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36"/>
  </p:notesMasterIdLst>
  <p:sldIdLst>
    <p:sldId id="268" r:id="rId5"/>
    <p:sldId id="279" r:id="rId6"/>
    <p:sldId id="270" r:id="rId7"/>
    <p:sldId id="360" r:id="rId8"/>
    <p:sldId id="280" r:id="rId9"/>
    <p:sldId id="281" r:id="rId10"/>
    <p:sldId id="282" r:id="rId11"/>
    <p:sldId id="284" r:id="rId12"/>
    <p:sldId id="285" r:id="rId13"/>
    <p:sldId id="286" r:id="rId14"/>
    <p:sldId id="359" r:id="rId15"/>
    <p:sldId id="361" r:id="rId16"/>
    <p:sldId id="271" r:id="rId17"/>
    <p:sldId id="328" r:id="rId18"/>
    <p:sldId id="351" r:id="rId19"/>
    <p:sldId id="356" r:id="rId20"/>
    <p:sldId id="357" r:id="rId21"/>
    <p:sldId id="355" r:id="rId22"/>
    <p:sldId id="296" r:id="rId23"/>
    <p:sldId id="362" r:id="rId24"/>
    <p:sldId id="308" r:id="rId25"/>
    <p:sldId id="289" r:id="rId26"/>
    <p:sldId id="290" r:id="rId27"/>
    <p:sldId id="291" r:id="rId28"/>
    <p:sldId id="292" r:id="rId29"/>
    <p:sldId id="293" r:id="rId30"/>
    <p:sldId id="309" r:id="rId31"/>
    <p:sldId id="358" r:id="rId32"/>
    <p:sldId id="306" r:id="rId33"/>
    <p:sldId id="348" r:id="rId34"/>
    <p:sldId id="295" r:id="rId35"/>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65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EEF"/>
    <a:srgbClr val="00C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E3EE1-C582-4997-8A5B-F23AD7D6B15F}" v="1" dt="2020-02-06T11:29:56.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534" autoAdjust="0"/>
  </p:normalViewPr>
  <p:slideViewPr>
    <p:cSldViewPr showGuides="1">
      <p:cViewPr varScale="1">
        <p:scale>
          <a:sx n="93" d="100"/>
          <a:sy n="93" d="100"/>
        </p:scale>
        <p:origin x="114" y="114"/>
      </p:cViewPr>
      <p:guideLst>
        <p:guide orient="horz" pos="3612"/>
        <p:guide pos="651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ren Haydock" userId="c24e60f1-a7c2-42eb-b485-36d5e4b63d8d" providerId="ADAL" clId="{F2B3AA41-97A8-4C11-93F9-69E8A3640354}"/>
    <pc:docChg chg="undo custSel addSld delSld modSld sldOrd modNotesMaster">
      <pc:chgData name="Warren Haydock" userId="c24e60f1-a7c2-42eb-b485-36d5e4b63d8d" providerId="ADAL" clId="{F2B3AA41-97A8-4C11-93F9-69E8A3640354}" dt="2020-02-04T13:07:30.683" v="4923" actId="20577"/>
      <pc:docMkLst>
        <pc:docMk/>
      </pc:docMkLst>
      <pc:sldChg chg="addSp delSp modSp">
        <pc:chgData name="Warren Haydock" userId="c24e60f1-a7c2-42eb-b485-36d5e4b63d8d" providerId="ADAL" clId="{F2B3AA41-97A8-4C11-93F9-69E8A3640354}" dt="2020-02-03T11:08:28.164" v="3169"/>
        <pc:sldMkLst>
          <pc:docMk/>
          <pc:sldMk cId="3038333288" sldId="268"/>
        </pc:sldMkLst>
        <pc:spChg chg="mod">
          <ac:chgData name="Warren Haydock" userId="c24e60f1-a7c2-42eb-b485-36d5e4b63d8d" providerId="ADAL" clId="{F2B3AA41-97A8-4C11-93F9-69E8A3640354}" dt="2020-01-31T14:31:14.112" v="681" actId="20577"/>
          <ac:spMkLst>
            <pc:docMk/>
            <pc:sldMk cId="3038333288" sldId="268"/>
            <ac:spMk id="2" creationId="{A2D496BC-8FD2-CC42-8A74-670D4BF7CFFD}"/>
          </ac:spMkLst>
        </pc:spChg>
        <pc:spChg chg="add">
          <ac:chgData name="Warren Haydock" userId="c24e60f1-a7c2-42eb-b485-36d5e4b63d8d" providerId="ADAL" clId="{F2B3AA41-97A8-4C11-93F9-69E8A3640354}" dt="2020-02-03T11:08:28.164" v="3169"/>
          <ac:spMkLst>
            <pc:docMk/>
            <pc:sldMk cId="3038333288" sldId="268"/>
            <ac:spMk id="4" creationId="{88C49B85-5275-4C56-BBFB-1D6B8B06BEC5}"/>
          </ac:spMkLst>
        </pc:spChg>
        <pc:spChg chg="del">
          <ac:chgData name="Warren Haydock" userId="c24e60f1-a7c2-42eb-b485-36d5e4b63d8d" providerId="ADAL" clId="{F2B3AA41-97A8-4C11-93F9-69E8A3640354}" dt="2020-01-31T14:22:41.989" v="36" actId="478"/>
          <ac:spMkLst>
            <pc:docMk/>
            <pc:sldMk cId="3038333288" sldId="268"/>
            <ac:spMk id="4" creationId="{A57D6048-4928-4935-AB1B-E393B1CAFB5A}"/>
          </ac:spMkLst>
        </pc:spChg>
      </pc:sldChg>
      <pc:sldChg chg="del">
        <pc:chgData name="Warren Haydock" userId="c24e60f1-a7c2-42eb-b485-36d5e4b63d8d" providerId="ADAL" clId="{F2B3AA41-97A8-4C11-93F9-69E8A3640354}" dt="2020-02-03T10:49:31.855" v="1835" actId="2696"/>
        <pc:sldMkLst>
          <pc:docMk/>
          <pc:sldMk cId="1029884673" sldId="269"/>
        </pc:sldMkLst>
      </pc:sldChg>
      <pc:sldChg chg="modSp">
        <pc:chgData name="Warren Haydock" userId="c24e60f1-a7c2-42eb-b485-36d5e4b63d8d" providerId="ADAL" clId="{F2B3AA41-97A8-4C11-93F9-69E8A3640354}" dt="2020-02-03T11:35:51.802" v="3859" actId="20577"/>
        <pc:sldMkLst>
          <pc:docMk/>
          <pc:sldMk cId="2945231944" sldId="270"/>
        </pc:sldMkLst>
        <pc:spChg chg="mod">
          <ac:chgData name="Warren Haydock" userId="c24e60f1-a7c2-42eb-b485-36d5e4b63d8d" providerId="ADAL" clId="{F2B3AA41-97A8-4C11-93F9-69E8A3640354}" dt="2020-02-03T11:35:51.802" v="3859" actId="20577"/>
          <ac:spMkLst>
            <pc:docMk/>
            <pc:sldMk cId="2945231944" sldId="270"/>
            <ac:spMk id="3" creationId="{2DDFFC0C-970D-0241-98FF-9614CC15BEEC}"/>
          </ac:spMkLst>
        </pc:spChg>
      </pc:sldChg>
      <pc:sldChg chg="addSp delSp modSp add modNotesTx">
        <pc:chgData name="Warren Haydock" userId="c24e60f1-a7c2-42eb-b485-36d5e4b63d8d" providerId="ADAL" clId="{F2B3AA41-97A8-4C11-93F9-69E8A3640354}" dt="2020-02-03T11:36:48.214" v="3871" actId="20577"/>
        <pc:sldMkLst>
          <pc:docMk/>
          <pc:sldMk cId="3889645074" sldId="271"/>
        </pc:sldMkLst>
        <pc:spChg chg="mod">
          <ac:chgData name="Warren Haydock" userId="c24e60f1-a7c2-42eb-b485-36d5e4b63d8d" providerId="ADAL" clId="{F2B3AA41-97A8-4C11-93F9-69E8A3640354}" dt="2020-02-03T11:28:00.086" v="3423" actId="20577"/>
          <ac:spMkLst>
            <pc:docMk/>
            <pc:sldMk cId="3889645074" sldId="271"/>
            <ac:spMk id="2" creationId="{EBC06403-63FC-1D4E-997A-6998741C7ED7}"/>
          </ac:spMkLst>
        </pc:spChg>
        <pc:spChg chg="mod">
          <ac:chgData name="Warren Haydock" userId="c24e60f1-a7c2-42eb-b485-36d5e4b63d8d" providerId="ADAL" clId="{F2B3AA41-97A8-4C11-93F9-69E8A3640354}" dt="2020-02-03T10:17:44.102" v="954" actId="164"/>
          <ac:spMkLst>
            <pc:docMk/>
            <pc:sldMk cId="3889645074" sldId="271"/>
            <ac:spMk id="8" creationId="{A9D59A24-BF28-470D-BB73-13435DBB4B2D}"/>
          </ac:spMkLst>
        </pc:spChg>
        <pc:spChg chg="mod">
          <ac:chgData name="Warren Haydock" userId="c24e60f1-a7c2-42eb-b485-36d5e4b63d8d" providerId="ADAL" clId="{F2B3AA41-97A8-4C11-93F9-69E8A3640354}" dt="2020-02-03T10:17:52.555" v="956" actId="164"/>
          <ac:spMkLst>
            <pc:docMk/>
            <pc:sldMk cId="3889645074" sldId="271"/>
            <ac:spMk id="9" creationId="{0D773C08-6CD8-4A3D-AA08-543F32D686D4}"/>
          </ac:spMkLst>
        </pc:spChg>
        <pc:spChg chg="mod">
          <ac:chgData name="Warren Haydock" userId="c24e60f1-a7c2-42eb-b485-36d5e4b63d8d" providerId="ADAL" clId="{F2B3AA41-97A8-4C11-93F9-69E8A3640354}" dt="2020-02-03T10:17:48.305" v="955" actId="164"/>
          <ac:spMkLst>
            <pc:docMk/>
            <pc:sldMk cId="3889645074" sldId="271"/>
            <ac:spMk id="10" creationId="{A9F7175F-F874-4DA4-B420-006E5CAC5A0A}"/>
          </ac:spMkLst>
        </pc:spChg>
        <pc:spChg chg="mod">
          <ac:chgData name="Warren Haydock" userId="c24e60f1-a7c2-42eb-b485-36d5e4b63d8d" providerId="ADAL" clId="{F2B3AA41-97A8-4C11-93F9-69E8A3640354}" dt="2020-02-03T10:18:29.668" v="995" actId="1038"/>
          <ac:spMkLst>
            <pc:docMk/>
            <pc:sldMk cId="3889645074" sldId="271"/>
            <ac:spMk id="11" creationId="{F77684CD-197F-4AA1-AE9F-C715CB4F6904}"/>
          </ac:spMkLst>
        </pc:spChg>
        <pc:spChg chg="del">
          <ac:chgData name="Warren Haydock" userId="c24e60f1-a7c2-42eb-b485-36d5e4b63d8d" providerId="ADAL" clId="{F2B3AA41-97A8-4C11-93F9-69E8A3640354}" dt="2020-02-03T10:18:13.099" v="968" actId="478"/>
          <ac:spMkLst>
            <pc:docMk/>
            <pc:sldMk cId="3889645074" sldId="271"/>
            <ac:spMk id="12" creationId="{047FB431-A4BE-4639-A23E-0BE8651CA185}"/>
          </ac:spMkLst>
        </pc:spChg>
        <pc:spChg chg="del">
          <ac:chgData name="Warren Haydock" userId="c24e60f1-a7c2-42eb-b485-36d5e4b63d8d" providerId="ADAL" clId="{F2B3AA41-97A8-4C11-93F9-69E8A3640354}" dt="2020-02-03T10:18:09.256" v="965" actId="478"/>
          <ac:spMkLst>
            <pc:docMk/>
            <pc:sldMk cId="3889645074" sldId="271"/>
            <ac:spMk id="13" creationId="{F60C511A-5645-4B6A-ADF3-0F10FAEBF681}"/>
          </ac:spMkLst>
        </pc:spChg>
        <pc:spChg chg="del">
          <ac:chgData name="Warren Haydock" userId="c24e60f1-a7c2-42eb-b485-36d5e4b63d8d" providerId="ADAL" clId="{F2B3AA41-97A8-4C11-93F9-69E8A3640354}" dt="2020-02-03T10:18:10.896" v="966" actId="478"/>
          <ac:spMkLst>
            <pc:docMk/>
            <pc:sldMk cId="3889645074" sldId="271"/>
            <ac:spMk id="14" creationId="{4715C2E5-EED6-4D3B-BEC1-ADD3877C76BF}"/>
          </ac:spMkLst>
        </pc:spChg>
        <pc:spChg chg="del">
          <ac:chgData name="Warren Haydock" userId="c24e60f1-a7c2-42eb-b485-36d5e4b63d8d" providerId="ADAL" clId="{F2B3AA41-97A8-4C11-93F9-69E8A3640354}" dt="2020-02-03T10:18:11.912" v="967" actId="478"/>
          <ac:spMkLst>
            <pc:docMk/>
            <pc:sldMk cId="3889645074" sldId="271"/>
            <ac:spMk id="15" creationId="{2C8BA0C7-DE6A-418F-AFB6-70B4A780D62F}"/>
          </ac:spMkLst>
        </pc:spChg>
        <pc:spChg chg="mod">
          <ac:chgData name="Warren Haydock" userId="c24e60f1-a7c2-42eb-b485-36d5e4b63d8d" providerId="ADAL" clId="{F2B3AA41-97A8-4C11-93F9-69E8A3640354}" dt="2020-02-03T10:26:46.020" v="1251" actId="164"/>
          <ac:spMkLst>
            <pc:docMk/>
            <pc:sldMk cId="3889645074" sldId="271"/>
            <ac:spMk id="16" creationId="{9BB2F8CC-9F8E-46AD-9AD0-FC1DF9DFF0A8}"/>
          </ac:spMkLst>
        </pc:spChg>
        <pc:spChg chg="mod">
          <ac:chgData name="Warren Haydock" userId="c24e60f1-a7c2-42eb-b485-36d5e4b63d8d" providerId="ADAL" clId="{F2B3AA41-97A8-4C11-93F9-69E8A3640354}" dt="2020-02-03T10:26:46.020" v="1251" actId="164"/>
          <ac:spMkLst>
            <pc:docMk/>
            <pc:sldMk cId="3889645074" sldId="271"/>
            <ac:spMk id="17" creationId="{A94291A1-BA46-443A-86D4-4E4CD40542B8}"/>
          </ac:spMkLst>
        </pc:spChg>
        <pc:spChg chg="mod">
          <ac:chgData name="Warren Haydock" userId="c24e60f1-a7c2-42eb-b485-36d5e4b63d8d" providerId="ADAL" clId="{F2B3AA41-97A8-4C11-93F9-69E8A3640354}" dt="2020-02-03T10:26:46.020" v="1251" actId="164"/>
          <ac:spMkLst>
            <pc:docMk/>
            <pc:sldMk cId="3889645074" sldId="271"/>
            <ac:spMk id="18" creationId="{10A1E4BD-8E02-49D3-952C-96D426D0754F}"/>
          </ac:spMkLst>
        </pc:spChg>
        <pc:spChg chg="mod">
          <ac:chgData name="Warren Haydock" userId="c24e60f1-a7c2-42eb-b485-36d5e4b63d8d" providerId="ADAL" clId="{F2B3AA41-97A8-4C11-93F9-69E8A3640354}" dt="2020-02-03T10:26:46.020" v="1251" actId="164"/>
          <ac:spMkLst>
            <pc:docMk/>
            <pc:sldMk cId="3889645074" sldId="271"/>
            <ac:spMk id="257" creationId="{AF582BFE-997A-4C56-A827-58155F0F3779}"/>
          </ac:spMkLst>
        </pc:spChg>
        <pc:grpChg chg="add mod">
          <ac:chgData name="Warren Haydock" userId="c24e60f1-a7c2-42eb-b485-36d5e4b63d8d" providerId="ADAL" clId="{F2B3AA41-97A8-4C11-93F9-69E8A3640354}" dt="2020-02-03T10:19:09.875" v="1040" actId="164"/>
          <ac:grpSpMkLst>
            <pc:docMk/>
            <pc:sldMk cId="3889645074" sldId="271"/>
            <ac:grpSpMk id="3" creationId="{6BC59A0C-2D71-44CE-B484-76668CC75918}"/>
          </ac:grpSpMkLst>
        </pc:grpChg>
        <pc:grpChg chg="add mod">
          <ac:chgData name="Warren Haydock" userId="c24e60f1-a7c2-42eb-b485-36d5e4b63d8d" providerId="ADAL" clId="{F2B3AA41-97A8-4C11-93F9-69E8A3640354}" dt="2020-02-03T10:19:09.875" v="1040" actId="164"/>
          <ac:grpSpMkLst>
            <pc:docMk/>
            <pc:sldMk cId="3889645074" sldId="271"/>
            <ac:grpSpMk id="4" creationId="{CA284B41-7634-4E47-A501-B2191A383664}"/>
          </ac:grpSpMkLst>
        </pc:grpChg>
        <pc:grpChg chg="add mod">
          <ac:chgData name="Warren Haydock" userId="c24e60f1-a7c2-42eb-b485-36d5e4b63d8d" providerId="ADAL" clId="{F2B3AA41-97A8-4C11-93F9-69E8A3640354}" dt="2020-02-03T10:19:09.875" v="1040" actId="164"/>
          <ac:grpSpMkLst>
            <pc:docMk/>
            <pc:sldMk cId="3889645074" sldId="271"/>
            <ac:grpSpMk id="5" creationId="{6DDCFB60-4582-4E62-8A03-7185BBED1D4C}"/>
          </ac:grpSpMkLst>
        </pc:grpChg>
        <pc:grpChg chg="add del mod">
          <ac:chgData name="Warren Haydock" userId="c24e60f1-a7c2-42eb-b485-36d5e4b63d8d" providerId="ADAL" clId="{F2B3AA41-97A8-4C11-93F9-69E8A3640354}" dt="2020-02-03T10:19:09.875" v="1040" actId="164"/>
          <ac:grpSpMkLst>
            <pc:docMk/>
            <pc:sldMk cId="3889645074" sldId="271"/>
            <ac:grpSpMk id="6" creationId="{C1115C93-E64D-4046-BBB0-E760AE754B66}"/>
          </ac:grpSpMkLst>
        </pc:grpChg>
        <pc:grpChg chg="add mod">
          <ac:chgData name="Warren Haydock" userId="c24e60f1-a7c2-42eb-b485-36d5e4b63d8d" providerId="ADAL" clId="{F2B3AA41-97A8-4C11-93F9-69E8A3640354}" dt="2020-02-03T10:26:46.020" v="1251" actId="164"/>
          <ac:grpSpMkLst>
            <pc:docMk/>
            <pc:sldMk cId="3889645074" sldId="271"/>
            <ac:grpSpMk id="7" creationId="{328B0088-1EFB-4A55-AF40-99D6E6EFAF34}"/>
          </ac:grpSpMkLst>
        </pc:grpChg>
        <pc:grpChg chg="mod">
          <ac:chgData name="Warren Haydock" userId="c24e60f1-a7c2-42eb-b485-36d5e4b63d8d" providerId="ADAL" clId="{F2B3AA41-97A8-4C11-93F9-69E8A3640354}" dt="2020-02-03T10:19:09.875" v="1040" actId="164"/>
          <ac:grpSpMkLst>
            <pc:docMk/>
            <pc:sldMk cId="3889645074" sldId="271"/>
            <ac:grpSpMk id="21" creationId="{F18CAB06-E9CF-44C0-BACA-684BA00B9523}"/>
          </ac:grpSpMkLst>
        </pc:grpChg>
        <pc:grpChg chg="mod">
          <ac:chgData name="Warren Haydock" userId="c24e60f1-a7c2-42eb-b485-36d5e4b63d8d" providerId="ADAL" clId="{F2B3AA41-97A8-4C11-93F9-69E8A3640354}" dt="2020-02-03T10:17:44.102" v="954" actId="164"/>
          <ac:grpSpMkLst>
            <pc:docMk/>
            <pc:sldMk cId="3889645074" sldId="271"/>
            <ac:grpSpMk id="254" creationId="{E9E252BC-F363-4A70-89E7-9A78DF7DE2FD}"/>
          </ac:grpSpMkLst>
        </pc:grpChg>
        <pc:grpChg chg="add mod">
          <ac:chgData name="Warren Haydock" userId="c24e60f1-a7c2-42eb-b485-36d5e4b63d8d" providerId="ADAL" clId="{F2B3AA41-97A8-4C11-93F9-69E8A3640354}" dt="2020-02-03T10:26:51.895" v="1253" actId="1076"/>
          <ac:grpSpMkLst>
            <pc:docMk/>
            <pc:sldMk cId="3889645074" sldId="271"/>
            <ac:grpSpMk id="258" creationId="{D38531C8-4EC5-4744-84D2-8789A88471D5}"/>
          </ac:grpSpMkLst>
        </pc:grpChg>
        <pc:picChg chg="mod">
          <ac:chgData name="Warren Haydock" userId="c24e60f1-a7c2-42eb-b485-36d5e4b63d8d" providerId="ADAL" clId="{F2B3AA41-97A8-4C11-93F9-69E8A3640354}" dt="2020-02-03T10:17:57.352" v="957" actId="164"/>
          <ac:picMkLst>
            <pc:docMk/>
            <pc:sldMk cId="3889645074" sldId="271"/>
            <ac:picMk id="19" creationId="{93D79C19-F3CC-4424-8744-1246D266EC52}"/>
          </ac:picMkLst>
        </pc:picChg>
        <pc:picChg chg="mod">
          <ac:chgData name="Warren Haydock" userId="c24e60f1-a7c2-42eb-b485-36d5e4b63d8d" providerId="ADAL" clId="{F2B3AA41-97A8-4C11-93F9-69E8A3640354}" dt="2020-02-03T10:17:48.305" v="955" actId="164"/>
          <ac:picMkLst>
            <pc:docMk/>
            <pc:sldMk cId="3889645074" sldId="271"/>
            <ac:picMk id="20" creationId="{8AFEE849-5D64-462E-A9A8-1433FF68B9A5}"/>
          </ac:picMkLst>
        </pc:picChg>
        <pc:picChg chg="mod">
          <ac:chgData name="Warren Haydock" userId="c24e60f1-a7c2-42eb-b485-36d5e4b63d8d" providerId="ADAL" clId="{F2B3AA41-97A8-4C11-93F9-69E8A3640354}" dt="2020-02-03T10:17:52.555" v="956" actId="164"/>
          <ac:picMkLst>
            <pc:docMk/>
            <pc:sldMk cId="3889645074" sldId="271"/>
            <ac:picMk id="253" creationId="{4E4F2487-49B1-498F-A117-638806B26A0D}"/>
          </ac:picMkLst>
        </pc:picChg>
      </pc:sldChg>
      <pc:sldChg chg="modSp">
        <pc:chgData name="Warren Haydock" userId="c24e60f1-a7c2-42eb-b485-36d5e4b63d8d" providerId="ADAL" clId="{F2B3AA41-97A8-4C11-93F9-69E8A3640354}" dt="2020-02-03T10:27:27.237" v="1256" actId="207"/>
        <pc:sldMkLst>
          <pc:docMk/>
          <pc:sldMk cId="3731136127" sldId="280"/>
        </pc:sldMkLst>
        <pc:spChg chg="mod">
          <ac:chgData name="Warren Haydock" userId="c24e60f1-a7c2-42eb-b485-36d5e4b63d8d" providerId="ADAL" clId="{F2B3AA41-97A8-4C11-93F9-69E8A3640354}" dt="2020-02-03T10:10:59.458" v="728" actId="20577"/>
          <ac:spMkLst>
            <pc:docMk/>
            <pc:sldMk cId="3731136127" sldId="280"/>
            <ac:spMk id="2" creationId="{7F28E45C-95EB-274D-B361-9E3E325BE159}"/>
          </ac:spMkLst>
        </pc:spChg>
        <pc:spChg chg="mod">
          <ac:chgData name="Warren Haydock" userId="c24e60f1-a7c2-42eb-b485-36d5e4b63d8d" providerId="ADAL" clId="{F2B3AA41-97A8-4C11-93F9-69E8A3640354}" dt="2020-02-03T10:27:27.237" v="1256" actId="207"/>
          <ac:spMkLst>
            <pc:docMk/>
            <pc:sldMk cId="3731136127" sldId="280"/>
            <ac:spMk id="3" creationId="{2DDFFC0C-970D-0241-98FF-9614CC15BEEC}"/>
          </ac:spMkLst>
        </pc:spChg>
      </pc:sldChg>
      <pc:sldChg chg="modSp">
        <pc:chgData name="Warren Haydock" userId="c24e60f1-a7c2-42eb-b485-36d5e4b63d8d" providerId="ADAL" clId="{F2B3AA41-97A8-4C11-93F9-69E8A3640354}" dt="2020-02-03T10:30:34.713" v="1353" actId="1076"/>
        <pc:sldMkLst>
          <pc:docMk/>
          <pc:sldMk cId="1516391498" sldId="281"/>
        </pc:sldMkLst>
        <pc:spChg chg="mod">
          <ac:chgData name="Warren Haydock" userId="c24e60f1-a7c2-42eb-b485-36d5e4b63d8d" providerId="ADAL" clId="{F2B3AA41-97A8-4C11-93F9-69E8A3640354}" dt="2020-02-03T10:11:07.270" v="729"/>
          <ac:spMkLst>
            <pc:docMk/>
            <pc:sldMk cId="1516391498" sldId="281"/>
            <ac:spMk id="2" creationId="{7F28E45C-95EB-274D-B361-9E3E325BE159}"/>
          </ac:spMkLst>
        </pc:spChg>
        <pc:spChg chg="mod">
          <ac:chgData name="Warren Haydock" userId="c24e60f1-a7c2-42eb-b485-36d5e4b63d8d" providerId="ADAL" clId="{F2B3AA41-97A8-4C11-93F9-69E8A3640354}" dt="2020-02-03T10:27:34.503" v="1259" actId="207"/>
          <ac:spMkLst>
            <pc:docMk/>
            <pc:sldMk cId="1516391498" sldId="281"/>
            <ac:spMk id="7" creationId="{2F2B8B02-846C-4056-BBAC-81FED0261ACE}"/>
          </ac:spMkLst>
        </pc:spChg>
        <pc:picChg chg="mod">
          <ac:chgData name="Warren Haydock" userId="c24e60f1-a7c2-42eb-b485-36d5e4b63d8d" providerId="ADAL" clId="{F2B3AA41-97A8-4C11-93F9-69E8A3640354}" dt="2020-02-03T10:30:34.713" v="1353" actId="1076"/>
          <ac:picMkLst>
            <pc:docMk/>
            <pc:sldMk cId="1516391498" sldId="281"/>
            <ac:picMk id="6" creationId="{EF24BC75-2DDD-488B-AC2D-1F51E1948BFF}"/>
          </ac:picMkLst>
        </pc:picChg>
      </pc:sldChg>
      <pc:sldChg chg="addSp delSp modSp">
        <pc:chgData name="Warren Haydock" userId="c24e60f1-a7c2-42eb-b485-36d5e4b63d8d" providerId="ADAL" clId="{F2B3AA41-97A8-4C11-93F9-69E8A3640354}" dt="2020-02-03T11:02:44.485" v="2777" actId="255"/>
        <pc:sldMkLst>
          <pc:docMk/>
          <pc:sldMk cId="3607265194" sldId="282"/>
        </pc:sldMkLst>
        <pc:spChg chg="mod">
          <ac:chgData name="Warren Haydock" userId="c24e60f1-a7c2-42eb-b485-36d5e4b63d8d" providerId="ADAL" clId="{F2B3AA41-97A8-4C11-93F9-69E8A3640354}" dt="2020-02-03T10:11:12.332" v="730"/>
          <ac:spMkLst>
            <pc:docMk/>
            <pc:sldMk cId="3607265194" sldId="282"/>
            <ac:spMk id="2" creationId="{7F28E45C-95EB-274D-B361-9E3E325BE159}"/>
          </ac:spMkLst>
        </pc:spChg>
        <pc:spChg chg="mod">
          <ac:chgData name="Warren Haydock" userId="c24e60f1-a7c2-42eb-b485-36d5e4b63d8d" providerId="ADAL" clId="{F2B3AA41-97A8-4C11-93F9-69E8A3640354}" dt="2020-02-03T11:02:44.485" v="2777" actId="255"/>
          <ac:spMkLst>
            <pc:docMk/>
            <pc:sldMk cId="3607265194" sldId="282"/>
            <ac:spMk id="3" creationId="{2DDFFC0C-970D-0241-98FF-9614CC15BEEC}"/>
          </ac:spMkLst>
        </pc:spChg>
        <pc:spChg chg="add del">
          <ac:chgData name="Warren Haydock" userId="c24e60f1-a7c2-42eb-b485-36d5e4b63d8d" providerId="ADAL" clId="{F2B3AA41-97A8-4C11-93F9-69E8A3640354}" dt="2020-02-03T11:01:15.052" v="2702"/>
          <ac:spMkLst>
            <pc:docMk/>
            <pc:sldMk cId="3607265194" sldId="282"/>
            <ac:spMk id="5" creationId="{33412B68-8664-4DF2-8DCD-BBC5C124FDC3}"/>
          </ac:spMkLst>
        </pc:spChg>
      </pc:sldChg>
      <pc:sldChg chg="modSp del">
        <pc:chgData name="Warren Haydock" userId="c24e60f1-a7c2-42eb-b485-36d5e4b63d8d" providerId="ADAL" clId="{F2B3AA41-97A8-4C11-93F9-69E8A3640354}" dt="2020-02-03T10:11:35.156" v="733" actId="2696"/>
        <pc:sldMkLst>
          <pc:docMk/>
          <pc:sldMk cId="838827770" sldId="283"/>
        </pc:sldMkLst>
        <pc:spChg chg="mod">
          <ac:chgData name="Warren Haydock" userId="c24e60f1-a7c2-42eb-b485-36d5e4b63d8d" providerId="ADAL" clId="{F2B3AA41-97A8-4C11-93F9-69E8A3640354}" dt="2020-02-03T10:11:27.223" v="732"/>
          <ac:spMkLst>
            <pc:docMk/>
            <pc:sldMk cId="838827770" sldId="283"/>
            <ac:spMk id="2" creationId="{7F28E45C-95EB-274D-B361-9E3E325BE159}"/>
          </ac:spMkLst>
        </pc:spChg>
      </pc:sldChg>
      <pc:sldChg chg="modSp">
        <pc:chgData name="Warren Haydock" userId="c24e60f1-a7c2-42eb-b485-36d5e4b63d8d" providerId="ADAL" clId="{F2B3AA41-97A8-4C11-93F9-69E8A3640354}" dt="2020-02-03T11:25:30.215" v="3336" actId="20577"/>
        <pc:sldMkLst>
          <pc:docMk/>
          <pc:sldMk cId="3637833067" sldId="284"/>
        </pc:sldMkLst>
        <pc:spChg chg="mod">
          <ac:chgData name="Warren Haydock" userId="c24e60f1-a7c2-42eb-b485-36d5e4b63d8d" providerId="ADAL" clId="{F2B3AA41-97A8-4C11-93F9-69E8A3640354}" dt="2020-02-03T11:25:30.215" v="3336" actId="20577"/>
          <ac:spMkLst>
            <pc:docMk/>
            <pc:sldMk cId="3637833067" sldId="284"/>
            <ac:spMk id="2" creationId="{7F28E45C-95EB-274D-B361-9E3E325BE159}"/>
          </ac:spMkLst>
        </pc:spChg>
        <pc:spChg chg="mod">
          <ac:chgData name="Warren Haydock" userId="c24e60f1-a7c2-42eb-b485-36d5e4b63d8d" providerId="ADAL" clId="{F2B3AA41-97A8-4C11-93F9-69E8A3640354}" dt="2020-02-03T11:25:25.996" v="3334" actId="20577"/>
          <ac:spMkLst>
            <pc:docMk/>
            <pc:sldMk cId="3637833067" sldId="284"/>
            <ac:spMk id="3" creationId="{2DDFFC0C-970D-0241-98FF-9614CC15BEEC}"/>
          </ac:spMkLst>
        </pc:spChg>
      </pc:sldChg>
      <pc:sldChg chg="modSp">
        <pc:chgData name="Warren Haydock" userId="c24e60f1-a7c2-42eb-b485-36d5e4b63d8d" providerId="ADAL" clId="{F2B3AA41-97A8-4C11-93F9-69E8A3640354}" dt="2020-02-03T11:26:51.041" v="3363" actId="20577"/>
        <pc:sldMkLst>
          <pc:docMk/>
          <pc:sldMk cId="1725650176" sldId="285"/>
        </pc:sldMkLst>
        <pc:spChg chg="mod">
          <ac:chgData name="Warren Haydock" userId="c24e60f1-a7c2-42eb-b485-36d5e4b63d8d" providerId="ADAL" clId="{F2B3AA41-97A8-4C11-93F9-69E8A3640354}" dt="2020-02-03T11:26:51.041" v="3363" actId="20577"/>
          <ac:spMkLst>
            <pc:docMk/>
            <pc:sldMk cId="1725650176" sldId="285"/>
            <ac:spMk id="2" creationId="{7F28E45C-95EB-274D-B361-9E3E325BE159}"/>
          </ac:spMkLst>
        </pc:spChg>
        <pc:spChg chg="mod">
          <ac:chgData name="Warren Haydock" userId="c24e60f1-a7c2-42eb-b485-36d5e4b63d8d" providerId="ADAL" clId="{F2B3AA41-97A8-4C11-93F9-69E8A3640354}" dt="2020-02-03T11:26:45.119" v="3361" actId="6549"/>
          <ac:spMkLst>
            <pc:docMk/>
            <pc:sldMk cId="1725650176" sldId="285"/>
            <ac:spMk id="3" creationId="{2DDFFC0C-970D-0241-98FF-9614CC15BEEC}"/>
          </ac:spMkLst>
        </pc:spChg>
      </pc:sldChg>
      <pc:sldChg chg="modSp">
        <pc:chgData name="Warren Haydock" userId="c24e60f1-a7c2-42eb-b485-36d5e4b63d8d" providerId="ADAL" clId="{F2B3AA41-97A8-4C11-93F9-69E8A3640354}" dt="2020-02-03T11:26:57.729" v="3367" actId="20577"/>
        <pc:sldMkLst>
          <pc:docMk/>
          <pc:sldMk cId="2937591742" sldId="286"/>
        </pc:sldMkLst>
        <pc:spChg chg="mod">
          <ac:chgData name="Warren Haydock" userId="c24e60f1-a7c2-42eb-b485-36d5e4b63d8d" providerId="ADAL" clId="{F2B3AA41-97A8-4C11-93F9-69E8A3640354}" dt="2020-02-03T11:26:57.729" v="3367" actId="20577"/>
          <ac:spMkLst>
            <pc:docMk/>
            <pc:sldMk cId="2937591742" sldId="286"/>
            <ac:spMk id="2" creationId="{7F28E45C-95EB-274D-B361-9E3E325BE159}"/>
          </ac:spMkLst>
        </pc:spChg>
      </pc:sldChg>
      <pc:sldChg chg="addSp modSp add del">
        <pc:chgData name="Warren Haydock" userId="c24e60f1-a7c2-42eb-b485-36d5e4b63d8d" providerId="ADAL" clId="{F2B3AA41-97A8-4C11-93F9-69E8A3640354}" dt="2020-02-03T10:16:41.509" v="949" actId="2696"/>
        <pc:sldMkLst>
          <pc:docMk/>
          <pc:sldMk cId="176195294" sldId="287"/>
        </pc:sldMkLst>
        <pc:spChg chg="mod">
          <ac:chgData name="Warren Haydock" userId="c24e60f1-a7c2-42eb-b485-36d5e4b63d8d" providerId="ADAL" clId="{F2B3AA41-97A8-4C11-93F9-69E8A3640354}" dt="2020-02-03T10:16:02.385" v="930"/>
          <ac:spMkLst>
            <pc:docMk/>
            <pc:sldMk cId="176195294" sldId="287"/>
            <ac:spMk id="2" creationId="{A2A012A9-DD78-45EA-8A11-DFE8F5969EEC}"/>
          </ac:spMkLst>
        </pc:spChg>
        <pc:spChg chg="add mod">
          <ac:chgData name="Warren Haydock" userId="c24e60f1-a7c2-42eb-b485-36d5e4b63d8d" providerId="ADAL" clId="{F2B3AA41-97A8-4C11-93F9-69E8A3640354}" dt="2020-02-03T10:16:16.395" v="938" actId="20577"/>
          <ac:spMkLst>
            <pc:docMk/>
            <pc:sldMk cId="176195294" sldId="287"/>
            <ac:spMk id="4" creationId="{4704A7A8-924D-4683-BE7D-EE4514C9BC60}"/>
          </ac:spMkLst>
        </pc:spChg>
      </pc:sldChg>
      <pc:sldChg chg="del">
        <pc:chgData name="Warren Haydock" userId="c24e60f1-a7c2-42eb-b485-36d5e4b63d8d" providerId="ADAL" clId="{F2B3AA41-97A8-4C11-93F9-69E8A3640354}" dt="2020-01-31T14:58:48.268" v="682" actId="2696"/>
        <pc:sldMkLst>
          <pc:docMk/>
          <pc:sldMk cId="3073834018" sldId="287"/>
        </pc:sldMkLst>
      </pc:sldChg>
      <pc:sldChg chg="del">
        <pc:chgData name="Warren Haydock" userId="c24e60f1-a7c2-42eb-b485-36d5e4b63d8d" providerId="ADAL" clId="{F2B3AA41-97A8-4C11-93F9-69E8A3640354}" dt="2020-01-31T14:58:48.831" v="683" actId="2696"/>
        <pc:sldMkLst>
          <pc:docMk/>
          <pc:sldMk cId="2784604190" sldId="288"/>
        </pc:sldMkLst>
      </pc:sldChg>
      <pc:sldChg chg="modSp">
        <pc:chgData name="Warren Haydock" userId="c24e60f1-a7c2-42eb-b485-36d5e4b63d8d" providerId="ADAL" clId="{F2B3AA41-97A8-4C11-93F9-69E8A3640354}" dt="2020-02-03T10:48:40.309" v="1825" actId="14861"/>
        <pc:sldMkLst>
          <pc:docMk/>
          <pc:sldMk cId="735943773" sldId="290"/>
        </pc:sldMkLst>
        <pc:picChg chg="mod">
          <ac:chgData name="Warren Haydock" userId="c24e60f1-a7c2-42eb-b485-36d5e4b63d8d" providerId="ADAL" clId="{F2B3AA41-97A8-4C11-93F9-69E8A3640354}" dt="2020-02-03T10:48:40.309" v="1825" actId="14861"/>
          <ac:picMkLst>
            <pc:docMk/>
            <pc:sldMk cId="735943773" sldId="290"/>
            <ac:picMk id="5" creationId="{F97E8B0D-E583-4B16-B17A-958401B06B8E}"/>
          </ac:picMkLst>
        </pc:picChg>
      </pc:sldChg>
      <pc:sldChg chg="modSp">
        <pc:chgData name="Warren Haydock" userId="c24e60f1-a7c2-42eb-b485-36d5e4b63d8d" providerId="ADAL" clId="{F2B3AA41-97A8-4C11-93F9-69E8A3640354}" dt="2020-02-03T10:48:51.642" v="1827" actId="14861"/>
        <pc:sldMkLst>
          <pc:docMk/>
          <pc:sldMk cId="237833521" sldId="291"/>
        </pc:sldMkLst>
        <pc:picChg chg="mod">
          <ac:chgData name="Warren Haydock" userId="c24e60f1-a7c2-42eb-b485-36d5e4b63d8d" providerId="ADAL" clId="{F2B3AA41-97A8-4C11-93F9-69E8A3640354}" dt="2020-02-03T10:48:51.642" v="1827" actId="14861"/>
          <ac:picMkLst>
            <pc:docMk/>
            <pc:sldMk cId="237833521" sldId="291"/>
            <ac:picMk id="5" creationId="{44FBAD25-1175-404B-B758-AC227E081CFE}"/>
          </ac:picMkLst>
        </pc:picChg>
      </pc:sldChg>
      <pc:sldChg chg="modSp">
        <pc:chgData name="Warren Haydock" userId="c24e60f1-a7c2-42eb-b485-36d5e4b63d8d" providerId="ADAL" clId="{F2B3AA41-97A8-4C11-93F9-69E8A3640354}" dt="2020-02-03T10:48:59.033" v="1829" actId="14861"/>
        <pc:sldMkLst>
          <pc:docMk/>
          <pc:sldMk cId="2119050995" sldId="292"/>
        </pc:sldMkLst>
        <pc:picChg chg="mod">
          <ac:chgData name="Warren Haydock" userId="c24e60f1-a7c2-42eb-b485-36d5e4b63d8d" providerId="ADAL" clId="{F2B3AA41-97A8-4C11-93F9-69E8A3640354}" dt="2020-02-03T10:48:59.033" v="1829" actId="14861"/>
          <ac:picMkLst>
            <pc:docMk/>
            <pc:sldMk cId="2119050995" sldId="292"/>
            <ac:picMk id="5" creationId="{81CA2342-A3A9-45A9-9C08-AB253C3C45F1}"/>
          </ac:picMkLst>
        </pc:picChg>
      </pc:sldChg>
      <pc:sldChg chg="modSp">
        <pc:chgData name="Warren Haydock" userId="c24e60f1-a7c2-42eb-b485-36d5e4b63d8d" providerId="ADAL" clId="{F2B3AA41-97A8-4C11-93F9-69E8A3640354}" dt="2020-02-03T10:49:10.933" v="1831" actId="14861"/>
        <pc:sldMkLst>
          <pc:docMk/>
          <pc:sldMk cId="2485489077" sldId="293"/>
        </pc:sldMkLst>
        <pc:picChg chg="mod">
          <ac:chgData name="Warren Haydock" userId="c24e60f1-a7c2-42eb-b485-36d5e4b63d8d" providerId="ADAL" clId="{F2B3AA41-97A8-4C11-93F9-69E8A3640354}" dt="2020-02-03T10:49:10.933" v="1831" actId="14861"/>
          <ac:picMkLst>
            <pc:docMk/>
            <pc:sldMk cId="2485489077" sldId="293"/>
            <ac:picMk id="5" creationId="{7CBD641F-BB58-4372-906E-3BE3471A4BF6}"/>
          </ac:picMkLst>
        </pc:picChg>
      </pc:sldChg>
      <pc:sldChg chg="del">
        <pc:chgData name="Warren Haydock" userId="c24e60f1-a7c2-42eb-b485-36d5e4b63d8d" providerId="ADAL" clId="{F2B3AA41-97A8-4C11-93F9-69E8A3640354}" dt="2020-02-03T11:34:27.650" v="3712" actId="2696"/>
        <pc:sldMkLst>
          <pc:docMk/>
          <pc:sldMk cId="484785990" sldId="294"/>
        </pc:sldMkLst>
      </pc:sldChg>
      <pc:sldChg chg="modSp add">
        <pc:chgData name="Warren Haydock" userId="c24e60f1-a7c2-42eb-b485-36d5e4b63d8d" providerId="ADAL" clId="{F2B3AA41-97A8-4C11-93F9-69E8A3640354}" dt="2020-02-03T11:55:57.522" v="4909" actId="14100"/>
        <pc:sldMkLst>
          <pc:docMk/>
          <pc:sldMk cId="353042326" sldId="296"/>
        </pc:sldMkLst>
        <pc:spChg chg="mod">
          <ac:chgData name="Warren Haydock" userId="c24e60f1-a7c2-42eb-b485-36d5e4b63d8d" providerId="ADAL" clId="{F2B3AA41-97A8-4C11-93F9-69E8A3640354}" dt="2020-02-03T11:34:07.915" v="3711"/>
          <ac:spMkLst>
            <pc:docMk/>
            <pc:sldMk cId="353042326" sldId="296"/>
            <ac:spMk id="2" creationId="{7F28E45C-95EB-274D-B361-9E3E325BE159}"/>
          </ac:spMkLst>
        </pc:spChg>
        <pc:spChg chg="mod">
          <ac:chgData name="Warren Haydock" userId="c24e60f1-a7c2-42eb-b485-36d5e4b63d8d" providerId="ADAL" clId="{F2B3AA41-97A8-4C11-93F9-69E8A3640354}" dt="2020-02-03T11:55:57.522" v="4909" actId="14100"/>
          <ac:spMkLst>
            <pc:docMk/>
            <pc:sldMk cId="353042326" sldId="296"/>
            <ac:spMk id="3" creationId="{2DDFFC0C-970D-0241-98FF-9614CC15BEEC}"/>
          </ac:spMkLst>
        </pc:spChg>
        <pc:picChg chg="mod">
          <ac:chgData name="Warren Haydock" userId="c24e60f1-a7c2-42eb-b485-36d5e4b63d8d" providerId="ADAL" clId="{F2B3AA41-97A8-4C11-93F9-69E8A3640354}" dt="2020-02-03T10:48:26.507" v="1823" actId="14861"/>
          <ac:picMkLst>
            <pc:docMk/>
            <pc:sldMk cId="353042326" sldId="296"/>
            <ac:picMk id="7" creationId="{75E7363D-1F5A-4E60-855A-C1114B114DD0}"/>
          </ac:picMkLst>
        </pc:picChg>
      </pc:sldChg>
      <pc:sldChg chg="del">
        <pc:chgData name="Warren Haydock" userId="c24e60f1-a7c2-42eb-b485-36d5e4b63d8d" providerId="ADAL" clId="{F2B3AA41-97A8-4C11-93F9-69E8A3640354}" dt="2020-02-03T10:39:35.887" v="1566" actId="2696"/>
        <pc:sldMkLst>
          <pc:docMk/>
          <pc:sldMk cId="3999466651" sldId="296"/>
        </pc:sldMkLst>
      </pc:sldChg>
      <pc:sldChg chg="addSp delSp modSp add">
        <pc:chgData name="Warren Haydock" userId="c24e60f1-a7c2-42eb-b485-36d5e4b63d8d" providerId="ADAL" clId="{F2B3AA41-97A8-4C11-93F9-69E8A3640354}" dt="2020-02-03T11:36:03.771" v="3870" actId="20577"/>
        <pc:sldMkLst>
          <pc:docMk/>
          <pc:sldMk cId="748827638" sldId="306"/>
        </pc:sldMkLst>
        <pc:spChg chg="mod">
          <ac:chgData name="Warren Haydock" userId="c24e60f1-a7c2-42eb-b485-36d5e4b63d8d" providerId="ADAL" clId="{F2B3AA41-97A8-4C11-93F9-69E8A3640354}" dt="2020-02-03T11:36:03.771" v="3870" actId="20577"/>
          <ac:spMkLst>
            <pc:docMk/>
            <pc:sldMk cId="748827638" sldId="306"/>
            <ac:spMk id="2" creationId="{7F28E45C-95EB-274D-B361-9E3E325BE159}"/>
          </ac:spMkLst>
        </pc:spChg>
        <pc:spChg chg="del">
          <ac:chgData name="Warren Haydock" userId="c24e60f1-a7c2-42eb-b485-36d5e4b63d8d" providerId="ADAL" clId="{F2B3AA41-97A8-4C11-93F9-69E8A3640354}" dt="2020-02-03T10:41:31.250" v="1584" actId="478"/>
          <ac:spMkLst>
            <pc:docMk/>
            <pc:sldMk cId="748827638" sldId="306"/>
            <ac:spMk id="3" creationId="{2DDFFC0C-970D-0241-98FF-9614CC15BEEC}"/>
          </ac:spMkLst>
        </pc:spChg>
        <pc:spChg chg="add del">
          <ac:chgData name="Warren Haydock" userId="c24e60f1-a7c2-42eb-b485-36d5e4b63d8d" providerId="ADAL" clId="{F2B3AA41-97A8-4C11-93F9-69E8A3640354}" dt="2020-02-03T10:41:17.578" v="1582" actId="478"/>
          <ac:spMkLst>
            <pc:docMk/>
            <pc:sldMk cId="748827638" sldId="306"/>
            <ac:spMk id="4" creationId="{AF182035-1B59-41CA-9EF7-E1346AB76651}"/>
          </ac:spMkLst>
        </pc:spChg>
        <pc:spChg chg="add mod">
          <ac:chgData name="Warren Haydock" userId="c24e60f1-a7c2-42eb-b485-36d5e4b63d8d" providerId="ADAL" clId="{F2B3AA41-97A8-4C11-93F9-69E8A3640354}" dt="2020-02-03T10:50:50.512" v="1839" actId="6549"/>
          <ac:spMkLst>
            <pc:docMk/>
            <pc:sldMk cId="748827638" sldId="306"/>
            <ac:spMk id="6" creationId="{895FD277-4C58-4405-AB88-D0954F50241D}"/>
          </ac:spMkLst>
        </pc:spChg>
        <pc:spChg chg="add del mod">
          <ac:chgData name="Warren Haydock" userId="c24e60f1-a7c2-42eb-b485-36d5e4b63d8d" providerId="ADAL" clId="{F2B3AA41-97A8-4C11-93F9-69E8A3640354}" dt="2020-02-03T10:41:34.172" v="1585" actId="478"/>
          <ac:spMkLst>
            <pc:docMk/>
            <pc:sldMk cId="748827638" sldId="306"/>
            <ac:spMk id="7" creationId="{0835C461-2FA5-4901-8CD9-C42020DE35EC}"/>
          </ac:spMkLst>
        </pc:spChg>
        <pc:picChg chg="add del">
          <ac:chgData name="Warren Haydock" userId="c24e60f1-a7c2-42eb-b485-36d5e4b63d8d" providerId="ADAL" clId="{F2B3AA41-97A8-4C11-93F9-69E8A3640354}" dt="2020-02-03T11:00:18.134" v="2698" actId="478"/>
          <ac:picMkLst>
            <pc:docMk/>
            <pc:sldMk cId="748827638" sldId="306"/>
            <ac:picMk id="8" creationId="{037F9B06-ADFC-4392-A354-F8766C770F0E}"/>
          </ac:picMkLst>
        </pc:picChg>
        <pc:picChg chg="add">
          <ac:chgData name="Warren Haydock" userId="c24e60f1-a7c2-42eb-b485-36d5e4b63d8d" providerId="ADAL" clId="{F2B3AA41-97A8-4C11-93F9-69E8A3640354}" dt="2020-02-03T11:00:15.509" v="2697"/>
          <ac:picMkLst>
            <pc:docMk/>
            <pc:sldMk cId="748827638" sldId="306"/>
            <ac:picMk id="9" creationId="{6BB5FC8D-8276-41EA-877F-415A8753F38D}"/>
          </ac:picMkLst>
        </pc:picChg>
      </pc:sldChg>
      <pc:sldChg chg="add">
        <pc:chgData name="Warren Haydock" userId="c24e60f1-a7c2-42eb-b485-36d5e4b63d8d" providerId="ADAL" clId="{F2B3AA41-97A8-4C11-93F9-69E8A3640354}" dt="2020-01-31T14:59:29.658" v="684"/>
        <pc:sldMkLst>
          <pc:docMk/>
          <pc:sldMk cId="2219257423" sldId="308"/>
        </pc:sldMkLst>
      </pc:sldChg>
      <pc:sldChg chg="addSp delSp modSp add">
        <pc:chgData name="Warren Haydock" userId="c24e60f1-a7c2-42eb-b485-36d5e4b63d8d" providerId="ADAL" clId="{F2B3AA41-97A8-4C11-93F9-69E8A3640354}" dt="2020-02-03T10:49:18.900" v="1833" actId="14861"/>
        <pc:sldMkLst>
          <pc:docMk/>
          <pc:sldMk cId="2398230450" sldId="309"/>
        </pc:sldMkLst>
        <pc:spChg chg="del mod">
          <ac:chgData name="Warren Haydock" userId="c24e60f1-a7c2-42eb-b485-36d5e4b63d8d" providerId="ADAL" clId="{F2B3AA41-97A8-4C11-93F9-69E8A3640354}" dt="2020-02-03T10:41:00.067" v="1579" actId="478"/>
          <ac:spMkLst>
            <pc:docMk/>
            <pc:sldMk cId="2398230450" sldId="309"/>
            <ac:spMk id="3" creationId="{2DDFFC0C-970D-0241-98FF-9614CC15BEEC}"/>
          </ac:spMkLst>
        </pc:spChg>
        <pc:spChg chg="add mod">
          <ac:chgData name="Warren Haydock" userId="c24e60f1-a7c2-42eb-b485-36d5e4b63d8d" providerId="ADAL" clId="{F2B3AA41-97A8-4C11-93F9-69E8A3640354}" dt="2020-02-03T10:40:56.348" v="1578" actId="255"/>
          <ac:spMkLst>
            <pc:docMk/>
            <pc:sldMk cId="2398230450" sldId="309"/>
            <ac:spMk id="5" creationId="{98022698-B7AB-4A47-A310-8BED52170F19}"/>
          </ac:spMkLst>
        </pc:spChg>
        <pc:spChg chg="add del mod">
          <ac:chgData name="Warren Haydock" userId="c24e60f1-a7c2-42eb-b485-36d5e4b63d8d" providerId="ADAL" clId="{F2B3AA41-97A8-4C11-93F9-69E8A3640354}" dt="2020-02-03T10:41:02.933" v="1580" actId="478"/>
          <ac:spMkLst>
            <pc:docMk/>
            <pc:sldMk cId="2398230450" sldId="309"/>
            <ac:spMk id="7" creationId="{F43FBCF0-6D39-4CC1-B444-8F21537D60BF}"/>
          </ac:spMkLst>
        </pc:spChg>
        <pc:picChg chg="mod">
          <ac:chgData name="Warren Haydock" userId="c24e60f1-a7c2-42eb-b485-36d5e4b63d8d" providerId="ADAL" clId="{F2B3AA41-97A8-4C11-93F9-69E8A3640354}" dt="2020-02-03T10:49:18.900" v="1833" actId="14861"/>
          <ac:picMkLst>
            <pc:docMk/>
            <pc:sldMk cId="2398230450" sldId="309"/>
            <ac:picMk id="6" creationId="{0E93FFCC-FF4F-468E-81DD-B58A4C77D550}"/>
          </ac:picMkLst>
        </pc:picChg>
      </pc:sldChg>
      <pc:sldChg chg="modSp add ord">
        <pc:chgData name="Warren Haydock" userId="c24e60f1-a7c2-42eb-b485-36d5e4b63d8d" providerId="ADAL" clId="{F2B3AA41-97A8-4C11-93F9-69E8A3640354}" dt="2020-02-03T11:33:10.200" v="3657" actId="6549"/>
        <pc:sldMkLst>
          <pc:docMk/>
          <pc:sldMk cId="2365958685" sldId="328"/>
        </pc:sldMkLst>
        <pc:spChg chg="mod">
          <ac:chgData name="Warren Haydock" userId="c24e60f1-a7c2-42eb-b485-36d5e4b63d8d" providerId="ADAL" clId="{F2B3AA41-97A8-4C11-93F9-69E8A3640354}" dt="2020-02-03T11:33:10.200" v="3657" actId="6549"/>
          <ac:spMkLst>
            <pc:docMk/>
            <pc:sldMk cId="2365958685" sldId="328"/>
            <ac:spMk id="2" creationId="{7F28E45C-95EB-274D-B361-9E3E325BE159}"/>
          </ac:spMkLst>
        </pc:spChg>
        <pc:spChg chg="mod">
          <ac:chgData name="Warren Haydock" userId="c24e60f1-a7c2-42eb-b485-36d5e4b63d8d" providerId="ADAL" clId="{F2B3AA41-97A8-4C11-93F9-69E8A3640354}" dt="2020-02-03T11:29:37.454" v="3482" actId="20577"/>
          <ac:spMkLst>
            <pc:docMk/>
            <pc:sldMk cId="2365958685" sldId="328"/>
            <ac:spMk id="3" creationId="{2DDFFC0C-970D-0241-98FF-9614CC15BEEC}"/>
          </ac:spMkLst>
        </pc:spChg>
      </pc:sldChg>
      <pc:sldChg chg="add del">
        <pc:chgData name="Warren Haydock" userId="c24e60f1-a7c2-42eb-b485-36d5e4b63d8d" providerId="ADAL" clId="{F2B3AA41-97A8-4C11-93F9-69E8A3640354}" dt="2020-02-03T10:38:30.391" v="1557" actId="2696"/>
        <pc:sldMkLst>
          <pc:docMk/>
          <pc:sldMk cId="2912685884" sldId="329"/>
        </pc:sldMkLst>
      </pc:sldChg>
      <pc:sldChg chg="addSp modSp add del">
        <pc:chgData name="Warren Haydock" userId="c24e60f1-a7c2-42eb-b485-36d5e4b63d8d" providerId="ADAL" clId="{F2B3AA41-97A8-4C11-93F9-69E8A3640354}" dt="2020-02-03T10:38:21.282" v="1555" actId="2696"/>
        <pc:sldMkLst>
          <pc:docMk/>
          <pc:sldMk cId="3421095466" sldId="336"/>
        </pc:sldMkLst>
        <pc:spChg chg="mod">
          <ac:chgData name="Warren Haydock" userId="c24e60f1-a7c2-42eb-b485-36d5e4b63d8d" providerId="ADAL" clId="{F2B3AA41-97A8-4C11-93F9-69E8A3640354}" dt="2020-02-03T10:31:48.274" v="1383" actId="20577"/>
          <ac:spMkLst>
            <pc:docMk/>
            <pc:sldMk cId="3421095466" sldId="336"/>
            <ac:spMk id="3" creationId="{2DDFFC0C-970D-0241-98FF-9614CC15BEEC}"/>
          </ac:spMkLst>
        </pc:spChg>
        <pc:picChg chg="add mod">
          <ac:chgData name="Warren Haydock" userId="c24e60f1-a7c2-42eb-b485-36d5e4b63d8d" providerId="ADAL" clId="{F2B3AA41-97A8-4C11-93F9-69E8A3640354}" dt="2020-02-03T10:31:27.800" v="1380" actId="1076"/>
          <ac:picMkLst>
            <pc:docMk/>
            <pc:sldMk cId="3421095466" sldId="336"/>
            <ac:picMk id="4" creationId="{32AB219C-9FD0-4907-ABF2-A34E8D616C30}"/>
          </ac:picMkLst>
        </pc:picChg>
      </pc:sldChg>
      <pc:sldChg chg="add del">
        <pc:chgData name="Warren Haydock" userId="c24e60f1-a7c2-42eb-b485-36d5e4b63d8d" providerId="ADAL" clId="{F2B3AA41-97A8-4C11-93F9-69E8A3640354}" dt="2020-02-03T10:38:29.438" v="1556" actId="2696"/>
        <pc:sldMkLst>
          <pc:docMk/>
          <pc:sldMk cId="733125498" sldId="337"/>
        </pc:sldMkLst>
      </pc:sldChg>
      <pc:sldChg chg="add">
        <pc:chgData name="Warren Haydock" userId="c24e60f1-a7c2-42eb-b485-36d5e4b63d8d" providerId="ADAL" clId="{F2B3AA41-97A8-4C11-93F9-69E8A3640354}" dt="2020-01-31T15:00:32.189" v="686"/>
        <pc:sldMkLst>
          <pc:docMk/>
          <pc:sldMk cId="130552191" sldId="348"/>
        </pc:sldMkLst>
      </pc:sldChg>
      <pc:sldChg chg="modSp add del">
        <pc:chgData name="Warren Haydock" userId="c24e60f1-a7c2-42eb-b485-36d5e4b63d8d" providerId="ADAL" clId="{F2B3AA41-97A8-4C11-93F9-69E8A3640354}" dt="2020-02-03T10:17:30.151" v="953" actId="2696"/>
        <pc:sldMkLst>
          <pc:docMk/>
          <pc:sldMk cId="61367740" sldId="349"/>
        </pc:sldMkLst>
        <pc:spChg chg="mod">
          <ac:chgData name="Warren Haydock" userId="c24e60f1-a7c2-42eb-b485-36d5e4b63d8d" providerId="ADAL" clId="{F2B3AA41-97A8-4C11-93F9-69E8A3640354}" dt="2020-02-03T10:12:42.346" v="757" actId="20577"/>
          <ac:spMkLst>
            <pc:docMk/>
            <pc:sldMk cId="61367740" sldId="349"/>
            <ac:spMk id="2" creationId="{7F28E45C-95EB-274D-B361-9E3E325BE159}"/>
          </ac:spMkLst>
        </pc:spChg>
      </pc:sldChg>
      <pc:sldChg chg="modSp add del">
        <pc:chgData name="Warren Haydock" userId="c24e60f1-a7c2-42eb-b485-36d5e4b63d8d" providerId="ADAL" clId="{F2B3AA41-97A8-4C11-93F9-69E8A3640354}" dt="2020-02-03T10:27:13.564" v="1254" actId="2696"/>
        <pc:sldMkLst>
          <pc:docMk/>
          <pc:sldMk cId="518924283" sldId="350"/>
        </pc:sldMkLst>
        <pc:spChg chg="mod">
          <ac:chgData name="Warren Haydock" userId="c24e60f1-a7c2-42eb-b485-36d5e4b63d8d" providerId="ADAL" clId="{F2B3AA41-97A8-4C11-93F9-69E8A3640354}" dt="2020-02-03T10:15:43.715" v="927"/>
          <ac:spMkLst>
            <pc:docMk/>
            <pc:sldMk cId="518924283" sldId="350"/>
            <ac:spMk id="2" creationId="{7ABE423B-095F-4A95-8E6E-53572CDA26EA}"/>
          </ac:spMkLst>
        </pc:spChg>
        <pc:spChg chg="mod">
          <ac:chgData name="Warren Haydock" userId="c24e60f1-a7c2-42eb-b485-36d5e4b63d8d" providerId="ADAL" clId="{F2B3AA41-97A8-4C11-93F9-69E8A3640354}" dt="2020-02-03T10:13:24.392" v="806" actId="20577"/>
          <ac:spMkLst>
            <pc:docMk/>
            <pc:sldMk cId="518924283" sldId="350"/>
            <ac:spMk id="5" creationId="{93CAC425-C91A-4291-8A3C-B68DE5848DE3}"/>
          </ac:spMkLst>
        </pc:spChg>
      </pc:sldChg>
      <pc:sldChg chg="modSp add modNotesTx">
        <pc:chgData name="Warren Haydock" userId="c24e60f1-a7c2-42eb-b485-36d5e4b63d8d" providerId="ADAL" clId="{F2B3AA41-97A8-4C11-93F9-69E8A3640354}" dt="2020-02-03T11:46:54.430" v="4239" actId="6549"/>
        <pc:sldMkLst>
          <pc:docMk/>
          <pc:sldMk cId="3238057829" sldId="351"/>
        </pc:sldMkLst>
        <pc:spChg chg="mod">
          <ac:chgData name="Warren Haydock" userId="c24e60f1-a7c2-42eb-b485-36d5e4b63d8d" providerId="ADAL" clId="{F2B3AA41-97A8-4C11-93F9-69E8A3640354}" dt="2020-02-03T11:33:49.321" v="3707"/>
          <ac:spMkLst>
            <pc:docMk/>
            <pc:sldMk cId="3238057829" sldId="351"/>
            <ac:spMk id="2" creationId="{0A304463-7FB9-410D-9EB6-E786F7134082}"/>
          </ac:spMkLst>
        </pc:spChg>
        <pc:spChg chg="mod">
          <ac:chgData name="Warren Haydock" userId="c24e60f1-a7c2-42eb-b485-36d5e4b63d8d" providerId="ADAL" clId="{F2B3AA41-97A8-4C11-93F9-69E8A3640354}" dt="2020-02-03T11:46:54.430" v="4239" actId="6549"/>
          <ac:spMkLst>
            <pc:docMk/>
            <pc:sldMk cId="3238057829" sldId="351"/>
            <ac:spMk id="5" creationId="{E783E202-C3D8-4437-9B2C-25D51FE5F28D}"/>
          </ac:spMkLst>
        </pc:spChg>
        <pc:picChg chg="mod modCrop">
          <ac:chgData name="Warren Haydock" userId="c24e60f1-a7c2-42eb-b485-36d5e4b63d8d" providerId="ADAL" clId="{F2B3AA41-97A8-4C11-93F9-69E8A3640354}" dt="2020-02-03T10:29:06.671" v="1326" actId="1076"/>
          <ac:picMkLst>
            <pc:docMk/>
            <pc:sldMk cId="3238057829" sldId="351"/>
            <ac:picMk id="6" creationId="{10A59B8D-A629-469C-85E8-F40E56158B0B}"/>
          </ac:picMkLst>
        </pc:picChg>
      </pc:sldChg>
      <pc:sldChg chg="addSp delSp modSp add del">
        <pc:chgData name="Warren Haydock" userId="c24e60f1-a7c2-42eb-b485-36d5e4b63d8d" providerId="ADAL" clId="{F2B3AA41-97A8-4C11-93F9-69E8A3640354}" dt="2020-02-03T10:29:35.816" v="1329" actId="2696"/>
        <pc:sldMkLst>
          <pc:docMk/>
          <pc:sldMk cId="1910387312" sldId="352"/>
        </pc:sldMkLst>
        <pc:spChg chg="mod">
          <ac:chgData name="Warren Haydock" userId="c24e60f1-a7c2-42eb-b485-36d5e4b63d8d" providerId="ADAL" clId="{F2B3AA41-97A8-4C11-93F9-69E8A3640354}" dt="2020-02-03T10:15:51.433" v="928"/>
          <ac:spMkLst>
            <pc:docMk/>
            <pc:sldMk cId="1910387312" sldId="352"/>
            <ac:spMk id="2" creationId="{FA4A2CBD-452D-4F42-9736-6F9D74E0EC1F}"/>
          </ac:spMkLst>
        </pc:spChg>
        <pc:spChg chg="add mod">
          <ac:chgData name="Warren Haydock" userId="c24e60f1-a7c2-42eb-b485-36d5e4b63d8d" providerId="ADAL" clId="{F2B3AA41-97A8-4C11-93F9-69E8A3640354}" dt="2020-02-03T10:14:26.425" v="904" actId="20577"/>
          <ac:spMkLst>
            <pc:docMk/>
            <pc:sldMk cId="1910387312" sldId="352"/>
            <ac:spMk id="11" creationId="{1E4B098D-A865-4740-B7AA-0071429FB64E}"/>
          </ac:spMkLst>
        </pc:spChg>
        <pc:picChg chg="del">
          <ac:chgData name="Warren Haydock" userId="c24e60f1-a7c2-42eb-b485-36d5e4b63d8d" providerId="ADAL" clId="{F2B3AA41-97A8-4C11-93F9-69E8A3640354}" dt="2020-02-03T10:29:33.925" v="1328"/>
          <ac:picMkLst>
            <pc:docMk/>
            <pc:sldMk cId="1910387312" sldId="352"/>
            <ac:picMk id="5" creationId="{E9F5E6FA-9D47-49F1-BFD0-D84AC80F47B0}"/>
          </ac:picMkLst>
        </pc:picChg>
        <pc:picChg chg="mod">
          <ac:chgData name="Warren Haydock" userId="c24e60f1-a7c2-42eb-b485-36d5e4b63d8d" providerId="ADAL" clId="{F2B3AA41-97A8-4C11-93F9-69E8A3640354}" dt="2020-02-03T10:14:28.457" v="905" actId="1076"/>
          <ac:picMkLst>
            <pc:docMk/>
            <pc:sldMk cId="1910387312" sldId="352"/>
            <ac:picMk id="6" creationId="{D7AA6434-6347-45EF-8FED-DE1D9F25D2D0}"/>
          </ac:picMkLst>
        </pc:picChg>
      </pc:sldChg>
      <pc:sldChg chg="addSp delSp modSp add del ord">
        <pc:chgData name="Warren Haydock" userId="c24e60f1-a7c2-42eb-b485-36d5e4b63d8d" providerId="ADAL" clId="{F2B3AA41-97A8-4C11-93F9-69E8A3640354}" dt="2020-02-03T10:36:15.677" v="1474" actId="2696"/>
        <pc:sldMkLst>
          <pc:docMk/>
          <pc:sldMk cId="3926119954" sldId="353"/>
        </pc:sldMkLst>
        <pc:spChg chg="mod">
          <ac:chgData name="Warren Haydock" userId="c24e60f1-a7c2-42eb-b485-36d5e4b63d8d" providerId="ADAL" clId="{F2B3AA41-97A8-4C11-93F9-69E8A3640354}" dt="2020-02-03T10:15:55.306" v="929"/>
          <ac:spMkLst>
            <pc:docMk/>
            <pc:sldMk cId="3926119954" sldId="353"/>
            <ac:spMk id="2" creationId="{880B01E3-2F15-4400-98FE-8589721CF6ED}"/>
          </ac:spMkLst>
        </pc:spChg>
        <pc:spChg chg="add del mod">
          <ac:chgData name="Warren Haydock" userId="c24e60f1-a7c2-42eb-b485-36d5e4b63d8d" providerId="ADAL" clId="{F2B3AA41-97A8-4C11-93F9-69E8A3640354}" dt="2020-02-03T10:33:54.393" v="1446" actId="478"/>
          <ac:spMkLst>
            <pc:docMk/>
            <pc:sldMk cId="3926119954" sldId="353"/>
            <ac:spMk id="4" creationId="{B9F962E7-A0EA-4297-9EA8-1D97290CD990}"/>
          </ac:spMkLst>
        </pc:spChg>
        <pc:spChg chg="del">
          <ac:chgData name="Warren Haydock" userId="c24e60f1-a7c2-42eb-b485-36d5e4b63d8d" providerId="ADAL" clId="{F2B3AA41-97A8-4C11-93F9-69E8A3640354}" dt="2020-02-03T10:33:56.315" v="1447" actId="478"/>
          <ac:spMkLst>
            <pc:docMk/>
            <pc:sldMk cId="3926119954" sldId="353"/>
            <ac:spMk id="5" creationId="{C4EB6DDB-25A3-481B-ABE1-432B601B4741}"/>
          </ac:spMkLst>
        </pc:spChg>
        <pc:spChg chg="del">
          <ac:chgData name="Warren Haydock" userId="c24e60f1-a7c2-42eb-b485-36d5e4b63d8d" providerId="ADAL" clId="{F2B3AA41-97A8-4C11-93F9-69E8A3640354}" dt="2020-02-03T10:34:04.831" v="1449" actId="478"/>
          <ac:spMkLst>
            <pc:docMk/>
            <pc:sldMk cId="3926119954" sldId="353"/>
            <ac:spMk id="15" creationId="{A3FDC67A-6099-4166-948C-2FC4C763C3C7}"/>
          </ac:spMkLst>
        </pc:spChg>
        <pc:spChg chg="del">
          <ac:chgData name="Warren Haydock" userId="c24e60f1-a7c2-42eb-b485-36d5e4b63d8d" providerId="ADAL" clId="{F2B3AA41-97A8-4C11-93F9-69E8A3640354}" dt="2020-02-03T10:34:04.831" v="1449" actId="478"/>
          <ac:spMkLst>
            <pc:docMk/>
            <pc:sldMk cId="3926119954" sldId="353"/>
            <ac:spMk id="16" creationId="{00862931-12BF-4692-A93F-3E3C3195DED6}"/>
          </ac:spMkLst>
        </pc:spChg>
        <pc:spChg chg="del">
          <ac:chgData name="Warren Haydock" userId="c24e60f1-a7c2-42eb-b485-36d5e4b63d8d" providerId="ADAL" clId="{F2B3AA41-97A8-4C11-93F9-69E8A3640354}" dt="2020-02-03T10:34:04.831" v="1449" actId="478"/>
          <ac:spMkLst>
            <pc:docMk/>
            <pc:sldMk cId="3926119954" sldId="353"/>
            <ac:spMk id="17" creationId="{C6692120-82EC-4760-9A02-4BFF174C0DF3}"/>
          </ac:spMkLst>
        </pc:spChg>
        <pc:spChg chg="mod topLvl">
          <ac:chgData name="Warren Haydock" userId="c24e60f1-a7c2-42eb-b485-36d5e4b63d8d" providerId="ADAL" clId="{F2B3AA41-97A8-4C11-93F9-69E8A3640354}" dt="2020-02-03T10:35:43.281" v="1468" actId="164"/>
          <ac:spMkLst>
            <pc:docMk/>
            <pc:sldMk cId="3926119954" sldId="353"/>
            <ac:spMk id="18" creationId="{4490828A-443F-44C1-90E7-D11429DE064C}"/>
          </ac:spMkLst>
        </pc:spChg>
        <pc:spChg chg="mod topLvl">
          <ac:chgData name="Warren Haydock" userId="c24e60f1-a7c2-42eb-b485-36d5e4b63d8d" providerId="ADAL" clId="{F2B3AA41-97A8-4C11-93F9-69E8A3640354}" dt="2020-02-03T10:35:43.281" v="1468" actId="164"/>
          <ac:spMkLst>
            <pc:docMk/>
            <pc:sldMk cId="3926119954" sldId="353"/>
            <ac:spMk id="21" creationId="{A8D0383F-CBAE-41BD-8203-BF7EAE8ED3C3}"/>
          </ac:spMkLst>
        </pc:spChg>
        <pc:spChg chg="mod topLvl">
          <ac:chgData name="Warren Haydock" userId="c24e60f1-a7c2-42eb-b485-36d5e4b63d8d" providerId="ADAL" clId="{F2B3AA41-97A8-4C11-93F9-69E8A3640354}" dt="2020-02-03T10:35:43.281" v="1468" actId="164"/>
          <ac:spMkLst>
            <pc:docMk/>
            <pc:sldMk cId="3926119954" sldId="353"/>
            <ac:spMk id="22" creationId="{BB9E5DFE-B0BD-4207-8732-28DE0615A3A6}"/>
          </ac:spMkLst>
        </pc:spChg>
        <pc:spChg chg="mod topLvl">
          <ac:chgData name="Warren Haydock" userId="c24e60f1-a7c2-42eb-b485-36d5e4b63d8d" providerId="ADAL" clId="{F2B3AA41-97A8-4C11-93F9-69E8A3640354}" dt="2020-02-03T10:35:43.281" v="1468" actId="164"/>
          <ac:spMkLst>
            <pc:docMk/>
            <pc:sldMk cId="3926119954" sldId="353"/>
            <ac:spMk id="25" creationId="{407E3FF3-16E0-4817-A7F3-425A035B1829}"/>
          </ac:spMkLst>
        </pc:spChg>
        <pc:spChg chg="mod topLvl">
          <ac:chgData name="Warren Haydock" userId="c24e60f1-a7c2-42eb-b485-36d5e4b63d8d" providerId="ADAL" clId="{F2B3AA41-97A8-4C11-93F9-69E8A3640354}" dt="2020-02-03T10:35:43.281" v="1468" actId="164"/>
          <ac:spMkLst>
            <pc:docMk/>
            <pc:sldMk cId="3926119954" sldId="353"/>
            <ac:spMk id="27" creationId="{71C2A23D-EE99-44E3-93C3-44C7ECB7C86F}"/>
          </ac:spMkLst>
        </pc:spChg>
        <pc:spChg chg="mod topLvl">
          <ac:chgData name="Warren Haydock" userId="c24e60f1-a7c2-42eb-b485-36d5e4b63d8d" providerId="ADAL" clId="{F2B3AA41-97A8-4C11-93F9-69E8A3640354}" dt="2020-02-03T10:35:43.281" v="1468" actId="164"/>
          <ac:spMkLst>
            <pc:docMk/>
            <pc:sldMk cId="3926119954" sldId="353"/>
            <ac:spMk id="32" creationId="{F7AB7B82-6497-468B-9F72-64CC1DF4F4B8}"/>
          </ac:spMkLst>
        </pc:spChg>
        <pc:spChg chg="mod topLvl">
          <ac:chgData name="Warren Haydock" userId="c24e60f1-a7c2-42eb-b485-36d5e4b63d8d" providerId="ADAL" clId="{F2B3AA41-97A8-4C11-93F9-69E8A3640354}" dt="2020-02-03T10:35:43.281" v="1468" actId="164"/>
          <ac:spMkLst>
            <pc:docMk/>
            <pc:sldMk cId="3926119954" sldId="353"/>
            <ac:spMk id="34" creationId="{894F08E0-ABF5-4738-9CF3-829155C3D1E0}"/>
          </ac:spMkLst>
        </pc:spChg>
        <pc:spChg chg="mod topLvl">
          <ac:chgData name="Warren Haydock" userId="c24e60f1-a7c2-42eb-b485-36d5e4b63d8d" providerId="ADAL" clId="{F2B3AA41-97A8-4C11-93F9-69E8A3640354}" dt="2020-02-03T10:35:43.281" v="1468" actId="164"/>
          <ac:spMkLst>
            <pc:docMk/>
            <pc:sldMk cId="3926119954" sldId="353"/>
            <ac:spMk id="36" creationId="{DBCC0C8A-7414-47F0-942A-2EB54209F2E5}"/>
          </ac:spMkLst>
        </pc:spChg>
        <pc:spChg chg="mod topLvl">
          <ac:chgData name="Warren Haydock" userId="c24e60f1-a7c2-42eb-b485-36d5e4b63d8d" providerId="ADAL" clId="{F2B3AA41-97A8-4C11-93F9-69E8A3640354}" dt="2020-02-03T10:35:43.281" v="1468" actId="164"/>
          <ac:spMkLst>
            <pc:docMk/>
            <pc:sldMk cId="3926119954" sldId="353"/>
            <ac:spMk id="41" creationId="{9B37E57E-5820-440C-927A-CA495C614EA6}"/>
          </ac:spMkLst>
        </pc:spChg>
        <pc:spChg chg="del">
          <ac:chgData name="Warren Haydock" userId="c24e60f1-a7c2-42eb-b485-36d5e4b63d8d" providerId="ADAL" clId="{F2B3AA41-97A8-4C11-93F9-69E8A3640354}" dt="2020-02-03T10:34:04.831" v="1449" actId="478"/>
          <ac:spMkLst>
            <pc:docMk/>
            <pc:sldMk cId="3926119954" sldId="353"/>
            <ac:spMk id="42" creationId="{FBBFB06B-ED8C-4F26-B9BE-81748E9178AE}"/>
          </ac:spMkLst>
        </pc:spChg>
        <pc:spChg chg="mod topLvl">
          <ac:chgData name="Warren Haydock" userId="c24e60f1-a7c2-42eb-b485-36d5e4b63d8d" providerId="ADAL" clId="{F2B3AA41-97A8-4C11-93F9-69E8A3640354}" dt="2020-02-03T10:35:43.281" v="1468" actId="164"/>
          <ac:spMkLst>
            <pc:docMk/>
            <pc:sldMk cId="3926119954" sldId="353"/>
            <ac:spMk id="47" creationId="{C1DB665C-5C56-47B2-90C6-8E8CDFD51DBF}"/>
          </ac:spMkLst>
        </pc:spChg>
        <pc:spChg chg="mod topLvl">
          <ac:chgData name="Warren Haydock" userId="c24e60f1-a7c2-42eb-b485-36d5e4b63d8d" providerId="ADAL" clId="{F2B3AA41-97A8-4C11-93F9-69E8A3640354}" dt="2020-02-03T10:35:43.281" v="1468" actId="164"/>
          <ac:spMkLst>
            <pc:docMk/>
            <pc:sldMk cId="3926119954" sldId="353"/>
            <ac:spMk id="49" creationId="{CEDC705C-D86B-41C4-9014-68FB4C96FC82}"/>
          </ac:spMkLst>
        </pc:spChg>
        <pc:spChg chg="mod topLvl">
          <ac:chgData name="Warren Haydock" userId="c24e60f1-a7c2-42eb-b485-36d5e4b63d8d" providerId="ADAL" clId="{F2B3AA41-97A8-4C11-93F9-69E8A3640354}" dt="2020-02-03T10:35:43.281" v="1468" actId="164"/>
          <ac:spMkLst>
            <pc:docMk/>
            <pc:sldMk cId="3926119954" sldId="353"/>
            <ac:spMk id="52" creationId="{93F7011E-FCE6-4B4E-ACA9-14EFCF6CBDCF}"/>
          </ac:spMkLst>
        </pc:spChg>
        <pc:spChg chg="mod topLvl">
          <ac:chgData name="Warren Haydock" userId="c24e60f1-a7c2-42eb-b485-36d5e4b63d8d" providerId="ADAL" clId="{F2B3AA41-97A8-4C11-93F9-69E8A3640354}" dt="2020-02-03T10:35:43.281" v="1468" actId="164"/>
          <ac:spMkLst>
            <pc:docMk/>
            <pc:sldMk cId="3926119954" sldId="353"/>
            <ac:spMk id="55" creationId="{E5C5480D-506D-4C7F-95D9-9026BFC8635E}"/>
          </ac:spMkLst>
        </pc:spChg>
        <pc:spChg chg="add del">
          <ac:chgData name="Warren Haydock" userId="c24e60f1-a7c2-42eb-b485-36d5e4b63d8d" providerId="ADAL" clId="{F2B3AA41-97A8-4C11-93F9-69E8A3640354}" dt="2020-02-03T10:14:39.490" v="907"/>
          <ac:spMkLst>
            <pc:docMk/>
            <pc:sldMk cId="3926119954" sldId="353"/>
            <ac:spMk id="56" creationId="{505A9859-E024-46B7-B6BD-F5CC916DDA6C}"/>
          </ac:spMkLst>
        </pc:spChg>
        <pc:spChg chg="add del mod">
          <ac:chgData name="Warren Haydock" userId="c24e60f1-a7c2-42eb-b485-36d5e4b63d8d" providerId="ADAL" clId="{F2B3AA41-97A8-4C11-93F9-69E8A3640354}" dt="2020-02-03T10:33:50.299" v="1445" actId="478"/>
          <ac:spMkLst>
            <pc:docMk/>
            <pc:sldMk cId="3926119954" sldId="353"/>
            <ac:spMk id="57" creationId="{95FCFAF1-235C-4E25-8E0C-489F42475E90}"/>
          </ac:spMkLst>
        </pc:spChg>
        <pc:grpChg chg="add mod">
          <ac:chgData name="Warren Haydock" userId="c24e60f1-a7c2-42eb-b485-36d5e4b63d8d" providerId="ADAL" clId="{F2B3AA41-97A8-4C11-93F9-69E8A3640354}" dt="2020-02-03T10:34:58.908" v="1459" actId="164"/>
          <ac:grpSpMkLst>
            <pc:docMk/>
            <pc:sldMk cId="3926119954" sldId="353"/>
            <ac:grpSpMk id="58" creationId="{94A219D4-8D87-447B-B074-AF49456EF5AF}"/>
          </ac:grpSpMkLst>
        </pc:grpChg>
        <pc:grpChg chg="add del mod">
          <ac:chgData name="Warren Haydock" userId="c24e60f1-a7c2-42eb-b485-36d5e4b63d8d" providerId="ADAL" clId="{F2B3AA41-97A8-4C11-93F9-69E8A3640354}" dt="2020-02-03T10:35:36.531" v="1467" actId="165"/>
          <ac:grpSpMkLst>
            <pc:docMk/>
            <pc:sldMk cId="3926119954" sldId="353"/>
            <ac:grpSpMk id="59" creationId="{1842036A-66A2-4843-AF6D-BAD1CC2897F1}"/>
          </ac:grpSpMkLst>
        </pc:grpChg>
        <pc:grpChg chg="add del mod">
          <ac:chgData name="Warren Haydock" userId="c24e60f1-a7c2-42eb-b485-36d5e4b63d8d" providerId="ADAL" clId="{F2B3AA41-97A8-4C11-93F9-69E8A3640354}" dt="2020-02-03T10:36:03.237" v="1471"/>
          <ac:grpSpMkLst>
            <pc:docMk/>
            <pc:sldMk cId="3926119954" sldId="353"/>
            <ac:grpSpMk id="60" creationId="{2CED13CD-ADC6-459B-99CF-2B70EBCF5F8D}"/>
          </ac:grpSpMkLst>
        </pc:grpChg>
        <pc:picChg chg="del">
          <ac:chgData name="Warren Haydock" userId="c24e60f1-a7c2-42eb-b485-36d5e4b63d8d" providerId="ADAL" clId="{F2B3AA41-97A8-4C11-93F9-69E8A3640354}" dt="2020-02-03T10:33:59.502" v="1448" actId="478"/>
          <ac:picMkLst>
            <pc:docMk/>
            <pc:sldMk cId="3926119954" sldId="353"/>
            <ac:picMk id="12" creationId="{B243BF84-3D1D-4D7F-BEB9-AE9510193150}"/>
          </ac:picMkLst>
        </pc:picChg>
        <pc:picChg chg="del">
          <ac:chgData name="Warren Haydock" userId="c24e60f1-a7c2-42eb-b485-36d5e4b63d8d" providerId="ADAL" clId="{F2B3AA41-97A8-4C11-93F9-69E8A3640354}" dt="2020-02-03T10:33:59.502" v="1448" actId="478"/>
          <ac:picMkLst>
            <pc:docMk/>
            <pc:sldMk cId="3926119954" sldId="353"/>
            <ac:picMk id="13" creationId="{26FDCDC7-61BF-4484-AA8C-2A7FFBE823A6}"/>
          </ac:picMkLst>
        </pc:picChg>
        <pc:picChg chg="del">
          <ac:chgData name="Warren Haydock" userId="c24e60f1-a7c2-42eb-b485-36d5e4b63d8d" providerId="ADAL" clId="{F2B3AA41-97A8-4C11-93F9-69E8A3640354}" dt="2020-02-03T10:33:59.502" v="1448" actId="478"/>
          <ac:picMkLst>
            <pc:docMk/>
            <pc:sldMk cId="3926119954" sldId="353"/>
            <ac:picMk id="14" creationId="{59DF2B96-8374-4B53-A310-A7820D9A20A7}"/>
          </ac:picMkLst>
        </pc:picChg>
        <pc:picChg chg="mod topLvl">
          <ac:chgData name="Warren Haydock" userId="c24e60f1-a7c2-42eb-b485-36d5e4b63d8d" providerId="ADAL" clId="{F2B3AA41-97A8-4C11-93F9-69E8A3640354}" dt="2020-02-03T10:35:43.281" v="1468" actId="164"/>
          <ac:picMkLst>
            <pc:docMk/>
            <pc:sldMk cId="3926119954" sldId="353"/>
            <ac:picMk id="19" creationId="{D274A0CF-826B-4D40-86CA-53A8F004C59A}"/>
          </ac:picMkLst>
        </pc:picChg>
        <pc:picChg chg="mod topLvl">
          <ac:chgData name="Warren Haydock" userId="c24e60f1-a7c2-42eb-b485-36d5e4b63d8d" providerId="ADAL" clId="{F2B3AA41-97A8-4C11-93F9-69E8A3640354}" dt="2020-02-03T10:35:43.281" v="1468" actId="164"/>
          <ac:picMkLst>
            <pc:docMk/>
            <pc:sldMk cId="3926119954" sldId="353"/>
            <ac:picMk id="20" creationId="{6AC5CC4A-769B-4A70-802B-FC7FE4FEF719}"/>
          </ac:picMkLst>
        </pc:picChg>
        <pc:picChg chg="mod topLvl">
          <ac:chgData name="Warren Haydock" userId="c24e60f1-a7c2-42eb-b485-36d5e4b63d8d" providerId="ADAL" clId="{F2B3AA41-97A8-4C11-93F9-69E8A3640354}" dt="2020-02-03T10:35:43.281" v="1468" actId="164"/>
          <ac:picMkLst>
            <pc:docMk/>
            <pc:sldMk cId="3926119954" sldId="353"/>
            <ac:picMk id="23" creationId="{242A2809-74A3-4D5F-A2EB-D53937A84B39}"/>
          </ac:picMkLst>
        </pc:picChg>
        <pc:picChg chg="mod topLvl">
          <ac:chgData name="Warren Haydock" userId="c24e60f1-a7c2-42eb-b485-36d5e4b63d8d" providerId="ADAL" clId="{F2B3AA41-97A8-4C11-93F9-69E8A3640354}" dt="2020-02-03T10:35:43.281" v="1468" actId="164"/>
          <ac:picMkLst>
            <pc:docMk/>
            <pc:sldMk cId="3926119954" sldId="353"/>
            <ac:picMk id="26" creationId="{316E7EED-7E6D-4835-B1B4-B1F085C16F69}"/>
          </ac:picMkLst>
        </pc:picChg>
        <pc:picChg chg="mod topLvl">
          <ac:chgData name="Warren Haydock" userId="c24e60f1-a7c2-42eb-b485-36d5e4b63d8d" providerId="ADAL" clId="{F2B3AA41-97A8-4C11-93F9-69E8A3640354}" dt="2020-02-03T10:35:43.281" v="1468" actId="164"/>
          <ac:picMkLst>
            <pc:docMk/>
            <pc:sldMk cId="3926119954" sldId="353"/>
            <ac:picMk id="28" creationId="{28D01A0A-7979-4FEE-A478-11853CE4A155}"/>
          </ac:picMkLst>
        </pc:picChg>
        <pc:picChg chg="mod topLvl">
          <ac:chgData name="Warren Haydock" userId="c24e60f1-a7c2-42eb-b485-36d5e4b63d8d" providerId="ADAL" clId="{F2B3AA41-97A8-4C11-93F9-69E8A3640354}" dt="2020-02-03T10:35:43.281" v="1468" actId="164"/>
          <ac:picMkLst>
            <pc:docMk/>
            <pc:sldMk cId="3926119954" sldId="353"/>
            <ac:picMk id="30" creationId="{1F9BF00C-E3B8-48DB-AB0B-E60E658D3308}"/>
          </ac:picMkLst>
        </pc:picChg>
        <pc:picChg chg="mod">
          <ac:chgData name="Warren Haydock" userId="c24e60f1-a7c2-42eb-b485-36d5e4b63d8d" providerId="ADAL" clId="{F2B3AA41-97A8-4C11-93F9-69E8A3640354}" dt="2020-02-03T10:35:43.281" v="1468" actId="164"/>
          <ac:picMkLst>
            <pc:docMk/>
            <pc:sldMk cId="3926119954" sldId="353"/>
            <ac:picMk id="31" creationId="{D020698D-DF56-4C27-AAAF-91A0698D72D5}"/>
          </ac:picMkLst>
        </pc:picChg>
        <pc:picChg chg="mod topLvl">
          <ac:chgData name="Warren Haydock" userId="c24e60f1-a7c2-42eb-b485-36d5e4b63d8d" providerId="ADAL" clId="{F2B3AA41-97A8-4C11-93F9-69E8A3640354}" dt="2020-02-03T10:35:43.281" v="1468" actId="164"/>
          <ac:picMkLst>
            <pc:docMk/>
            <pc:sldMk cId="3926119954" sldId="353"/>
            <ac:picMk id="33" creationId="{46CF0536-248E-4941-84DF-13270E1BE476}"/>
          </ac:picMkLst>
        </pc:picChg>
        <pc:picChg chg="mod topLvl">
          <ac:chgData name="Warren Haydock" userId="c24e60f1-a7c2-42eb-b485-36d5e4b63d8d" providerId="ADAL" clId="{F2B3AA41-97A8-4C11-93F9-69E8A3640354}" dt="2020-02-03T10:35:43.281" v="1468" actId="164"/>
          <ac:picMkLst>
            <pc:docMk/>
            <pc:sldMk cId="3926119954" sldId="353"/>
            <ac:picMk id="35" creationId="{4C031E44-E652-4F72-9BC6-007B8BA21D43}"/>
          </ac:picMkLst>
        </pc:picChg>
        <pc:picChg chg="del">
          <ac:chgData name="Warren Haydock" userId="c24e60f1-a7c2-42eb-b485-36d5e4b63d8d" providerId="ADAL" clId="{F2B3AA41-97A8-4C11-93F9-69E8A3640354}" dt="2020-02-03T10:33:59.502" v="1448" actId="478"/>
          <ac:picMkLst>
            <pc:docMk/>
            <pc:sldMk cId="3926119954" sldId="353"/>
            <ac:picMk id="39" creationId="{82F495CE-BEF4-4CD9-B957-14842CD235A7}"/>
          </ac:picMkLst>
        </pc:picChg>
        <pc:picChg chg="mod topLvl">
          <ac:chgData name="Warren Haydock" userId="c24e60f1-a7c2-42eb-b485-36d5e4b63d8d" providerId="ADAL" clId="{F2B3AA41-97A8-4C11-93F9-69E8A3640354}" dt="2020-02-03T10:35:43.281" v="1468" actId="164"/>
          <ac:picMkLst>
            <pc:docMk/>
            <pc:sldMk cId="3926119954" sldId="353"/>
            <ac:picMk id="40" creationId="{9C402F7B-19B0-485D-BA4F-885DEF165E6C}"/>
          </ac:picMkLst>
        </pc:picChg>
        <pc:picChg chg="mod topLvl">
          <ac:chgData name="Warren Haydock" userId="c24e60f1-a7c2-42eb-b485-36d5e4b63d8d" providerId="ADAL" clId="{F2B3AA41-97A8-4C11-93F9-69E8A3640354}" dt="2020-02-03T10:35:43.281" v="1468" actId="164"/>
          <ac:picMkLst>
            <pc:docMk/>
            <pc:sldMk cId="3926119954" sldId="353"/>
            <ac:picMk id="46" creationId="{3AEBCD27-A286-443F-95AB-9E9E32F494E8}"/>
          </ac:picMkLst>
        </pc:picChg>
        <pc:picChg chg="mod topLvl">
          <ac:chgData name="Warren Haydock" userId="c24e60f1-a7c2-42eb-b485-36d5e4b63d8d" providerId="ADAL" clId="{F2B3AA41-97A8-4C11-93F9-69E8A3640354}" dt="2020-02-03T10:35:43.281" v="1468" actId="164"/>
          <ac:picMkLst>
            <pc:docMk/>
            <pc:sldMk cId="3926119954" sldId="353"/>
            <ac:picMk id="48" creationId="{63546B83-632B-484C-96B6-04DAC9A14D00}"/>
          </ac:picMkLst>
        </pc:picChg>
        <pc:picChg chg="mod topLvl">
          <ac:chgData name="Warren Haydock" userId="c24e60f1-a7c2-42eb-b485-36d5e4b63d8d" providerId="ADAL" clId="{F2B3AA41-97A8-4C11-93F9-69E8A3640354}" dt="2020-02-03T10:35:43.281" v="1468" actId="164"/>
          <ac:picMkLst>
            <pc:docMk/>
            <pc:sldMk cId="3926119954" sldId="353"/>
            <ac:picMk id="50" creationId="{A2321FA7-85FB-40D0-A26C-B8CAB9E7B28B}"/>
          </ac:picMkLst>
        </pc:picChg>
        <pc:picChg chg="mod topLvl">
          <ac:chgData name="Warren Haydock" userId="c24e60f1-a7c2-42eb-b485-36d5e4b63d8d" providerId="ADAL" clId="{F2B3AA41-97A8-4C11-93F9-69E8A3640354}" dt="2020-02-03T10:35:43.281" v="1468" actId="164"/>
          <ac:picMkLst>
            <pc:docMk/>
            <pc:sldMk cId="3926119954" sldId="353"/>
            <ac:picMk id="51" creationId="{32BDAD53-672D-4BC8-A79F-46862C0EC498}"/>
          </ac:picMkLst>
        </pc:picChg>
        <pc:picChg chg="mod topLvl">
          <ac:chgData name="Warren Haydock" userId="c24e60f1-a7c2-42eb-b485-36d5e4b63d8d" providerId="ADAL" clId="{F2B3AA41-97A8-4C11-93F9-69E8A3640354}" dt="2020-02-03T10:35:43.281" v="1468" actId="164"/>
          <ac:picMkLst>
            <pc:docMk/>
            <pc:sldMk cId="3926119954" sldId="353"/>
            <ac:picMk id="54" creationId="{459078E7-DEBF-4BE9-BF22-0799C00400D0}"/>
          </ac:picMkLst>
        </pc:picChg>
        <pc:cxnChg chg="mod topLvl">
          <ac:chgData name="Warren Haydock" userId="c24e60f1-a7c2-42eb-b485-36d5e4b63d8d" providerId="ADAL" clId="{F2B3AA41-97A8-4C11-93F9-69E8A3640354}" dt="2020-02-03T10:35:43.281" v="1468" actId="164"/>
          <ac:cxnSpMkLst>
            <pc:docMk/>
            <pc:sldMk cId="3926119954" sldId="353"/>
            <ac:cxnSpMk id="6" creationId="{65CBA55E-A0F8-4099-A372-5D4C7CBE40C1}"/>
          </ac:cxnSpMkLst>
        </pc:cxnChg>
        <pc:cxnChg chg="mod topLvl">
          <ac:chgData name="Warren Haydock" userId="c24e60f1-a7c2-42eb-b485-36d5e4b63d8d" providerId="ADAL" clId="{F2B3AA41-97A8-4C11-93F9-69E8A3640354}" dt="2020-02-03T10:35:43.281" v="1468" actId="164"/>
          <ac:cxnSpMkLst>
            <pc:docMk/>
            <pc:sldMk cId="3926119954" sldId="353"/>
            <ac:cxnSpMk id="7" creationId="{BDBAF28D-CBB8-4121-B3A6-1F475C1F825E}"/>
          </ac:cxnSpMkLst>
        </pc:cxnChg>
        <pc:cxnChg chg="mod topLvl">
          <ac:chgData name="Warren Haydock" userId="c24e60f1-a7c2-42eb-b485-36d5e4b63d8d" providerId="ADAL" clId="{F2B3AA41-97A8-4C11-93F9-69E8A3640354}" dt="2020-02-03T10:35:43.281" v="1468" actId="164"/>
          <ac:cxnSpMkLst>
            <pc:docMk/>
            <pc:sldMk cId="3926119954" sldId="353"/>
            <ac:cxnSpMk id="8" creationId="{AFDFE3EE-19A5-4D49-AFB0-5F8A81C4F620}"/>
          </ac:cxnSpMkLst>
        </pc:cxnChg>
        <pc:cxnChg chg="mod topLvl">
          <ac:chgData name="Warren Haydock" userId="c24e60f1-a7c2-42eb-b485-36d5e4b63d8d" providerId="ADAL" clId="{F2B3AA41-97A8-4C11-93F9-69E8A3640354}" dt="2020-02-03T10:35:43.281" v="1468" actId="164"/>
          <ac:cxnSpMkLst>
            <pc:docMk/>
            <pc:sldMk cId="3926119954" sldId="353"/>
            <ac:cxnSpMk id="9" creationId="{7C06407E-8FAA-4022-90EF-0DADCEE7761B}"/>
          </ac:cxnSpMkLst>
        </pc:cxnChg>
        <pc:cxnChg chg="mod topLvl">
          <ac:chgData name="Warren Haydock" userId="c24e60f1-a7c2-42eb-b485-36d5e4b63d8d" providerId="ADAL" clId="{F2B3AA41-97A8-4C11-93F9-69E8A3640354}" dt="2020-02-03T10:35:43.281" v="1468" actId="164"/>
          <ac:cxnSpMkLst>
            <pc:docMk/>
            <pc:sldMk cId="3926119954" sldId="353"/>
            <ac:cxnSpMk id="10" creationId="{7239FDDF-DB73-48D0-A34A-8F3C1BFF3002}"/>
          </ac:cxnSpMkLst>
        </pc:cxnChg>
        <pc:cxnChg chg="mod topLvl">
          <ac:chgData name="Warren Haydock" userId="c24e60f1-a7c2-42eb-b485-36d5e4b63d8d" providerId="ADAL" clId="{F2B3AA41-97A8-4C11-93F9-69E8A3640354}" dt="2020-02-03T10:35:43.281" v="1468" actId="164"/>
          <ac:cxnSpMkLst>
            <pc:docMk/>
            <pc:sldMk cId="3926119954" sldId="353"/>
            <ac:cxnSpMk id="11" creationId="{ABC39D1D-5BEB-4A33-8607-CA34EEF50E72}"/>
          </ac:cxnSpMkLst>
        </pc:cxnChg>
        <pc:cxnChg chg="mod topLvl">
          <ac:chgData name="Warren Haydock" userId="c24e60f1-a7c2-42eb-b485-36d5e4b63d8d" providerId="ADAL" clId="{F2B3AA41-97A8-4C11-93F9-69E8A3640354}" dt="2020-02-03T10:35:43.281" v="1468" actId="164"/>
          <ac:cxnSpMkLst>
            <pc:docMk/>
            <pc:sldMk cId="3926119954" sldId="353"/>
            <ac:cxnSpMk id="24" creationId="{84A2C474-A153-4055-88F4-195F5305ADDE}"/>
          </ac:cxnSpMkLst>
        </pc:cxnChg>
        <pc:cxnChg chg="mod topLvl">
          <ac:chgData name="Warren Haydock" userId="c24e60f1-a7c2-42eb-b485-36d5e4b63d8d" providerId="ADAL" clId="{F2B3AA41-97A8-4C11-93F9-69E8A3640354}" dt="2020-02-03T10:35:43.281" v="1468" actId="164"/>
          <ac:cxnSpMkLst>
            <pc:docMk/>
            <pc:sldMk cId="3926119954" sldId="353"/>
            <ac:cxnSpMk id="29" creationId="{60C9FC3E-BCAE-4BC9-B315-E6C73C702912}"/>
          </ac:cxnSpMkLst>
        </pc:cxnChg>
        <pc:cxnChg chg="mod topLvl">
          <ac:chgData name="Warren Haydock" userId="c24e60f1-a7c2-42eb-b485-36d5e4b63d8d" providerId="ADAL" clId="{F2B3AA41-97A8-4C11-93F9-69E8A3640354}" dt="2020-02-03T10:35:43.281" v="1468" actId="164"/>
          <ac:cxnSpMkLst>
            <pc:docMk/>
            <pc:sldMk cId="3926119954" sldId="353"/>
            <ac:cxnSpMk id="37" creationId="{DF38D488-FAF7-49BE-8C03-44F118F86336}"/>
          </ac:cxnSpMkLst>
        </pc:cxnChg>
        <pc:cxnChg chg="mod topLvl">
          <ac:chgData name="Warren Haydock" userId="c24e60f1-a7c2-42eb-b485-36d5e4b63d8d" providerId="ADAL" clId="{F2B3AA41-97A8-4C11-93F9-69E8A3640354}" dt="2020-02-03T10:35:43.281" v="1468" actId="164"/>
          <ac:cxnSpMkLst>
            <pc:docMk/>
            <pc:sldMk cId="3926119954" sldId="353"/>
            <ac:cxnSpMk id="38" creationId="{AC65D745-9DDD-43C6-B784-C847F03220E4}"/>
          </ac:cxnSpMkLst>
        </pc:cxnChg>
        <pc:cxnChg chg="mod topLvl">
          <ac:chgData name="Warren Haydock" userId="c24e60f1-a7c2-42eb-b485-36d5e4b63d8d" providerId="ADAL" clId="{F2B3AA41-97A8-4C11-93F9-69E8A3640354}" dt="2020-02-03T10:35:43.281" v="1468" actId="164"/>
          <ac:cxnSpMkLst>
            <pc:docMk/>
            <pc:sldMk cId="3926119954" sldId="353"/>
            <ac:cxnSpMk id="43" creationId="{E32EE6BB-CA5C-44EC-9620-EEC7A2CC5F86}"/>
          </ac:cxnSpMkLst>
        </pc:cxnChg>
        <pc:cxnChg chg="mod topLvl">
          <ac:chgData name="Warren Haydock" userId="c24e60f1-a7c2-42eb-b485-36d5e4b63d8d" providerId="ADAL" clId="{F2B3AA41-97A8-4C11-93F9-69E8A3640354}" dt="2020-02-03T10:35:43.281" v="1468" actId="164"/>
          <ac:cxnSpMkLst>
            <pc:docMk/>
            <pc:sldMk cId="3926119954" sldId="353"/>
            <ac:cxnSpMk id="44" creationId="{460BDAF9-B4C6-4A47-8C53-93845B30A3D1}"/>
          </ac:cxnSpMkLst>
        </pc:cxnChg>
        <pc:cxnChg chg="mod topLvl">
          <ac:chgData name="Warren Haydock" userId="c24e60f1-a7c2-42eb-b485-36d5e4b63d8d" providerId="ADAL" clId="{F2B3AA41-97A8-4C11-93F9-69E8A3640354}" dt="2020-02-03T10:35:43.281" v="1468" actId="164"/>
          <ac:cxnSpMkLst>
            <pc:docMk/>
            <pc:sldMk cId="3926119954" sldId="353"/>
            <ac:cxnSpMk id="45" creationId="{A7196A8A-8806-40EC-BF52-C901C6DA2025}"/>
          </ac:cxnSpMkLst>
        </pc:cxnChg>
        <pc:cxnChg chg="mod topLvl">
          <ac:chgData name="Warren Haydock" userId="c24e60f1-a7c2-42eb-b485-36d5e4b63d8d" providerId="ADAL" clId="{F2B3AA41-97A8-4C11-93F9-69E8A3640354}" dt="2020-02-03T10:35:43.281" v="1468" actId="164"/>
          <ac:cxnSpMkLst>
            <pc:docMk/>
            <pc:sldMk cId="3926119954" sldId="353"/>
            <ac:cxnSpMk id="53" creationId="{7D13A60B-97A1-4AA5-B5F2-48EF0FC0B519}"/>
          </ac:cxnSpMkLst>
        </pc:cxnChg>
      </pc:sldChg>
      <pc:sldChg chg="addSp modSp add del">
        <pc:chgData name="Warren Haydock" userId="c24e60f1-a7c2-42eb-b485-36d5e4b63d8d" providerId="ADAL" clId="{F2B3AA41-97A8-4C11-93F9-69E8A3640354}" dt="2020-02-03T10:16:36.989" v="948" actId="2696"/>
        <pc:sldMkLst>
          <pc:docMk/>
          <pc:sldMk cId="2719304477" sldId="354"/>
        </pc:sldMkLst>
        <pc:spChg chg="mod">
          <ac:chgData name="Warren Haydock" userId="c24e60f1-a7c2-42eb-b485-36d5e4b63d8d" providerId="ADAL" clId="{F2B3AA41-97A8-4C11-93F9-69E8A3640354}" dt="2020-02-03T10:16:06.114" v="931"/>
          <ac:spMkLst>
            <pc:docMk/>
            <pc:sldMk cId="2719304477" sldId="354"/>
            <ac:spMk id="2" creationId="{BBF79797-A971-4D63-B337-CF1125466273}"/>
          </ac:spMkLst>
        </pc:spChg>
        <pc:spChg chg="add mod">
          <ac:chgData name="Warren Haydock" userId="c24e60f1-a7c2-42eb-b485-36d5e4b63d8d" providerId="ADAL" clId="{F2B3AA41-97A8-4C11-93F9-69E8A3640354}" dt="2020-02-03T10:16:24.224" v="947" actId="20577"/>
          <ac:spMkLst>
            <pc:docMk/>
            <pc:sldMk cId="2719304477" sldId="354"/>
            <ac:spMk id="4" creationId="{11E84B92-85E9-452C-97B7-2151D2032E0E}"/>
          </ac:spMkLst>
        </pc:spChg>
      </pc:sldChg>
      <pc:sldChg chg="addSp delSp modSp add">
        <pc:chgData name="Warren Haydock" userId="c24e60f1-a7c2-42eb-b485-36d5e4b63d8d" providerId="ADAL" clId="{F2B3AA41-97A8-4C11-93F9-69E8A3640354}" dt="2020-02-03T11:53:25.877" v="4735" actId="313"/>
        <pc:sldMkLst>
          <pc:docMk/>
          <pc:sldMk cId="2138348316" sldId="355"/>
        </pc:sldMkLst>
        <pc:spChg chg="mod">
          <ac:chgData name="Warren Haydock" userId="c24e60f1-a7c2-42eb-b485-36d5e4b63d8d" providerId="ADAL" clId="{F2B3AA41-97A8-4C11-93F9-69E8A3640354}" dt="2020-02-03T11:34:03.899" v="3710"/>
          <ac:spMkLst>
            <pc:docMk/>
            <pc:sldMk cId="2138348316" sldId="355"/>
            <ac:spMk id="2" creationId="{7F28E45C-95EB-274D-B361-9E3E325BE159}"/>
          </ac:spMkLst>
        </pc:spChg>
        <pc:spChg chg="del mod">
          <ac:chgData name="Warren Haydock" userId="c24e60f1-a7c2-42eb-b485-36d5e4b63d8d" providerId="ADAL" clId="{F2B3AA41-97A8-4C11-93F9-69E8A3640354}" dt="2020-02-03T10:37:56.349" v="1551" actId="478"/>
          <ac:spMkLst>
            <pc:docMk/>
            <pc:sldMk cId="2138348316" sldId="355"/>
            <ac:spMk id="3" creationId="{2DDFFC0C-970D-0241-98FF-9614CC15BEEC}"/>
          </ac:spMkLst>
        </pc:spChg>
        <pc:spChg chg="add mod">
          <ac:chgData name="Warren Haydock" userId="c24e60f1-a7c2-42eb-b485-36d5e4b63d8d" providerId="ADAL" clId="{F2B3AA41-97A8-4C11-93F9-69E8A3640354}" dt="2020-02-03T11:53:25.877" v="4735" actId="313"/>
          <ac:spMkLst>
            <pc:docMk/>
            <pc:sldMk cId="2138348316" sldId="355"/>
            <ac:spMk id="6" creationId="{EAA9C669-7444-4923-BE4B-51096426C945}"/>
          </ac:spMkLst>
        </pc:spChg>
        <pc:spChg chg="add del mod">
          <ac:chgData name="Warren Haydock" userId="c24e60f1-a7c2-42eb-b485-36d5e4b63d8d" providerId="ADAL" clId="{F2B3AA41-97A8-4C11-93F9-69E8A3640354}" dt="2020-02-03T10:37:58.693" v="1552" actId="478"/>
          <ac:spMkLst>
            <pc:docMk/>
            <pc:sldMk cId="2138348316" sldId="355"/>
            <ac:spMk id="7" creationId="{FECAE5C9-CA12-4BDA-99C3-12E2A8BFC270}"/>
          </ac:spMkLst>
        </pc:spChg>
        <pc:picChg chg="mod">
          <ac:chgData name="Warren Haydock" userId="c24e60f1-a7c2-42eb-b485-36d5e4b63d8d" providerId="ADAL" clId="{F2B3AA41-97A8-4C11-93F9-69E8A3640354}" dt="2020-02-03T10:48:18.541" v="1822" actId="14861"/>
          <ac:picMkLst>
            <pc:docMk/>
            <pc:sldMk cId="2138348316" sldId="355"/>
            <ac:picMk id="5" creationId="{D014D740-902C-4B47-9139-B9AD0674462E}"/>
          </ac:picMkLst>
        </pc:picChg>
      </pc:sldChg>
      <pc:sldChg chg="addSp delSp modSp add del">
        <pc:chgData name="Warren Haydock" userId="c24e60f1-a7c2-42eb-b485-36d5e4b63d8d" providerId="ADAL" clId="{F2B3AA41-97A8-4C11-93F9-69E8A3640354}" dt="2020-02-03T10:33:11.035" v="1419" actId="2696"/>
        <pc:sldMkLst>
          <pc:docMk/>
          <pc:sldMk cId="359456640" sldId="356"/>
        </pc:sldMkLst>
        <pc:spChg chg="mod">
          <ac:chgData name="Warren Haydock" userId="c24e60f1-a7c2-42eb-b485-36d5e4b63d8d" providerId="ADAL" clId="{F2B3AA41-97A8-4C11-93F9-69E8A3640354}" dt="2020-02-03T10:32:28.805" v="1414" actId="20577"/>
          <ac:spMkLst>
            <pc:docMk/>
            <pc:sldMk cId="359456640" sldId="356"/>
            <ac:spMk id="5" creationId="{E783E202-C3D8-4437-9B2C-25D51FE5F28D}"/>
          </ac:spMkLst>
        </pc:spChg>
        <pc:picChg chg="del">
          <ac:chgData name="Warren Haydock" userId="c24e60f1-a7c2-42eb-b485-36d5e4b63d8d" providerId="ADAL" clId="{F2B3AA41-97A8-4C11-93F9-69E8A3640354}" dt="2020-02-03T10:32:30.227" v="1415" actId="478"/>
          <ac:picMkLst>
            <pc:docMk/>
            <pc:sldMk cId="359456640" sldId="356"/>
            <ac:picMk id="6" creationId="{10A59B8D-A629-469C-85E8-F40E56158B0B}"/>
          </ac:picMkLst>
        </pc:picChg>
        <pc:picChg chg="add mod">
          <ac:chgData name="Warren Haydock" userId="c24e60f1-a7c2-42eb-b485-36d5e4b63d8d" providerId="ADAL" clId="{F2B3AA41-97A8-4C11-93F9-69E8A3640354}" dt="2020-02-03T10:32:47.054" v="1418" actId="1076"/>
          <ac:picMkLst>
            <pc:docMk/>
            <pc:sldMk cId="359456640" sldId="356"/>
            <ac:picMk id="9" creationId="{9A3A49D1-F78E-46C8-96E9-167C7BC4D6AA}"/>
          </ac:picMkLst>
        </pc:picChg>
      </pc:sldChg>
      <pc:sldChg chg="modSp add modNotesTx">
        <pc:chgData name="Warren Haydock" userId="c24e60f1-a7c2-42eb-b485-36d5e4b63d8d" providerId="ADAL" clId="{F2B3AA41-97A8-4C11-93F9-69E8A3640354}" dt="2020-02-03T11:43:54.077" v="4187" actId="1076"/>
        <pc:sldMkLst>
          <pc:docMk/>
          <pc:sldMk cId="525500810" sldId="356"/>
        </pc:sldMkLst>
        <pc:spChg chg="mod">
          <ac:chgData name="Warren Haydock" userId="c24e60f1-a7c2-42eb-b485-36d5e4b63d8d" providerId="ADAL" clId="{F2B3AA41-97A8-4C11-93F9-69E8A3640354}" dt="2020-02-03T11:33:55.884" v="3708"/>
          <ac:spMkLst>
            <pc:docMk/>
            <pc:sldMk cId="525500810" sldId="356"/>
            <ac:spMk id="2" creationId="{0A304463-7FB9-410D-9EB6-E786F7134082}"/>
          </ac:spMkLst>
        </pc:spChg>
        <pc:spChg chg="mod">
          <ac:chgData name="Warren Haydock" userId="c24e60f1-a7c2-42eb-b485-36d5e4b63d8d" providerId="ADAL" clId="{F2B3AA41-97A8-4C11-93F9-69E8A3640354}" dt="2020-02-03T11:43:48.821" v="4186" actId="6549"/>
          <ac:spMkLst>
            <pc:docMk/>
            <pc:sldMk cId="525500810" sldId="356"/>
            <ac:spMk id="5" creationId="{E783E202-C3D8-4437-9B2C-25D51FE5F28D}"/>
          </ac:spMkLst>
        </pc:spChg>
        <pc:picChg chg="mod">
          <ac:chgData name="Warren Haydock" userId="c24e60f1-a7c2-42eb-b485-36d5e4b63d8d" providerId="ADAL" clId="{F2B3AA41-97A8-4C11-93F9-69E8A3640354}" dt="2020-02-03T11:43:54.077" v="4187" actId="1076"/>
          <ac:picMkLst>
            <pc:docMk/>
            <pc:sldMk cId="525500810" sldId="356"/>
            <ac:picMk id="9" creationId="{9A3A49D1-F78E-46C8-96E9-167C7BC4D6AA}"/>
          </ac:picMkLst>
        </pc:picChg>
      </pc:sldChg>
      <pc:sldChg chg="addSp delSp modSp add modNotesTx">
        <pc:chgData name="Warren Haydock" userId="c24e60f1-a7c2-42eb-b485-36d5e4b63d8d" providerId="ADAL" clId="{F2B3AA41-97A8-4C11-93F9-69E8A3640354}" dt="2020-02-03T11:52:45.920" v="4694" actId="313"/>
        <pc:sldMkLst>
          <pc:docMk/>
          <pc:sldMk cId="1062272398" sldId="357"/>
        </pc:sldMkLst>
        <pc:spChg chg="mod">
          <ac:chgData name="Warren Haydock" userId="c24e60f1-a7c2-42eb-b485-36d5e4b63d8d" providerId="ADAL" clId="{F2B3AA41-97A8-4C11-93F9-69E8A3640354}" dt="2020-02-03T11:34:00.040" v="3709"/>
          <ac:spMkLst>
            <pc:docMk/>
            <pc:sldMk cId="1062272398" sldId="357"/>
            <ac:spMk id="2" creationId="{0A304463-7FB9-410D-9EB6-E786F7134082}"/>
          </ac:spMkLst>
        </pc:spChg>
        <pc:spChg chg="add del mod">
          <ac:chgData name="Warren Haydock" userId="c24e60f1-a7c2-42eb-b485-36d5e4b63d8d" providerId="ADAL" clId="{F2B3AA41-97A8-4C11-93F9-69E8A3640354}" dt="2020-02-03T10:36:05.968" v="1472" actId="478"/>
          <ac:spMkLst>
            <pc:docMk/>
            <pc:sldMk cId="1062272398" sldId="357"/>
            <ac:spMk id="4" creationId="{52164A9A-6A14-40E1-8971-F442DC07A46E}"/>
          </ac:spMkLst>
        </pc:spChg>
        <pc:spChg chg="del">
          <ac:chgData name="Warren Haydock" userId="c24e60f1-a7c2-42eb-b485-36d5e4b63d8d" providerId="ADAL" clId="{F2B3AA41-97A8-4C11-93F9-69E8A3640354}" dt="2020-02-03T10:35:55.953" v="1470" actId="478"/>
          <ac:spMkLst>
            <pc:docMk/>
            <pc:sldMk cId="1062272398" sldId="357"/>
            <ac:spMk id="5" creationId="{E783E202-C3D8-4437-9B2C-25D51FE5F28D}"/>
          </ac:spMkLst>
        </pc:spChg>
        <pc:spChg chg="add del mod">
          <ac:chgData name="Warren Haydock" userId="c24e60f1-a7c2-42eb-b485-36d5e4b63d8d" providerId="ADAL" clId="{F2B3AA41-97A8-4C11-93F9-69E8A3640354}" dt="2020-02-03T11:48:26.818" v="4378" actId="478"/>
          <ac:spMkLst>
            <pc:docMk/>
            <pc:sldMk cId="1062272398" sldId="357"/>
            <ac:spMk id="6" creationId="{CC6B27E5-2A3D-4083-BF01-2E69B2574FDD}"/>
          </ac:spMkLst>
        </pc:spChg>
        <pc:spChg chg="mod">
          <ac:chgData name="Warren Haydock" userId="c24e60f1-a7c2-42eb-b485-36d5e4b63d8d" providerId="ADAL" clId="{F2B3AA41-97A8-4C11-93F9-69E8A3640354}" dt="2020-02-03T11:48:32.832" v="4379" actId="164"/>
          <ac:spMkLst>
            <pc:docMk/>
            <pc:sldMk cId="1062272398" sldId="357"/>
            <ac:spMk id="7" creationId="{BD00A45B-D05D-4358-A70D-3308659AAE97}"/>
          </ac:spMkLst>
        </pc:spChg>
        <pc:spChg chg="mod">
          <ac:chgData name="Warren Haydock" userId="c24e60f1-a7c2-42eb-b485-36d5e4b63d8d" providerId="ADAL" clId="{F2B3AA41-97A8-4C11-93F9-69E8A3640354}" dt="2020-02-03T11:48:32.832" v="4379" actId="164"/>
          <ac:spMkLst>
            <pc:docMk/>
            <pc:sldMk cId="1062272398" sldId="357"/>
            <ac:spMk id="8" creationId="{5033F940-F4EF-4EF5-8818-015C33BD0B0A}"/>
          </ac:spMkLst>
        </pc:spChg>
        <pc:spChg chg="mod topLvl">
          <ac:chgData name="Warren Haydock" userId="c24e60f1-a7c2-42eb-b485-36d5e4b63d8d" providerId="ADAL" clId="{F2B3AA41-97A8-4C11-93F9-69E8A3640354}" dt="2020-02-03T11:48:32.832" v="4379" actId="164"/>
          <ac:spMkLst>
            <pc:docMk/>
            <pc:sldMk cId="1062272398" sldId="357"/>
            <ac:spMk id="18" creationId="{7ACD01E6-1229-43C5-92AF-E7C7B47C359C}"/>
          </ac:spMkLst>
        </pc:spChg>
        <pc:spChg chg="mod topLvl">
          <ac:chgData name="Warren Haydock" userId="c24e60f1-a7c2-42eb-b485-36d5e4b63d8d" providerId="ADAL" clId="{F2B3AA41-97A8-4C11-93F9-69E8A3640354}" dt="2020-02-03T11:48:32.832" v="4379" actId="164"/>
          <ac:spMkLst>
            <pc:docMk/>
            <pc:sldMk cId="1062272398" sldId="357"/>
            <ac:spMk id="21" creationId="{79765170-F3B2-4583-B694-AD1E692C4A1E}"/>
          </ac:spMkLst>
        </pc:spChg>
        <pc:spChg chg="mod topLvl">
          <ac:chgData name="Warren Haydock" userId="c24e60f1-a7c2-42eb-b485-36d5e4b63d8d" providerId="ADAL" clId="{F2B3AA41-97A8-4C11-93F9-69E8A3640354}" dt="2020-02-03T11:48:32.832" v="4379" actId="164"/>
          <ac:spMkLst>
            <pc:docMk/>
            <pc:sldMk cId="1062272398" sldId="357"/>
            <ac:spMk id="22" creationId="{BFC239A1-5BA4-4863-A1A4-E8DC95BA29AF}"/>
          </ac:spMkLst>
        </pc:spChg>
        <pc:spChg chg="mod topLvl">
          <ac:chgData name="Warren Haydock" userId="c24e60f1-a7c2-42eb-b485-36d5e4b63d8d" providerId="ADAL" clId="{F2B3AA41-97A8-4C11-93F9-69E8A3640354}" dt="2020-02-03T11:48:32.832" v="4379" actId="164"/>
          <ac:spMkLst>
            <pc:docMk/>
            <pc:sldMk cId="1062272398" sldId="357"/>
            <ac:spMk id="25" creationId="{5070D3EB-B739-4A03-B3FF-C6753A005162}"/>
          </ac:spMkLst>
        </pc:spChg>
        <pc:spChg chg="mod topLvl">
          <ac:chgData name="Warren Haydock" userId="c24e60f1-a7c2-42eb-b485-36d5e4b63d8d" providerId="ADAL" clId="{F2B3AA41-97A8-4C11-93F9-69E8A3640354}" dt="2020-02-03T11:48:32.832" v="4379" actId="164"/>
          <ac:spMkLst>
            <pc:docMk/>
            <pc:sldMk cId="1062272398" sldId="357"/>
            <ac:spMk id="27" creationId="{91DC4F2D-7681-44B3-8798-8E54C4CC4EEF}"/>
          </ac:spMkLst>
        </pc:spChg>
        <pc:spChg chg="mod topLvl">
          <ac:chgData name="Warren Haydock" userId="c24e60f1-a7c2-42eb-b485-36d5e4b63d8d" providerId="ADAL" clId="{F2B3AA41-97A8-4C11-93F9-69E8A3640354}" dt="2020-02-03T11:48:32.832" v="4379" actId="164"/>
          <ac:spMkLst>
            <pc:docMk/>
            <pc:sldMk cId="1062272398" sldId="357"/>
            <ac:spMk id="31" creationId="{8DF9A901-340A-4E55-9EE6-6CFFB6494772}"/>
          </ac:spMkLst>
        </pc:spChg>
        <pc:spChg chg="mod topLvl">
          <ac:chgData name="Warren Haydock" userId="c24e60f1-a7c2-42eb-b485-36d5e4b63d8d" providerId="ADAL" clId="{F2B3AA41-97A8-4C11-93F9-69E8A3640354}" dt="2020-02-03T11:48:32.832" v="4379" actId="164"/>
          <ac:spMkLst>
            <pc:docMk/>
            <pc:sldMk cId="1062272398" sldId="357"/>
            <ac:spMk id="33" creationId="{32278600-F5B3-48F8-B807-16ABF3980E30}"/>
          </ac:spMkLst>
        </pc:spChg>
        <pc:spChg chg="mod topLvl">
          <ac:chgData name="Warren Haydock" userId="c24e60f1-a7c2-42eb-b485-36d5e4b63d8d" providerId="ADAL" clId="{F2B3AA41-97A8-4C11-93F9-69E8A3640354}" dt="2020-02-03T11:48:32.832" v="4379" actId="164"/>
          <ac:spMkLst>
            <pc:docMk/>
            <pc:sldMk cId="1062272398" sldId="357"/>
            <ac:spMk id="35" creationId="{33CC9111-01E4-4E36-B5BA-5C0CA366D058}"/>
          </ac:spMkLst>
        </pc:spChg>
        <pc:spChg chg="mod topLvl">
          <ac:chgData name="Warren Haydock" userId="c24e60f1-a7c2-42eb-b485-36d5e4b63d8d" providerId="ADAL" clId="{F2B3AA41-97A8-4C11-93F9-69E8A3640354}" dt="2020-02-03T11:48:32.832" v="4379" actId="164"/>
          <ac:spMkLst>
            <pc:docMk/>
            <pc:sldMk cId="1062272398" sldId="357"/>
            <ac:spMk id="39" creationId="{C67AA2FA-A788-4F56-9755-DD12187B34EA}"/>
          </ac:spMkLst>
        </pc:spChg>
        <pc:spChg chg="mod topLvl">
          <ac:chgData name="Warren Haydock" userId="c24e60f1-a7c2-42eb-b485-36d5e4b63d8d" providerId="ADAL" clId="{F2B3AA41-97A8-4C11-93F9-69E8A3640354}" dt="2020-02-03T11:48:32.832" v="4379" actId="164"/>
          <ac:spMkLst>
            <pc:docMk/>
            <pc:sldMk cId="1062272398" sldId="357"/>
            <ac:spMk id="44" creationId="{4F8AE35B-FB3E-4A74-A5DA-A4C707FDCD90}"/>
          </ac:spMkLst>
        </pc:spChg>
        <pc:spChg chg="mod topLvl">
          <ac:chgData name="Warren Haydock" userId="c24e60f1-a7c2-42eb-b485-36d5e4b63d8d" providerId="ADAL" clId="{F2B3AA41-97A8-4C11-93F9-69E8A3640354}" dt="2020-02-03T11:48:32.832" v="4379" actId="164"/>
          <ac:spMkLst>
            <pc:docMk/>
            <pc:sldMk cId="1062272398" sldId="357"/>
            <ac:spMk id="46" creationId="{0BC8FFF1-FA76-4844-8E2E-7F90CE4567C0}"/>
          </ac:spMkLst>
        </pc:spChg>
        <pc:spChg chg="mod topLvl">
          <ac:chgData name="Warren Haydock" userId="c24e60f1-a7c2-42eb-b485-36d5e4b63d8d" providerId="ADAL" clId="{F2B3AA41-97A8-4C11-93F9-69E8A3640354}" dt="2020-02-03T11:48:32.832" v="4379" actId="164"/>
          <ac:spMkLst>
            <pc:docMk/>
            <pc:sldMk cId="1062272398" sldId="357"/>
            <ac:spMk id="49" creationId="{92831611-6F85-483A-B75A-F046D6F2C8D2}"/>
          </ac:spMkLst>
        </pc:spChg>
        <pc:spChg chg="mod topLvl">
          <ac:chgData name="Warren Haydock" userId="c24e60f1-a7c2-42eb-b485-36d5e4b63d8d" providerId="ADAL" clId="{F2B3AA41-97A8-4C11-93F9-69E8A3640354}" dt="2020-02-03T11:48:32.832" v="4379" actId="164"/>
          <ac:spMkLst>
            <pc:docMk/>
            <pc:sldMk cId="1062272398" sldId="357"/>
            <ac:spMk id="52" creationId="{FDFE16DE-AED3-4461-9F56-89142ED1CB85}"/>
          </ac:spMkLst>
        </pc:spChg>
        <pc:spChg chg="add del mod">
          <ac:chgData name="Warren Haydock" userId="c24e60f1-a7c2-42eb-b485-36d5e4b63d8d" providerId="ADAL" clId="{F2B3AA41-97A8-4C11-93F9-69E8A3640354}" dt="2020-02-03T11:45:57.013" v="4227" actId="478"/>
          <ac:spMkLst>
            <pc:docMk/>
            <pc:sldMk cId="1062272398" sldId="357"/>
            <ac:spMk id="54" creationId="{DCBCB306-4AB6-41E6-9DB2-37CF85FF6726}"/>
          </ac:spMkLst>
        </pc:spChg>
        <pc:spChg chg="add del mod">
          <ac:chgData name="Warren Haydock" userId="c24e60f1-a7c2-42eb-b485-36d5e4b63d8d" providerId="ADAL" clId="{F2B3AA41-97A8-4C11-93F9-69E8A3640354}" dt="2020-02-03T11:48:24.318" v="4377"/>
          <ac:spMkLst>
            <pc:docMk/>
            <pc:sldMk cId="1062272398" sldId="357"/>
            <ac:spMk id="55" creationId="{107F19D0-0173-4787-85F9-604EABDFCAFF}"/>
          </ac:spMkLst>
        </pc:spChg>
        <pc:spChg chg="add mod">
          <ac:chgData name="Warren Haydock" userId="c24e60f1-a7c2-42eb-b485-36d5e4b63d8d" providerId="ADAL" clId="{F2B3AA41-97A8-4C11-93F9-69E8A3640354}" dt="2020-02-03T11:52:45.920" v="4694" actId="313"/>
          <ac:spMkLst>
            <pc:docMk/>
            <pc:sldMk cId="1062272398" sldId="357"/>
            <ac:spMk id="57" creationId="{07CBBF2F-23C8-4C21-B462-4E4837905470}"/>
          </ac:spMkLst>
        </pc:spChg>
        <pc:grpChg chg="add del mod">
          <ac:chgData name="Warren Haydock" userId="c24e60f1-a7c2-42eb-b485-36d5e4b63d8d" providerId="ADAL" clId="{F2B3AA41-97A8-4C11-93F9-69E8A3640354}" dt="2020-02-03T11:44:55.734" v="4200" actId="165"/>
          <ac:grpSpMkLst>
            <pc:docMk/>
            <pc:sldMk cId="1062272398" sldId="357"/>
            <ac:grpSpMk id="10" creationId="{4607F9F2-9A46-4064-80FC-79D880FBA8C9}"/>
          </ac:grpSpMkLst>
        </pc:grpChg>
        <pc:grpChg chg="add mod">
          <ac:chgData name="Warren Haydock" userId="c24e60f1-a7c2-42eb-b485-36d5e4b63d8d" providerId="ADAL" clId="{F2B3AA41-97A8-4C11-93F9-69E8A3640354}" dt="2020-02-03T11:48:37.926" v="4381" actId="1076"/>
          <ac:grpSpMkLst>
            <pc:docMk/>
            <pc:sldMk cId="1062272398" sldId="357"/>
            <ac:grpSpMk id="56" creationId="{C6E583C1-577C-4EB0-8D63-AAFE58645DBE}"/>
          </ac:grpSpMkLst>
        </pc:grpChg>
        <pc:picChg chg="del">
          <ac:chgData name="Warren Haydock" userId="c24e60f1-a7c2-42eb-b485-36d5e4b63d8d" providerId="ADAL" clId="{F2B3AA41-97A8-4C11-93F9-69E8A3640354}" dt="2020-02-03T10:35:48.985" v="1469" actId="478"/>
          <ac:picMkLst>
            <pc:docMk/>
            <pc:sldMk cId="1062272398" sldId="357"/>
            <ac:picMk id="9" creationId="{9A3A49D1-F78E-46C8-96E9-167C7BC4D6AA}"/>
          </ac:picMkLst>
        </pc:picChg>
        <pc:picChg chg="mod topLvl">
          <ac:chgData name="Warren Haydock" userId="c24e60f1-a7c2-42eb-b485-36d5e4b63d8d" providerId="ADAL" clId="{F2B3AA41-97A8-4C11-93F9-69E8A3640354}" dt="2020-02-03T11:48:32.832" v="4379" actId="164"/>
          <ac:picMkLst>
            <pc:docMk/>
            <pc:sldMk cId="1062272398" sldId="357"/>
            <ac:picMk id="11" creationId="{F6F9FDD6-5A69-4539-A4FB-13D4592B90A1}"/>
          </ac:picMkLst>
        </pc:picChg>
        <pc:picChg chg="mod topLvl">
          <ac:chgData name="Warren Haydock" userId="c24e60f1-a7c2-42eb-b485-36d5e4b63d8d" providerId="ADAL" clId="{F2B3AA41-97A8-4C11-93F9-69E8A3640354}" dt="2020-02-03T11:48:32.832" v="4379" actId="164"/>
          <ac:picMkLst>
            <pc:docMk/>
            <pc:sldMk cId="1062272398" sldId="357"/>
            <ac:picMk id="19" creationId="{AB0F4E92-CB50-4027-8D6B-2F93A3959995}"/>
          </ac:picMkLst>
        </pc:picChg>
        <pc:picChg chg="mod topLvl">
          <ac:chgData name="Warren Haydock" userId="c24e60f1-a7c2-42eb-b485-36d5e4b63d8d" providerId="ADAL" clId="{F2B3AA41-97A8-4C11-93F9-69E8A3640354}" dt="2020-02-03T11:48:32.832" v="4379" actId="164"/>
          <ac:picMkLst>
            <pc:docMk/>
            <pc:sldMk cId="1062272398" sldId="357"/>
            <ac:picMk id="20" creationId="{2FA67C7C-B11B-4A03-9F00-770D4A2618DA}"/>
          </ac:picMkLst>
        </pc:picChg>
        <pc:picChg chg="mod topLvl">
          <ac:chgData name="Warren Haydock" userId="c24e60f1-a7c2-42eb-b485-36d5e4b63d8d" providerId="ADAL" clId="{F2B3AA41-97A8-4C11-93F9-69E8A3640354}" dt="2020-02-03T11:48:32.832" v="4379" actId="164"/>
          <ac:picMkLst>
            <pc:docMk/>
            <pc:sldMk cId="1062272398" sldId="357"/>
            <ac:picMk id="23" creationId="{6B5F8E76-29E4-4727-A045-B4130101781B}"/>
          </ac:picMkLst>
        </pc:picChg>
        <pc:picChg chg="mod topLvl">
          <ac:chgData name="Warren Haydock" userId="c24e60f1-a7c2-42eb-b485-36d5e4b63d8d" providerId="ADAL" clId="{F2B3AA41-97A8-4C11-93F9-69E8A3640354}" dt="2020-02-03T11:48:32.832" v="4379" actId="164"/>
          <ac:picMkLst>
            <pc:docMk/>
            <pc:sldMk cId="1062272398" sldId="357"/>
            <ac:picMk id="26" creationId="{CF2DD93E-D0B4-49E5-A7D9-4C41E759AFFD}"/>
          </ac:picMkLst>
        </pc:picChg>
        <pc:picChg chg="mod topLvl">
          <ac:chgData name="Warren Haydock" userId="c24e60f1-a7c2-42eb-b485-36d5e4b63d8d" providerId="ADAL" clId="{F2B3AA41-97A8-4C11-93F9-69E8A3640354}" dt="2020-02-03T11:48:32.832" v="4379" actId="164"/>
          <ac:picMkLst>
            <pc:docMk/>
            <pc:sldMk cId="1062272398" sldId="357"/>
            <ac:picMk id="28" creationId="{712A12D0-7096-4372-AF7A-4C5C5B58F936}"/>
          </ac:picMkLst>
        </pc:picChg>
        <pc:picChg chg="mod topLvl">
          <ac:chgData name="Warren Haydock" userId="c24e60f1-a7c2-42eb-b485-36d5e4b63d8d" providerId="ADAL" clId="{F2B3AA41-97A8-4C11-93F9-69E8A3640354}" dt="2020-02-03T11:48:32.832" v="4379" actId="164"/>
          <ac:picMkLst>
            <pc:docMk/>
            <pc:sldMk cId="1062272398" sldId="357"/>
            <ac:picMk id="30" creationId="{A4782723-D913-4735-9438-1321BC52932B}"/>
          </ac:picMkLst>
        </pc:picChg>
        <pc:picChg chg="mod topLvl">
          <ac:chgData name="Warren Haydock" userId="c24e60f1-a7c2-42eb-b485-36d5e4b63d8d" providerId="ADAL" clId="{F2B3AA41-97A8-4C11-93F9-69E8A3640354}" dt="2020-02-03T11:48:32.832" v="4379" actId="164"/>
          <ac:picMkLst>
            <pc:docMk/>
            <pc:sldMk cId="1062272398" sldId="357"/>
            <ac:picMk id="32" creationId="{E15E5B0F-7EFD-435D-8518-1EE4D9BF4B6B}"/>
          </ac:picMkLst>
        </pc:picChg>
        <pc:picChg chg="mod topLvl">
          <ac:chgData name="Warren Haydock" userId="c24e60f1-a7c2-42eb-b485-36d5e4b63d8d" providerId="ADAL" clId="{F2B3AA41-97A8-4C11-93F9-69E8A3640354}" dt="2020-02-03T11:48:32.832" v="4379" actId="164"/>
          <ac:picMkLst>
            <pc:docMk/>
            <pc:sldMk cId="1062272398" sldId="357"/>
            <ac:picMk id="34" creationId="{A2845671-9673-43E8-8F2A-51798A5934DB}"/>
          </ac:picMkLst>
        </pc:picChg>
        <pc:picChg chg="mod topLvl">
          <ac:chgData name="Warren Haydock" userId="c24e60f1-a7c2-42eb-b485-36d5e4b63d8d" providerId="ADAL" clId="{F2B3AA41-97A8-4C11-93F9-69E8A3640354}" dt="2020-02-03T11:48:32.832" v="4379" actId="164"/>
          <ac:picMkLst>
            <pc:docMk/>
            <pc:sldMk cId="1062272398" sldId="357"/>
            <ac:picMk id="38" creationId="{3551D4C7-10A3-4161-B7BB-57AE7386D232}"/>
          </ac:picMkLst>
        </pc:picChg>
        <pc:picChg chg="mod topLvl">
          <ac:chgData name="Warren Haydock" userId="c24e60f1-a7c2-42eb-b485-36d5e4b63d8d" providerId="ADAL" clId="{F2B3AA41-97A8-4C11-93F9-69E8A3640354}" dt="2020-02-03T11:48:32.832" v="4379" actId="164"/>
          <ac:picMkLst>
            <pc:docMk/>
            <pc:sldMk cId="1062272398" sldId="357"/>
            <ac:picMk id="43" creationId="{54ED0F8A-167F-40B9-BCD3-882BAC7C8A4C}"/>
          </ac:picMkLst>
        </pc:picChg>
        <pc:picChg chg="mod topLvl">
          <ac:chgData name="Warren Haydock" userId="c24e60f1-a7c2-42eb-b485-36d5e4b63d8d" providerId="ADAL" clId="{F2B3AA41-97A8-4C11-93F9-69E8A3640354}" dt="2020-02-03T11:48:32.832" v="4379" actId="164"/>
          <ac:picMkLst>
            <pc:docMk/>
            <pc:sldMk cId="1062272398" sldId="357"/>
            <ac:picMk id="45" creationId="{B6614BAC-8615-4963-8D05-DCAFDB2BDABF}"/>
          </ac:picMkLst>
        </pc:picChg>
        <pc:picChg chg="mod topLvl">
          <ac:chgData name="Warren Haydock" userId="c24e60f1-a7c2-42eb-b485-36d5e4b63d8d" providerId="ADAL" clId="{F2B3AA41-97A8-4C11-93F9-69E8A3640354}" dt="2020-02-03T11:48:32.832" v="4379" actId="164"/>
          <ac:picMkLst>
            <pc:docMk/>
            <pc:sldMk cId="1062272398" sldId="357"/>
            <ac:picMk id="47" creationId="{9787D86B-DE60-4CE7-B03F-2293E96FFBB2}"/>
          </ac:picMkLst>
        </pc:picChg>
        <pc:picChg chg="mod topLvl">
          <ac:chgData name="Warren Haydock" userId="c24e60f1-a7c2-42eb-b485-36d5e4b63d8d" providerId="ADAL" clId="{F2B3AA41-97A8-4C11-93F9-69E8A3640354}" dt="2020-02-03T11:48:32.832" v="4379" actId="164"/>
          <ac:picMkLst>
            <pc:docMk/>
            <pc:sldMk cId="1062272398" sldId="357"/>
            <ac:picMk id="48" creationId="{25D57DBA-192F-419C-A223-E030BF37CABA}"/>
          </ac:picMkLst>
        </pc:picChg>
        <pc:picChg chg="mod topLvl">
          <ac:chgData name="Warren Haydock" userId="c24e60f1-a7c2-42eb-b485-36d5e4b63d8d" providerId="ADAL" clId="{F2B3AA41-97A8-4C11-93F9-69E8A3640354}" dt="2020-02-03T11:48:32.832" v="4379" actId="164"/>
          <ac:picMkLst>
            <pc:docMk/>
            <pc:sldMk cId="1062272398" sldId="357"/>
            <ac:picMk id="51" creationId="{AE04712B-8826-461E-867D-8E987BC2ED36}"/>
          </ac:picMkLst>
        </pc:picChg>
        <pc:picChg chg="add del mod">
          <ac:chgData name="Warren Haydock" userId="c24e60f1-a7c2-42eb-b485-36d5e4b63d8d" providerId="ADAL" clId="{F2B3AA41-97A8-4C11-93F9-69E8A3640354}" dt="2020-02-03T11:45:57.013" v="4227" actId="478"/>
          <ac:picMkLst>
            <pc:docMk/>
            <pc:sldMk cId="1062272398" sldId="357"/>
            <ac:picMk id="53" creationId="{3B4157B3-9191-4BDA-9FE8-E32F32B66576}"/>
          </ac:picMkLst>
        </pc:picChg>
        <pc:cxnChg chg="mod topLvl">
          <ac:chgData name="Warren Haydock" userId="c24e60f1-a7c2-42eb-b485-36d5e4b63d8d" providerId="ADAL" clId="{F2B3AA41-97A8-4C11-93F9-69E8A3640354}" dt="2020-02-03T11:48:32.832" v="4379" actId="164"/>
          <ac:cxnSpMkLst>
            <pc:docMk/>
            <pc:sldMk cId="1062272398" sldId="357"/>
            <ac:cxnSpMk id="12" creationId="{1FD527CE-1EC5-4BCE-A337-BE4D17D82542}"/>
          </ac:cxnSpMkLst>
        </pc:cxnChg>
        <pc:cxnChg chg="mod topLvl">
          <ac:chgData name="Warren Haydock" userId="c24e60f1-a7c2-42eb-b485-36d5e4b63d8d" providerId="ADAL" clId="{F2B3AA41-97A8-4C11-93F9-69E8A3640354}" dt="2020-02-03T11:48:32.832" v="4379" actId="164"/>
          <ac:cxnSpMkLst>
            <pc:docMk/>
            <pc:sldMk cId="1062272398" sldId="357"/>
            <ac:cxnSpMk id="13" creationId="{A18AB3C2-920F-4720-809A-AE8CC9F3C03F}"/>
          </ac:cxnSpMkLst>
        </pc:cxnChg>
        <pc:cxnChg chg="mod topLvl">
          <ac:chgData name="Warren Haydock" userId="c24e60f1-a7c2-42eb-b485-36d5e4b63d8d" providerId="ADAL" clId="{F2B3AA41-97A8-4C11-93F9-69E8A3640354}" dt="2020-02-03T11:48:32.832" v="4379" actId="164"/>
          <ac:cxnSpMkLst>
            <pc:docMk/>
            <pc:sldMk cId="1062272398" sldId="357"/>
            <ac:cxnSpMk id="14" creationId="{B75DCB43-5861-471D-B674-B24888527715}"/>
          </ac:cxnSpMkLst>
        </pc:cxnChg>
        <pc:cxnChg chg="mod topLvl">
          <ac:chgData name="Warren Haydock" userId="c24e60f1-a7c2-42eb-b485-36d5e4b63d8d" providerId="ADAL" clId="{F2B3AA41-97A8-4C11-93F9-69E8A3640354}" dt="2020-02-03T11:48:32.832" v="4379" actId="164"/>
          <ac:cxnSpMkLst>
            <pc:docMk/>
            <pc:sldMk cId="1062272398" sldId="357"/>
            <ac:cxnSpMk id="15" creationId="{73FE00A8-88E1-4C2E-B0CA-0CA072D72CC5}"/>
          </ac:cxnSpMkLst>
        </pc:cxnChg>
        <pc:cxnChg chg="mod topLvl">
          <ac:chgData name="Warren Haydock" userId="c24e60f1-a7c2-42eb-b485-36d5e4b63d8d" providerId="ADAL" clId="{F2B3AA41-97A8-4C11-93F9-69E8A3640354}" dt="2020-02-03T11:48:32.832" v="4379" actId="164"/>
          <ac:cxnSpMkLst>
            <pc:docMk/>
            <pc:sldMk cId="1062272398" sldId="357"/>
            <ac:cxnSpMk id="16" creationId="{254CE738-AA6F-4825-8B2F-C8CF02439EBB}"/>
          </ac:cxnSpMkLst>
        </pc:cxnChg>
        <pc:cxnChg chg="mod topLvl">
          <ac:chgData name="Warren Haydock" userId="c24e60f1-a7c2-42eb-b485-36d5e4b63d8d" providerId="ADAL" clId="{F2B3AA41-97A8-4C11-93F9-69E8A3640354}" dt="2020-02-03T11:48:32.832" v="4379" actId="164"/>
          <ac:cxnSpMkLst>
            <pc:docMk/>
            <pc:sldMk cId="1062272398" sldId="357"/>
            <ac:cxnSpMk id="17" creationId="{31735E84-7317-4AAC-B9FF-D23B3EE549A5}"/>
          </ac:cxnSpMkLst>
        </pc:cxnChg>
        <pc:cxnChg chg="mod topLvl">
          <ac:chgData name="Warren Haydock" userId="c24e60f1-a7c2-42eb-b485-36d5e4b63d8d" providerId="ADAL" clId="{F2B3AA41-97A8-4C11-93F9-69E8A3640354}" dt="2020-02-03T11:48:32.832" v="4379" actId="164"/>
          <ac:cxnSpMkLst>
            <pc:docMk/>
            <pc:sldMk cId="1062272398" sldId="357"/>
            <ac:cxnSpMk id="24" creationId="{695684B9-F768-4274-B005-006EE77945B3}"/>
          </ac:cxnSpMkLst>
        </pc:cxnChg>
        <pc:cxnChg chg="mod topLvl">
          <ac:chgData name="Warren Haydock" userId="c24e60f1-a7c2-42eb-b485-36d5e4b63d8d" providerId="ADAL" clId="{F2B3AA41-97A8-4C11-93F9-69E8A3640354}" dt="2020-02-03T11:48:32.832" v="4379" actId="164"/>
          <ac:cxnSpMkLst>
            <pc:docMk/>
            <pc:sldMk cId="1062272398" sldId="357"/>
            <ac:cxnSpMk id="29" creationId="{BFD9CDBD-CC00-4D9B-A345-8A06CCB126AD}"/>
          </ac:cxnSpMkLst>
        </pc:cxnChg>
        <pc:cxnChg chg="mod topLvl">
          <ac:chgData name="Warren Haydock" userId="c24e60f1-a7c2-42eb-b485-36d5e4b63d8d" providerId="ADAL" clId="{F2B3AA41-97A8-4C11-93F9-69E8A3640354}" dt="2020-02-03T11:48:32.832" v="4379" actId="164"/>
          <ac:cxnSpMkLst>
            <pc:docMk/>
            <pc:sldMk cId="1062272398" sldId="357"/>
            <ac:cxnSpMk id="36" creationId="{A50380A2-D102-4E00-8ECF-25B4B1350C47}"/>
          </ac:cxnSpMkLst>
        </pc:cxnChg>
        <pc:cxnChg chg="mod topLvl">
          <ac:chgData name="Warren Haydock" userId="c24e60f1-a7c2-42eb-b485-36d5e4b63d8d" providerId="ADAL" clId="{F2B3AA41-97A8-4C11-93F9-69E8A3640354}" dt="2020-02-03T11:48:32.832" v="4379" actId="164"/>
          <ac:cxnSpMkLst>
            <pc:docMk/>
            <pc:sldMk cId="1062272398" sldId="357"/>
            <ac:cxnSpMk id="37" creationId="{C914AF3C-A6B6-495D-9C6C-E7320E06B1C9}"/>
          </ac:cxnSpMkLst>
        </pc:cxnChg>
        <pc:cxnChg chg="mod topLvl">
          <ac:chgData name="Warren Haydock" userId="c24e60f1-a7c2-42eb-b485-36d5e4b63d8d" providerId="ADAL" clId="{F2B3AA41-97A8-4C11-93F9-69E8A3640354}" dt="2020-02-03T11:48:32.832" v="4379" actId="164"/>
          <ac:cxnSpMkLst>
            <pc:docMk/>
            <pc:sldMk cId="1062272398" sldId="357"/>
            <ac:cxnSpMk id="40" creationId="{761AE5E6-9B99-40E0-9703-2DEB00065A94}"/>
          </ac:cxnSpMkLst>
        </pc:cxnChg>
        <pc:cxnChg chg="mod topLvl">
          <ac:chgData name="Warren Haydock" userId="c24e60f1-a7c2-42eb-b485-36d5e4b63d8d" providerId="ADAL" clId="{F2B3AA41-97A8-4C11-93F9-69E8A3640354}" dt="2020-02-03T11:48:32.832" v="4379" actId="164"/>
          <ac:cxnSpMkLst>
            <pc:docMk/>
            <pc:sldMk cId="1062272398" sldId="357"/>
            <ac:cxnSpMk id="41" creationId="{17E3E529-36E9-4248-BB2B-A27BF0CC8F31}"/>
          </ac:cxnSpMkLst>
        </pc:cxnChg>
        <pc:cxnChg chg="mod topLvl">
          <ac:chgData name="Warren Haydock" userId="c24e60f1-a7c2-42eb-b485-36d5e4b63d8d" providerId="ADAL" clId="{F2B3AA41-97A8-4C11-93F9-69E8A3640354}" dt="2020-02-03T11:48:32.832" v="4379" actId="164"/>
          <ac:cxnSpMkLst>
            <pc:docMk/>
            <pc:sldMk cId="1062272398" sldId="357"/>
            <ac:cxnSpMk id="42" creationId="{028C91B7-7219-44F2-AF5C-6B6538212343}"/>
          </ac:cxnSpMkLst>
        </pc:cxnChg>
        <pc:cxnChg chg="mod topLvl">
          <ac:chgData name="Warren Haydock" userId="c24e60f1-a7c2-42eb-b485-36d5e4b63d8d" providerId="ADAL" clId="{F2B3AA41-97A8-4C11-93F9-69E8A3640354}" dt="2020-02-03T11:48:32.832" v="4379" actId="164"/>
          <ac:cxnSpMkLst>
            <pc:docMk/>
            <pc:sldMk cId="1062272398" sldId="357"/>
            <ac:cxnSpMk id="50" creationId="{6AD056C1-C41C-4F15-927D-99BD413EDC73}"/>
          </ac:cxnSpMkLst>
        </pc:cxnChg>
      </pc:sldChg>
      <pc:sldChg chg="addSp delSp modSp add">
        <pc:chgData name="Warren Haydock" userId="c24e60f1-a7c2-42eb-b485-36d5e4b63d8d" providerId="ADAL" clId="{F2B3AA41-97A8-4C11-93F9-69E8A3640354}" dt="2020-02-04T13:07:30.683" v="4923" actId="20577"/>
        <pc:sldMkLst>
          <pc:docMk/>
          <pc:sldMk cId="1155332356" sldId="358"/>
        </pc:sldMkLst>
        <pc:spChg chg="mod">
          <ac:chgData name="Warren Haydock" userId="c24e60f1-a7c2-42eb-b485-36d5e4b63d8d" providerId="ADAL" clId="{F2B3AA41-97A8-4C11-93F9-69E8A3640354}" dt="2020-02-04T13:07:30.683" v="4923" actId="20577"/>
          <ac:spMkLst>
            <pc:docMk/>
            <pc:sldMk cId="1155332356" sldId="358"/>
            <ac:spMk id="5" creationId="{98022698-B7AB-4A47-A310-8BED52170F19}"/>
          </ac:spMkLst>
        </pc:spChg>
        <pc:picChg chg="del">
          <ac:chgData name="Warren Haydock" userId="c24e60f1-a7c2-42eb-b485-36d5e4b63d8d" providerId="ADAL" clId="{F2B3AA41-97A8-4C11-93F9-69E8A3640354}" dt="2020-02-03T10:47:24.073" v="1815" actId="478"/>
          <ac:picMkLst>
            <pc:docMk/>
            <pc:sldMk cId="1155332356" sldId="358"/>
            <ac:picMk id="6" creationId="{0E93FFCC-FF4F-468E-81DD-B58A4C77D550}"/>
          </ac:picMkLst>
        </pc:picChg>
        <pc:picChg chg="add mod">
          <ac:chgData name="Warren Haydock" userId="c24e60f1-a7c2-42eb-b485-36d5e4b63d8d" providerId="ADAL" clId="{F2B3AA41-97A8-4C11-93F9-69E8A3640354}" dt="2020-02-03T10:49:24.714" v="1834" actId="14861"/>
          <ac:picMkLst>
            <pc:docMk/>
            <pc:sldMk cId="1155332356" sldId="358"/>
            <ac:picMk id="1026" creationId="{05A06F1E-34DB-4661-B1E0-4C5D652D0BF9}"/>
          </ac:picMkLst>
        </pc:picChg>
      </pc:sldChg>
      <pc:sldChg chg="addSp delSp modSp add ord">
        <pc:chgData name="Warren Haydock" userId="c24e60f1-a7c2-42eb-b485-36d5e4b63d8d" providerId="ADAL" clId="{F2B3AA41-97A8-4C11-93F9-69E8A3640354}" dt="2020-02-03T11:07:37.974" v="3112"/>
        <pc:sldMkLst>
          <pc:docMk/>
          <pc:sldMk cId="703756540" sldId="359"/>
        </pc:sldMkLst>
        <pc:spChg chg="mod">
          <ac:chgData name="Warren Haydock" userId="c24e60f1-a7c2-42eb-b485-36d5e4b63d8d" providerId="ADAL" clId="{F2B3AA41-97A8-4C11-93F9-69E8A3640354}" dt="2020-02-03T10:59:27.557" v="2691" actId="20577"/>
          <ac:spMkLst>
            <pc:docMk/>
            <pc:sldMk cId="703756540" sldId="359"/>
            <ac:spMk id="2" creationId="{7F28E45C-95EB-274D-B361-9E3E325BE159}"/>
          </ac:spMkLst>
        </pc:spChg>
        <pc:spChg chg="del">
          <ac:chgData name="Warren Haydock" userId="c24e60f1-a7c2-42eb-b485-36d5e4b63d8d" providerId="ADAL" clId="{F2B3AA41-97A8-4C11-93F9-69E8A3640354}" dt="2020-02-03T10:51:31.929" v="1841" actId="478"/>
          <ac:spMkLst>
            <pc:docMk/>
            <pc:sldMk cId="703756540" sldId="359"/>
            <ac:spMk id="3" creationId="{2DDFFC0C-970D-0241-98FF-9614CC15BEEC}"/>
          </ac:spMkLst>
        </pc:spChg>
        <pc:spChg chg="add del mod">
          <ac:chgData name="Warren Haydock" userId="c24e60f1-a7c2-42eb-b485-36d5e4b63d8d" providerId="ADAL" clId="{F2B3AA41-97A8-4C11-93F9-69E8A3640354}" dt="2020-02-03T10:51:34.758" v="1842" actId="478"/>
          <ac:spMkLst>
            <pc:docMk/>
            <pc:sldMk cId="703756540" sldId="359"/>
            <ac:spMk id="6" creationId="{6AF54ED7-A25A-4D89-8235-34B60EE59AC8}"/>
          </ac:spMkLst>
        </pc:spChg>
        <pc:spChg chg="del">
          <ac:chgData name="Warren Haydock" userId="c24e60f1-a7c2-42eb-b485-36d5e4b63d8d" providerId="ADAL" clId="{F2B3AA41-97A8-4C11-93F9-69E8A3640354}" dt="2020-02-03T10:52:12.342" v="1850" actId="478"/>
          <ac:spMkLst>
            <pc:docMk/>
            <pc:sldMk cId="703756540" sldId="359"/>
            <ac:spMk id="9" creationId="{58710B1D-5D9A-4C38-8992-FA9E5D809CB5}"/>
          </ac:spMkLst>
        </pc:spChg>
        <pc:spChg chg="del">
          <ac:chgData name="Warren Haydock" userId="c24e60f1-a7c2-42eb-b485-36d5e4b63d8d" providerId="ADAL" clId="{F2B3AA41-97A8-4C11-93F9-69E8A3640354}" dt="2020-02-03T10:52:10.405" v="1849" actId="478"/>
          <ac:spMkLst>
            <pc:docMk/>
            <pc:sldMk cId="703756540" sldId="359"/>
            <ac:spMk id="11" creationId="{1FD1B6C3-F49A-44B0-81D6-81F7D9435762}"/>
          </ac:spMkLst>
        </pc:spChg>
        <pc:spChg chg="del">
          <ac:chgData name="Warren Haydock" userId="c24e60f1-a7c2-42eb-b485-36d5e4b63d8d" providerId="ADAL" clId="{F2B3AA41-97A8-4C11-93F9-69E8A3640354}" dt="2020-02-03T10:52:15.608" v="1852" actId="478"/>
          <ac:spMkLst>
            <pc:docMk/>
            <pc:sldMk cId="703756540" sldId="359"/>
            <ac:spMk id="13" creationId="{E01C24C8-6A74-41E2-96C0-C6B17B066929}"/>
          </ac:spMkLst>
        </pc:spChg>
        <pc:spChg chg="del">
          <ac:chgData name="Warren Haydock" userId="c24e60f1-a7c2-42eb-b485-36d5e4b63d8d" providerId="ADAL" clId="{F2B3AA41-97A8-4C11-93F9-69E8A3640354}" dt="2020-02-03T10:52:17.576" v="1854" actId="478"/>
          <ac:spMkLst>
            <pc:docMk/>
            <pc:sldMk cId="703756540" sldId="359"/>
            <ac:spMk id="15" creationId="{06BC13C4-72D8-40F3-B37E-327773C562C2}"/>
          </ac:spMkLst>
        </pc:spChg>
        <pc:spChg chg="del">
          <ac:chgData name="Warren Haydock" userId="c24e60f1-a7c2-42eb-b485-36d5e4b63d8d" providerId="ADAL" clId="{F2B3AA41-97A8-4C11-93F9-69E8A3640354}" dt="2020-02-03T10:52:19.186" v="1855" actId="478"/>
          <ac:spMkLst>
            <pc:docMk/>
            <pc:sldMk cId="703756540" sldId="359"/>
            <ac:spMk id="17" creationId="{51388875-C9FC-4E74-B7CB-CD927ED1D22D}"/>
          </ac:spMkLst>
        </pc:spChg>
        <pc:spChg chg="del">
          <ac:chgData name="Warren Haydock" userId="c24e60f1-a7c2-42eb-b485-36d5e4b63d8d" providerId="ADAL" clId="{F2B3AA41-97A8-4C11-93F9-69E8A3640354}" dt="2020-02-03T10:52:14.233" v="1851" actId="478"/>
          <ac:spMkLst>
            <pc:docMk/>
            <pc:sldMk cId="703756540" sldId="359"/>
            <ac:spMk id="19" creationId="{E4442BD7-1726-49DE-810F-B722F9A01562}"/>
          </ac:spMkLst>
        </pc:spChg>
        <pc:spChg chg="add mod">
          <ac:chgData name="Warren Haydock" userId="c24e60f1-a7c2-42eb-b485-36d5e4b63d8d" providerId="ADAL" clId="{F2B3AA41-97A8-4C11-93F9-69E8A3640354}" dt="2020-02-03T11:06:33.874" v="3109" actId="14100"/>
          <ac:spMkLst>
            <pc:docMk/>
            <pc:sldMk cId="703756540" sldId="359"/>
            <ac:spMk id="22" creationId="{86216948-1AA9-4C4A-B2B3-3ABBCF0FA686}"/>
          </ac:spMkLst>
        </pc:spChg>
        <pc:grpChg chg="del mod">
          <ac:chgData name="Warren Haydock" userId="c24e60f1-a7c2-42eb-b485-36d5e4b63d8d" providerId="ADAL" clId="{F2B3AA41-97A8-4C11-93F9-69E8A3640354}" dt="2020-02-03T10:53:31.105" v="1864"/>
          <ac:grpSpMkLst>
            <pc:docMk/>
            <pc:sldMk cId="703756540" sldId="359"/>
            <ac:grpSpMk id="8" creationId="{F552D758-9B65-431F-9CAC-575054829E48}"/>
          </ac:grpSpMkLst>
        </pc:grpChg>
        <pc:graphicFrameChg chg="add del mod">
          <ac:chgData name="Warren Haydock" userId="c24e60f1-a7c2-42eb-b485-36d5e4b63d8d" providerId="ADAL" clId="{F2B3AA41-97A8-4C11-93F9-69E8A3640354}" dt="2020-02-03T10:52:09.279" v="1848" actId="18245"/>
          <ac:graphicFrameMkLst>
            <pc:docMk/>
            <pc:sldMk cId="703756540" sldId="359"/>
            <ac:graphicFrameMk id="7" creationId="{61B7CDC1-2F63-4ABD-B55D-AF34E5E73493}"/>
          </ac:graphicFrameMkLst>
        </pc:graphicFrameChg>
        <pc:picChg chg="del">
          <ac:chgData name="Warren Haydock" userId="c24e60f1-a7c2-42eb-b485-36d5e4b63d8d" providerId="ADAL" clId="{F2B3AA41-97A8-4C11-93F9-69E8A3640354}" dt="2020-02-03T10:52:27.188" v="1856" actId="478"/>
          <ac:picMkLst>
            <pc:docMk/>
            <pc:sldMk cId="703756540" sldId="359"/>
            <ac:picMk id="5" creationId="{7140BC5D-1A6E-4679-8DDE-AB8EDD8D1B53}"/>
          </ac:picMkLst>
        </pc:picChg>
        <pc:picChg chg="add del mod">
          <ac:chgData name="Warren Haydock" userId="c24e60f1-a7c2-42eb-b485-36d5e4b63d8d" providerId="ADAL" clId="{F2B3AA41-97A8-4C11-93F9-69E8A3640354}" dt="2020-02-03T11:00:07.180" v="2696"/>
          <ac:picMkLst>
            <pc:docMk/>
            <pc:sldMk cId="703756540" sldId="359"/>
            <ac:picMk id="21" creationId="{D31F8694-BF6A-400F-AF57-7B04546E8DA8}"/>
          </ac:picMkLst>
        </pc:picChg>
        <pc:picChg chg="add del">
          <ac:chgData name="Warren Haydock" userId="c24e60f1-a7c2-42eb-b485-36d5e4b63d8d" providerId="ADAL" clId="{F2B3AA41-97A8-4C11-93F9-69E8A3640354}" dt="2020-02-03T10:59:47.132" v="2694" actId="478"/>
          <ac:picMkLst>
            <pc:docMk/>
            <pc:sldMk cId="703756540" sldId="359"/>
            <ac:picMk id="23" creationId="{EE484F4A-5EFE-412C-AE76-A08EB0680E8B}"/>
          </ac:picMkLst>
        </pc:picChg>
      </pc:sldChg>
      <pc:sldChg chg="addSp delSp modSp add">
        <pc:chgData name="Warren Haydock" userId="c24e60f1-a7c2-42eb-b485-36d5e4b63d8d" providerId="ADAL" clId="{F2B3AA41-97A8-4C11-93F9-69E8A3640354}" dt="2020-02-03T11:08:30.476" v="3170"/>
        <pc:sldMkLst>
          <pc:docMk/>
          <pc:sldMk cId="1508936005" sldId="360"/>
        </pc:sldMkLst>
        <pc:spChg chg="mod">
          <ac:chgData name="Warren Haydock" userId="c24e60f1-a7c2-42eb-b485-36d5e4b63d8d" providerId="ADAL" clId="{F2B3AA41-97A8-4C11-93F9-69E8A3640354}" dt="2020-02-03T11:08:06.439" v="3166" actId="20577"/>
          <ac:spMkLst>
            <pc:docMk/>
            <pc:sldMk cId="1508936005" sldId="360"/>
            <ac:spMk id="2" creationId="{A2D496BC-8FD2-CC42-8A74-670D4BF7CFFD}"/>
          </ac:spMkLst>
        </pc:spChg>
        <pc:spChg chg="del">
          <ac:chgData name="Warren Haydock" userId="c24e60f1-a7c2-42eb-b485-36d5e4b63d8d" providerId="ADAL" clId="{F2B3AA41-97A8-4C11-93F9-69E8A3640354}" dt="2020-02-03T11:08:10.454" v="3167" actId="478"/>
          <ac:spMkLst>
            <pc:docMk/>
            <pc:sldMk cId="1508936005" sldId="360"/>
            <ac:spMk id="3" creationId="{CE6F2DC3-E74C-2344-97FD-64353835FDB7}"/>
          </ac:spMkLst>
        </pc:spChg>
        <pc:spChg chg="add del mod">
          <ac:chgData name="Warren Haydock" userId="c24e60f1-a7c2-42eb-b485-36d5e4b63d8d" providerId="ADAL" clId="{F2B3AA41-97A8-4C11-93F9-69E8A3640354}" dt="2020-02-03T11:08:13.629" v="3168" actId="478"/>
          <ac:spMkLst>
            <pc:docMk/>
            <pc:sldMk cId="1508936005" sldId="360"/>
            <ac:spMk id="5" creationId="{4E49164D-6D56-47BA-9D29-A80CD7980CAA}"/>
          </ac:spMkLst>
        </pc:spChg>
        <pc:spChg chg="add">
          <ac:chgData name="Warren Haydock" userId="c24e60f1-a7c2-42eb-b485-36d5e4b63d8d" providerId="ADAL" clId="{F2B3AA41-97A8-4C11-93F9-69E8A3640354}" dt="2020-02-03T11:08:30.476" v="3170"/>
          <ac:spMkLst>
            <pc:docMk/>
            <pc:sldMk cId="1508936005" sldId="360"/>
            <ac:spMk id="6" creationId="{2EED59C5-10E9-4A4F-B2AD-5E5528AF53CA}"/>
          </ac:spMkLst>
        </pc:spChg>
      </pc:sldChg>
      <pc:sldChg chg="modSp add">
        <pc:chgData name="Warren Haydock" userId="c24e60f1-a7c2-42eb-b485-36d5e4b63d8d" providerId="ADAL" clId="{F2B3AA41-97A8-4C11-93F9-69E8A3640354}" dt="2020-02-03T11:08:47.582" v="3201" actId="20577"/>
        <pc:sldMkLst>
          <pc:docMk/>
          <pc:sldMk cId="1235113443" sldId="361"/>
        </pc:sldMkLst>
        <pc:spChg chg="mod">
          <ac:chgData name="Warren Haydock" userId="c24e60f1-a7c2-42eb-b485-36d5e4b63d8d" providerId="ADAL" clId="{F2B3AA41-97A8-4C11-93F9-69E8A3640354}" dt="2020-02-03T11:08:47.582" v="3201" actId="20577"/>
          <ac:spMkLst>
            <pc:docMk/>
            <pc:sldMk cId="1235113443" sldId="361"/>
            <ac:spMk id="2" creationId="{A2D496BC-8FD2-CC42-8A74-670D4BF7CFFD}"/>
          </ac:spMkLst>
        </pc:spChg>
      </pc:sldChg>
      <pc:sldChg chg="modSp add">
        <pc:chgData name="Warren Haydock" userId="c24e60f1-a7c2-42eb-b485-36d5e4b63d8d" providerId="ADAL" clId="{F2B3AA41-97A8-4C11-93F9-69E8A3640354}" dt="2020-02-03T11:09:24.826" v="3268" actId="14100"/>
        <pc:sldMkLst>
          <pc:docMk/>
          <pc:sldMk cId="2417552326" sldId="362"/>
        </pc:sldMkLst>
        <pc:spChg chg="mod">
          <ac:chgData name="Warren Haydock" userId="c24e60f1-a7c2-42eb-b485-36d5e4b63d8d" providerId="ADAL" clId="{F2B3AA41-97A8-4C11-93F9-69E8A3640354}" dt="2020-02-03T11:09:24.826" v="3268" actId="14100"/>
          <ac:spMkLst>
            <pc:docMk/>
            <pc:sldMk cId="2417552326" sldId="362"/>
            <ac:spMk id="2" creationId="{A2D496BC-8FD2-CC42-8A74-670D4BF7CFFD}"/>
          </ac:spMkLst>
        </pc:spChg>
      </pc:sldChg>
    </pc:docChg>
  </pc:docChgLst>
  <pc:docChgLst>
    <pc:chgData name="Warren Haydock" userId="c24e60f1-a7c2-42eb-b485-36d5e4b63d8d" providerId="ADAL" clId="{0B9E3EE1-C582-4997-8A5B-F23AD7D6B15F}"/>
    <pc:docChg chg="custSel modSld">
      <pc:chgData name="Warren Haydock" userId="c24e60f1-a7c2-42eb-b485-36d5e4b63d8d" providerId="ADAL" clId="{0B9E3EE1-C582-4997-8A5B-F23AD7D6B15F}" dt="2020-02-06T11:30:33.114" v="8" actId="20577"/>
      <pc:docMkLst>
        <pc:docMk/>
      </pc:docMkLst>
      <pc:sldChg chg="modSp">
        <pc:chgData name="Warren Haydock" userId="c24e60f1-a7c2-42eb-b485-36d5e4b63d8d" providerId="ADAL" clId="{0B9E3EE1-C582-4997-8A5B-F23AD7D6B15F}" dt="2020-02-06T11:30:33.114" v="8" actId="20577"/>
        <pc:sldMkLst>
          <pc:docMk/>
          <pc:sldMk cId="353042326" sldId="296"/>
        </pc:sldMkLst>
        <pc:spChg chg="mod">
          <ac:chgData name="Warren Haydock" userId="c24e60f1-a7c2-42eb-b485-36d5e4b63d8d" providerId="ADAL" clId="{0B9E3EE1-C582-4997-8A5B-F23AD7D6B15F}" dt="2020-02-06T11:30:33.114" v="8" actId="20577"/>
          <ac:spMkLst>
            <pc:docMk/>
            <pc:sldMk cId="353042326" sldId="296"/>
            <ac:spMk id="3" creationId="{2DDFFC0C-970D-0241-98FF-9614CC15BEEC}"/>
          </ac:spMkLst>
        </pc:spChg>
      </pc:sldChg>
      <pc:sldChg chg="addSp delSp modSp">
        <pc:chgData name="Warren Haydock" userId="c24e60f1-a7c2-42eb-b485-36d5e4b63d8d" providerId="ADAL" clId="{0B9E3EE1-C582-4997-8A5B-F23AD7D6B15F}" dt="2020-02-06T11:29:56.895" v="2"/>
        <pc:sldMkLst>
          <pc:docMk/>
          <pc:sldMk cId="2219257423" sldId="308"/>
        </pc:sldMkLst>
        <pc:graphicFrameChg chg="del modGraphic">
          <ac:chgData name="Warren Haydock" userId="c24e60f1-a7c2-42eb-b485-36d5e4b63d8d" providerId="ADAL" clId="{0B9E3EE1-C582-4997-8A5B-F23AD7D6B15F}" dt="2020-02-06T11:29:51.676" v="1" actId="478"/>
          <ac:graphicFrameMkLst>
            <pc:docMk/>
            <pc:sldMk cId="2219257423" sldId="308"/>
            <ac:graphicFrameMk id="4" creationId="{3B64542B-ADC3-4C8C-9C91-DA507441977C}"/>
          </ac:graphicFrameMkLst>
        </pc:graphicFrameChg>
        <pc:graphicFrameChg chg="add">
          <ac:chgData name="Warren Haydock" userId="c24e60f1-a7c2-42eb-b485-36d5e4b63d8d" providerId="ADAL" clId="{0B9E3EE1-C582-4997-8A5B-F23AD7D6B15F}" dt="2020-02-06T11:29:56.895" v="2"/>
          <ac:graphicFrameMkLst>
            <pc:docMk/>
            <pc:sldMk cId="2219257423" sldId="308"/>
            <ac:graphicFrameMk id="5" creationId="{9C6A689F-8697-48C7-A736-E3E8B663842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9D0F6BA-8066-BC4D-8423-66D7274AAEF2}" type="datetimeFigureOut">
              <a:rPr lang="en-GB"/>
              <a:pPr>
                <a:defRPr/>
              </a:pPr>
              <a:t>06/02/2020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9E6CE4C-84F8-5244-AD9B-9FE25F67A388}" type="slidenum">
              <a:rPr lang="en-GB"/>
              <a:pPr>
                <a:defRPr/>
              </a:pPr>
              <a:t>‹#›</a:t>
            </a:fld>
            <a:endParaRPr lang="en-GB"/>
          </a:p>
        </p:txBody>
      </p:sp>
    </p:spTree>
    <p:extLst>
      <p:ext uri="{BB962C8B-B14F-4D97-AF65-F5344CB8AC3E}">
        <p14:creationId xmlns:p14="http://schemas.microsoft.com/office/powerpoint/2010/main" val="2374261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E6CE4C-84F8-5244-AD9B-9FE25F67A388}" type="slidenum">
              <a:rPr lang="en-GB" smtClean="0"/>
              <a:pPr>
                <a:defRPr/>
              </a:pPr>
              <a:t>7</a:t>
            </a:fld>
            <a:endParaRPr lang="en-GB"/>
          </a:p>
        </p:txBody>
      </p:sp>
    </p:spTree>
    <p:extLst>
      <p:ext uri="{BB962C8B-B14F-4D97-AF65-F5344CB8AC3E}">
        <p14:creationId xmlns:p14="http://schemas.microsoft.com/office/powerpoint/2010/main" val="88915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E6CE4C-84F8-5244-AD9B-9FE25F67A388}" type="slidenum">
              <a:rPr lang="en-GB" smtClean="0"/>
              <a:pPr>
                <a:defRPr/>
              </a:pPr>
              <a:t>13</a:t>
            </a:fld>
            <a:endParaRPr lang="en-GB"/>
          </a:p>
        </p:txBody>
      </p:sp>
    </p:spTree>
    <p:extLst>
      <p:ext uri="{BB962C8B-B14F-4D97-AF65-F5344CB8AC3E}">
        <p14:creationId xmlns:p14="http://schemas.microsoft.com/office/powerpoint/2010/main" val="15362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E6CE4C-84F8-5244-AD9B-9FE25F67A388}" type="slidenum">
              <a:rPr lang="en-GB" smtClean="0"/>
              <a:pPr>
                <a:defRPr/>
              </a:pPr>
              <a:t>15</a:t>
            </a:fld>
            <a:endParaRPr lang="en-GB"/>
          </a:p>
        </p:txBody>
      </p:sp>
    </p:spTree>
    <p:extLst>
      <p:ext uri="{BB962C8B-B14F-4D97-AF65-F5344CB8AC3E}">
        <p14:creationId xmlns:p14="http://schemas.microsoft.com/office/powerpoint/2010/main" val="256907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E6CE4C-84F8-5244-AD9B-9FE25F67A388}" type="slidenum">
              <a:rPr lang="en-GB" smtClean="0"/>
              <a:pPr>
                <a:defRPr/>
              </a:pPr>
              <a:t>16</a:t>
            </a:fld>
            <a:endParaRPr lang="en-GB"/>
          </a:p>
        </p:txBody>
      </p:sp>
    </p:spTree>
    <p:extLst>
      <p:ext uri="{BB962C8B-B14F-4D97-AF65-F5344CB8AC3E}">
        <p14:creationId xmlns:p14="http://schemas.microsoft.com/office/powerpoint/2010/main" val="332240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C9E6CE4C-84F8-5244-AD9B-9FE25F67A388}" type="slidenum">
              <a:rPr lang="en-GB" smtClean="0"/>
              <a:pPr>
                <a:defRPr/>
              </a:pPr>
              <a:t>17</a:t>
            </a:fld>
            <a:endParaRPr lang="en-GB"/>
          </a:p>
        </p:txBody>
      </p:sp>
    </p:spTree>
    <p:extLst>
      <p:ext uri="{BB962C8B-B14F-4D97-AF65-F5344CB8AC3E}">
        <p14:creationId xmlns:p14="http://schemas.microsoft.com/office/powerpoint/2010/main" val="122911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9E6CE4C-84F8-5244-AD9B-9FE25F67A388}" type="slidenum">
              <a:rPr lang="en-GB" smtClean="0"/>
              <a:pPr>
                <a:defRPr/>
              </a:pPr>
              <a:t>28</a:t>
            </a:fld>
            <a:endParaRPr lang="en-GB"/>
          </a:p>
        </p:txBody>
      </p:sp>
    </p:spTree>
    <p:extLst>
      <p:ext uri="{BB962C8B-B14F-4D97-AF65-F5344CB8AC3E}">
        <p14:creationId xmlns:p14="http://schemas.microsoft.com/office/powerpoint/2010/main" val="213855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D45CC6-DF7E-0048-A9D1-6862AB7B9A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1" r="163" b="1159"/>
          <a:stretch/>
        </p:blipFill>
        <p:spPr>
          <a:xfrm>
            <a:off x="0" y="1082026"/>
            <a:ext cx="12192000" cy="5775975"/>
          </a:xfrm>
          <a:prstGeom prst="rect">
            <a:avLst/>
          </a:prstGeom>
        </p:spPr>
      </p:pic>
      <p:sp>
        <p:nvSpPr>
          <p:cNvPr id="2" name="Title 1">
            <a:extLst>
              <a:ext uri="{FF2B5EF4-FFF2-40B4-BE49-F238E27FC236}">
                <a16:creationId xmlns:a16="http://schemas.microsoft.com/office/drawing/2014/main" id="{AA31157B-0B17-7E47-9801-C7582841090C}"/>
              </a:ext>
            </a:extLst>
          </p:cNvPr>
          <p:cNvSpPr>
            <a:spLocks noGrp="1"/>
          </p:cNvSpPr>
          <p:nvPr>
            <p:ph type="ctrTitle"/>
          </p:nvPr>
        </p:nvSpPr>
        <p:spPr>
          <a:xfrm>
            <a:off x="623392" y="3645026"/>
            <a:ext cx="10849205" cy="1377107"/>
          </a:xfrm>
        </p:spPr>
        <p:txBody>
          <a:bodyPr anchor="b">
            <a:normAutofit/>
          </a:bodyPr>
          <a:lstStyle>
            <a:lvl1pPr algn="l">
              <a:defRPr sz="32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43011B-2E27-2E41-8DC6-39F076C6010B}"/>
              </a:ext>
            </a:extLst>
          </p:cNvPr>
          <p:cNvSpPr>
            <a:spLocks noGrp="1"/>
          </p:cNvSpPr>
          <p:nvPr>
            <p:ph type="subTitle" idx="1"/>
          </p:nvPr>
        </p:nvSpPr>
        <p:spPr>
          <a:xfrm>
            <a:off x="623392" y="5193778"/>
            <a:ext cx="10945216" cy="16557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2C3D4745-6430-684D-B0C5-A897250479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207" t="28352" b="24396"/>
          <a:stretch/>
        </p:blipFill>
        <p:spPr>
          <a:xfrm>
            <a:off x="307777" y="188640"/>
            <a:ext cx="3555975" cy="792088"/>
          </a:xfrm>
          <a:prstGeom prst="rect">
            <a:avLst/>
          </a:prstGeom>
        </p:spPr>
      </p:pic>
      <p:cxnSp>
        <p:nvCxnSpPr>
          <p:cNvPr id="10" name="Straight Connector 9">
            <a:extLst>
              <a:ext uri="{FF2B5EF4-FFF2-40B4-BE49-F238E27FC236}">
                <a16:creationId xmlns:a16="http://schemas.microsoft.com/office/drawing/2014/main" id="{EF3A2E75-9DDB-EC46-891C-494AAEF69D1A}"/>
              </a:ext>
            </a:extLst>
          </p:cNvPr>
          <p:cNvCxnSpPr>
            <a:cxnSpLocks/>
          </p:cNvCxnSpPr>
          <p:nvPr userDrawn="1"/>
        </p:nvCxnSpPr>
        <p:spPr>
          <a:xfrm>
            <a:off x="623392" y="5085184"/>
            <a:ext cx="109452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2DC417A-F631-5545-B81C-A07B57C8293A}"/>
              </a:ext>
            </a:extLst>
          </p:cNvPr>
          <p:cNvSpPr/>
          <p:nvPr userDrawn="1"/>
        </p:nvSpPr>
        <p:spPr>
          <a:xfrm>
            <a:off x="10896533" y="332656"/>
            <a:ext cx="8640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0F517E-941B-B943-91B3-F08CE54F9C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5300" y="266250"/>
            <a:ext cx="2776984" cy="132812"/>
          </a:xfrm>
          <a:prstGeom prst="rect">
            <a:avLst/>
          </a:prstGeom>
        </p:spPr>
      </p:pic>
    </p:spTree>
    <p:extLst>
      <p:ext uri="{BB962C8B-B14F-4D97-AF65-F5344CB8AC3E}">
        <p14:creationId xmlns:p14="http://schemas.microsoft.com/office/powerpoint/2010/main" val="89612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9138-7CCB-7944-AE85-7B79533598A3}"/>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8A00E6-221F-8A4B-AFBF-6964DAF2E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5372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EF327-84FA-1246-82A8-1AB7D35586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1" t="5659" r="163" b="14308"/>
          <a:stretch/>
        </p:blipFill>
        <p:spPr>
          <a:xfrm>
            <a:off x="0" y="1412777"/>
            <a:ext cx="12192000" cy="4676875"/>
          </a:xfrm>
          <a:prstGeom prst="rect">
            <a:avLst/>
          </a:prstGeom>
        </p:spPr>
      </p:pic>
      <p:sp>
        <p:nvSpPr>
          <p:cNvPr id="2" name="Title 1">
            <a:extLst>
              <a:ext uri="{FF2B5EF4-FFF2-40B4-BE49-F238E27FC236}">
                <a16:creationId xmlns:a16="http://schemas.microsoft.com/office/drawing/2014/main" id="{63D4C9CC-89C1-3C4A-AF7A-ED0AAA33B42E}"/>
              </a:ext>
            </a:extLst>
          </p:cNvPr>
          <p:cNvSpPr>
            <a:spLocks noGrp="1"/>
          </p:cNvSpPr>
          <p:nvPr>
            <p:ph type="title"/>
          </p:nvPr>
        </p:nvSpPr>
        <p:spPr>
          <a:xfrm>
            <a:off x="623392" y="1709741"/>
            <a:ext cx="10724059" cy="2852737"/>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D2060B-8C6D-3F4A-8AAA-4E27D2EBACE8}"/>
              </a:ext>
            </a:extLst>
          </p:cNvPr>
          <p:cNvSpPr>
            <a:spLocks noGrp="1"/>
          </p:cNvSpPr>
          <p:nvPr>
            <p:ph type="body" idx="1"/>
          </p:nvPr>
        </p:nvSpPr>
        <p:spPr>
          <a:xfrm>
            <a:off x="623392" y="4589465"/>
            <a:ext cx="107240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23896700-789C-6D4E-AF5D-36427740DF7E}"/>
              </a:ext>
            </a:extLst>
          </p:cNvPr>
          <p:cNvCxnSpPr/>
          <p:nvPr userDrawn="1"/>
        </p:nvCxnSpPr>
        <p:spPr>
          <a:xfrm>
            <a:off x="0" y="1412776"/>
            <a:ext cx="123366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92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A557-690B-1E48-94B1-F0175BB8FCF4}"/>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1DBECC5-B786-6E42-A628-5B36897AAFD8}"/>
              </a:ext>
            </a:extLst>
          </p:cNvPr>
          <p:cNvSpPr>
            <a:spLocks noGrp="1"/>
          </p:cNvSpPr>
          <p:nvPr>
            <p:ph sz="half" idx="1"/>
          </p:nvPr>
        </p:nvSpPr>
        <p:spPr>
          <a:xfrm>
            <a:off x="570741" y="1825625"/>
            <a:ext cx="5423663" cy="4351339"/>
          </a:xfrm>
        </p:spPr>
        <p:txBody>
          <a:bodyPr/>
          <a:lstStyle>
            <a:lvl5pPr marL="981075"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976DFDC0-1E1B-624F-85DA-8A264AFE6770}"/>
              </a:ext>
            </a:extLst>
          </p:cNvPr>
          <p:cNvSpPr>
            <a:spLocks noGrp="1"/>
          </p:cNvSpPr>
          <p:nvPr>
            <p:ph sz="half" idx="2"/>
          </p:nvPr>
        </p:nvSpPr>
        <p:spPr>
          <a:xfrm>
            <a:off x="6197600" y="1825625"/>
            <a:ext cx="5156200" cy="4351339"/>
          </a:xfrm>
        </p:spPr>
        <p:txBody>
          <a:bodyPr/>
          <a:lstStyle>
            <a:lvl5pPr marL="981075"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709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CD23-ECE4-A943-BD94-5C2955DF085C}"/>
              </a:ext>
            </a:extLst>
          </p:cNvPr>
          <p:cNvSpPr>
            <a:spLocks noGrp="1"/>
          </p:cNvSpPr>
          <p:nvPr>
            <p:ph type="title"/>
          </p:nvPr>
        </p:nvSpPr>
        <p:spPr>
          <a:xfrm>
            <a:off x="840317" y="365125"/>
            <a:ext cx="10515600" cy="1047651"/>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96A022-8C19-1A43-91D5-C1F0BECCC57C}"/>
              </a:ext>
            </a:extLst>
          </p:cNvPr>
          <p:cNvSpPr>
            <a:spLocks noGrp="1"/>
          </p:cNvSpPr>
          <p:nvPr>
            <p:ph type="body" idx="1"/>
          </p:nvPr>
        </p:nvSpPr>
        <p:spPr>
          <a:xfrm>
            <a:off x="840321" y="1573462"/>
            <a:ext cx="5158316" cy="703411"/>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13E99-0C00-BD42-9DAC-BDF3DE12E5F4}"/>
              </a:ext>
            </a:extLst>
          </p:cNvPr>
          <p:cNvSpPr>
            <a:spLocks noGrp="1"/>
          </p:cNvSpPr>
          <p:nvPr>
            <p:ph sz="half" idx="2"/>
          </p:nvPr>
        </p:nvSpPr>
        <p:spPr>
          <a:xfrm>
            <a:off x="840321" y="2348881"/>
            <a:ext cx="5158316" cy="3684588"/>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4D57F6FE-4A28-4B48-B368-DA4AD74C3E43}"/>
              </a:ext>
            </a:extLst>
          </p:cNvPr>
          <p:cNvSpPr>
            <a:spLocks noGrp="1"/>
          </p:cNvSpPr>
          <p:nvPr>
            <p:ph type="body" sz="quarter" idx="3"/>
          </p:nvPr>
        </p:nvSpPr>
        <p:spPr>
          <a:xfrm>
            <a:off x="6172200" y="1573462"/>
            <a:ext cx="5183717" cy="703411"/>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0C443-A1F4-264B-A3CB-384E6F1324B4}"/>
              </a:ext>
            </a:extLst>
          </p:cNvPr>
          <p:cNvSpPr>
            <a:spLocks noGrp="1"/>
          </p:cNvSpPr>
          <p:nvPr>
            <p:ph sz="quarter" idx="4"/>
          </p:nvPr>
        </p:nvSpPr>
        <p:spPr>
          <a:xfrm>
            <a:off x="6172200" y="2348881"/>
            <a:ext cx="5183717" cy="3684588"/>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684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83AD-D1E9-7F4F-BE95-ECF0F82E91FE}"/>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4973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22A1-7B54-F144-A2BB-0B7A4A6C13A5}"/>
              </a:ext>
            </a:extLst>
          </p:cNvPr>
          <p:cNvSpPr>
            <a:spLocks noGrp="1"/>
          </p:cNvSpPr>
          <p:nvPr>
            <p:ph type="title"/>
          </p:nvPr>
        </p:nvSpPr>
        <p:spPr>
          <a:xfrm>
            <a:off x="840317" y="365125"/>
            <a:ext cx="10513483" cy="1047651"/>
          </a:xfrm>
        </p:spPr>
        <p:txBody>
          <a:bodyPr anchor="ctr"/>
          <a:lstStyle>
            <a:lvl1pP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945F2A-8E03-7B47-BC46-D8BB6FD4D797}"/>
              </a:ext>
            </a:extLst>
          </p:cNvPr>
          <p:cNvSpPr>
            <a:spLocks noGrp="1"/>
          </p:cNvSpPr>
          <p:nvPr>
            <p:ph idx="1"/>
          </p:nvPr>
        </p:nvSpPr>
        <p:spPr>
          <a:xfrm>
            <a:off x="5183717" y="1628801"/>
            <a:ext cx="6170083" cy="4232251"/>
          </a:xfrm>
        </p:spPr>
        <p:txBody>
          <a:bodyPr/>
          <a:lstStyle>
            <a:lvl1pPr>
              <a:defRPr sz="2000"/>
            </a:lvl1pPr>
            <a:lvl2pPr>
              <a:defRPr sz="1800"/>
            </a:lvl2pPr>
            <a:lvl3pPr>
              <a:defRPr sz="16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07B685D9-0D08-6C45-9833-0CF84FA86941}"/>
              </a:ext>
            </a:extLst>
          </p:cNvPr>
          <p:cNvSpPr>
            <a:spLocks noGrp="1"/>
          </p:cNvSpPr>
          <p:nvPr>
            <p:ph type="body" sz="half" idx="2"/>
          </p:nvPr>
        </p:nvSpPr>
        <p:spPr>
          <a:xfrm>
            <a:off x="840321" y="1628801"/>
            <a:ext cx="3932767" cy="4240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019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9F38-8DC4-0A4E-A8FF-FC7B96E340FE}"/>
              </a:ext>
            </a:extLst>
          </p:cNvPr>
          <p:cNvSpPr>
            <a:spLocks noGrp="1"/>
          </p:cNvSpPr>
          <p:nvPr>
            <p:ph type="title"/>
          </p:nvPr>
        </p:nvSpPr>
        <p:spPr>
          <a:xfrm>
            <a:off x="840317" y="365125"/>
            <a:ext cx="10513483" cy="1047651"/>
          </a:xfrm>
        </p:spPr>
        <p:txBody>
          <a:bodyPr anchor="ctr"/>
          <a:lstStyle>
            <a:lvl1pP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E07772-22EB-9540-8F66-9EA78CBC8F06}"/>
              </a:ext>
            </a:extLst>
          </p:cNvPr>
          <p:cNvSpPr>
            <a:spLocks noGrp="1"/>
          </p:cNvSpPr>
          <p:nvPr>
            <p:ph type="pic" idx="1"/>
          </p:nvPr>
        </p:nvSpPr>
        <p:spPr>
          <a:xfrm>
            <a:off x="5183717" y="1628801"/>
            <a:ext cx="6172200" cy="4232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0AE90CE-D884-214D-9D21-06E63BFE964A}"/>
              </a:ext>
            </a:extLst>
          </p:cNvPr>
          <p:cNvSpPr>
            <a:spLocks noGrp="1"/>
          </p:cNvSpPr>
          <p:nvPr>
            <p:ph type="body" sz="half" idx="2"/>
          </p:nvPr>
        </p:nvSpPr>
        <p:spPr>
          <a:xfrm>
            <a:off x="840321" y="1628801"/>
            <a:ext cx="3932767" cy="4240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957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ECD74-30FF-BE44-80BA-F4596BED2B09}"/>
              </a:ext>
            </a:extLst>
          </p:cNvPr>
          <p:cNvSpPr>
            <a:spLocks noGrp="1"/>
          </p:cNvSpPr>
          <p:nvPr>
            <p:ph type="title"/>
          </p:nvPr>
        </p:nvSpPr>
        <p:spPr>
          <a:xfrm>
            <a:off x="570741" y="365125"/>
            <a:ext cx="10133775" cy="10260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8B8890-E91F-D648-952B-B7DFECCA57AA}"/>
              </a:ext>
            </a:extLst>
          </p:cNvPr>
          <p:cNvSpPr>
            <a:spLocks noGrp="1"/>
          </p:cNvSpPr>
          <p:nvPr>
            <p:ph type="body" idx="1"/>
          </p:nvPr>
        </p:nvSpPr>
        <p:spPr>
          <a:xfrm>
            <a:off x="570741" y="1628802"/>
            <a:ext cx="11011663" cy="44361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9B855D2E-0EDF-CF42-8CB4-3143ACE34572}"/>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69989" t="28352" r="13645" b="24396"/>
          <a:stretch/>
        </p:blipFill>
        <p:spPr>
          <a:xfrm>
            <a:off x="10896537" y="260649"/>
            <a:ext cx="685863" cy="914379"/>
          </a:xfrm>
          <a:prstGeom prst="rect">
            <a:avLst/>
          </a:prstGeom>
        </p:spPr>
      </p:pic>
      <p:cxnSp>
        <p:nvCxnSpPr>
          <p:cNvPr id="8" name="Straight Connector 7">
            <a:extLst>
              <a:ext uri="{FF2B5EF4-FFF2-40B4-BE49-F238E27FC236}">
                <a16:creationId xmlns:a16="http://schemas.microsoft.com/office/drawing/2014/main" id="{7D6AD0B3-4282-1A46-A013-002EBB1C9863}"/>
              </a:ext>
            </a:extLst>
          </p:cNvPr>
          <p:cNvCxnSpPr>
            <a:cxnSpLocks/>
          </p:cNvCxnSpPr>
          <p:nvPr userDrawn="1"/>
        </p:nvCxnSpPr>
        <p:spPr>
          <a:xfrm>
            <a:off x="0" y="1399731"/>
            <a:ext cx="11582400" cy="130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075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9" r:id="rId7"/>
    <p:sldLayoutId id="2147483680" r:id="rId8"/>
  </p:sldLayoutIdLst>
  <p:hf hdr="0"/>
  <p:txStyles>
    <p:titleStyle>
      <a:lvl1pPr algn="l" defTabSz="914400" rtl="0" eaLnBrk="1" latinLnBrk="0" hangingPunct="1">
        <a:lnSpc>
          <a:spcPts val="31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200"/>
        </a:lnSpc>
        <a:spcBef>
          <a:spcPts val="12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95300" indent="-219075" algn="l" defTabSz="914400" rtl="0" eaLnBrk="1" latinLnBrk="0" hangingPunct="1">
        <a:lnSpc>
          <a:spcPts val="2000"/>
        </a:lnSpc>
        <a:spcBef>
          <a:spcPts val="12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760413" indent="-219075" algn="l" defTabSz="914400" rtl="0" eaLnBrk="1" latinLnBrk="0" hangingPunct="1">
        <a:lnSpc>
          <a:spcPts val="1800"/>
        </a:lnSpc>
        <a:spcBef>
          <a:spcPts val="12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81075" indent="-220663" algn="l" defTabSz="914400" rtl="0" eaLnBrk="1" latinLnBrk="0" hangingPunct="1">
        <a:lnSpc>
          <a:spcPts val="1600"/>
        </a:lnSpc>
        <a:spcBef>
          <a:spcPts val="12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246188" indent="-265113" algn="l" defTabSz="914400" rtl="0" eaLnBrk="1" latinLnBrk="0" hangingPunct="1">
        <a:lnSpc>
          <a:spcPct val="90000"/>
        </a:lnSpc>
        <a:spcBef>
          <a:spcPts val="800"/>
        </a:spcBef>
        <a:buFont typeface="Arial" panose="020B0604020202020204" pitchFamily="34" charset="0"/>
        <a:buChar char="•"/>
        <a:tabLst>
          <a:tab pos="1189038" algn="l"/>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96BC-8FD2-CC42-8A74-670D4BF7CFFD}"/>
              </a:ext>
            </a:extLst>
          </p:cNvPr>
          <p:cNvSpPr>
            <a:spLocks noGrp="1"/>
          </p:cNvSpPr>
          <p:nvPr>
            <p:ph type="ctrTitle"/>
          </p:nvPr>
        </p:nvSpPr>
        <p:spPr/>
        <p:txBody>
          <a:bodyPr>
            <a:normAutofit/>
          </a:bodyPr>
          <a:lstStyle/>
          <a:p>
            <a:r>
              <a:rPr lang="en-US" sz="6000" dirty="0"/>
              <a:t>Terrorism: a Dynamic Risk</a:t>
            </a:r>
          </a:p>
        </p:txBody>
      </p:sp>
      <p:sp>
        <p:nvSpPr>
          <p:cNvPr id="3" name="Subtitle 2">
            <a:extLst>
              <a:ext uri="{FF2B5EF4-FFF2-40B4-BE49-F238E27FC236}">
                <a16:creationId xmlns:a16="http://schemas.microsoft.com/office/drawing/2014/main" id="{CE6F2DC3-E74C-2344-97FD-64353835FDB7}"/>
              </a:ext>
            </a:extLst>
          </p:cNvPr>
          <p:cNvSpPr>
            <a:spLocks noGrp="1"/>
          </p:cNvSpPr>
          <p:nvPr>
            <p:ph type="subTitle" idx="1"/>
          </p:nvPr>
        </p:nvSpPr>
        <p:spPr>
          <a:xfrm>
            <a:off x="623392" y="5337211"/>
            <a:ext cx="3113770" cy="971526"/>
          </a:xfrm>
        </p:spPr>
        <p:txBody>
          <a:bodyPr/>
          <a:lstStyle/>
          <a:p>
            <a:r>
              <a:rPr lang="en-US" dirty="0"/>
              <a:t>Warren Haydock</a:t>
            </a:r>
          </a:p>
          <a:p>
            <a:r>
              <a:rPr lang="en-US" sz="2000" dirty="0"/>
              <a:t>CLAIMS MANAGER</a:t>
            </a:r>
          </a:p>
        </p:txBody>
      </p:sp>
      <p:sp>
        <p:nvSpPr>
          <p:cNvPr id="4" name="Rectangle 3">
            <a:extLst>
              <a:ext uri="{FF2B5EF4-FFF2-40B4-BE49-F238E27FC236}">
                <a16:creationId xmlns:a16="http://schemas.microsoft.com/office/drawing/2014/main" id="{88C49B85-5275-4C56-BBFB-1D6B8B06BEC5}"/>
              </a:ext>
            </a:extLst>
          </p:cNvPr>
          <p:cNvSpPr/>
          <p:nvPr/>
        </p:nvSpPr>
        <p:spPr>
          <a:xfrm>
            <a:off x="8184232" y="116632"/>
            <a:ext cx="38884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833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Pool Re Scheme</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6965419" cy="5112566"/>
          </a:xfrm>
        </p:spPr>
        <p:txBody>
          <a:bodyPr>
            <a:normAutofit/>
          </a:bodyPr>
          <a:lstStyle/>
          <a:p>
            <a:pPr marL="0" lvl="5" indent="0">
              <a:lnSpc>
                <a:spcPct val="150000"/>
              </a:lnSpc>
              <a:spcBef>
                <a:spcPts val="600"/>
              </a:spcBef>
              <a:buNone/>
              <a:defRPr/>
            </a:pPr>
            <a:r>
              <a:rPr lang="en-US" altLang="en-US" sz="1400" dirty="0">
                <a:latin typeface="Arial" panose="020B0604020202020204" pitchFamily="34" charset="0"/>
                <a:cs typeface="Arial" panose="020B0604020202020204" pitchFamily="34" charset="0"/>
              </a:rPr>
              <a:t>Non-Damage Business Interruption Class B</a:t>
            </a:r>
          </a:p>
          <a:p>
            <a:pPr marL="285750" lvl="5" indent="-285750">
              <a:lnSpc>
                <a:spcPct val="150000"/>
              </a:lnSpc>
              <a:spcBef>
                <a:spcPts val="600"/>
              </a:spcBef>
              <a:defRPr/>
            </a:pPr>
            <a:r>
              <a:rPr lang="en-US" altLang="en-US" sz="1400" dirty="0">
                <a:latin typeface="Arial" panose="020B0604020202020204" pitchFamily="34" charset="0"/>
                <a:cs typeface="Arial" panose="020B0604020202020204" pitchFamily="34" charset="0"/>
              </a:rPr>
              <a:t>Potential insurance coverage gaps: </a:t>
            </a:r>
            <a:r>
              <a:rPr lang="en-GB" altLang="en-US" sz="1400" dirty="0">
                <a:latin typeface="Arial" panose="020B0604020202020204" pitchFamily="34" charset="0"/>
                <a:cs typeface="Arial" panose="020B0604020202020204" pitchFamily="34" charset="0"/>
              </a:rPr>
              <a:t>recent attacks have caused BI that did not result from damage (the Terrorism Gap)</a:t>
            </a:r>
          </a:p>
          <a:p>
            <a:pPr marL="285750" lvl="5" indent="-285750">
              <a:lnSpc>
                <a:spcPct val="150000"/>
              </a:lnSpc>
              <a:spcBef>
                <a:spcPts val="600"/>
              </a:spcBef>
              <a:defRPr/>
            </a:pPr>
            <a:r>
              <a:rPr lang="en-GB" altLang="en-US" sz="1400" dirty="0">
                <a:latin typeface="Arial" panose="020B0604020202020204" pitchFamily="34" charset="0"/>
                <a:cs typeface="Arial" panose="020B0604020202020204" pitchFamily="34" charset="0"/>
              </a:rPr>
              <a:t>The property market generally covers NDBI (unless Terrorism)</a:t>
            </a:r>
          </a:p>
          <a:p>
            <a:pPr marL="285750" lvl="5" indent="-285750">
              <a:lnSpc>
                <a:spcPct val="150000"/>
              </a:lnSpc>
              <a:spcBef>
                <a:spcPts val="600"/>
              </a:spcBef>
              <a:defRPr/>
            </a:pPr>
            <a:r>
              <a:rPr lang="en-GB" altLang="en-US" sz="1400" dirty="0">
                <a:latin typeface="Arial" panose="020B0604020202020204" pitchFamily="34" charset="0"/>
                <a:cs typeface="Arial" panose="020B0604020202020204" pitchFamily="34" charset="0"/>
              </a:rPr>
              <a:t>Act of Parliament amended on 12 Feb 2019 allowing NDBI Terrorism cover to be provided without damage arising</a:t>
            </a:r>
          </a:p>
          <a:p>
            <a:pPr marL="285750" lvl="5" indent="-285750">
              <a:lnSpc>
                <a:spcPct val="150000"/>
              </a:lnSpc>
              <a:spcBef>
                <a:spcPts val="600"/>
              </a:spcBef>
              <a:defRPr/>
            </a:pPr>
            <a:r>
              <a:rPr lang="en-GB" altLang="en-US" sz="1400" dirty="0">
                <a:latin typeface="Arial" panose="020B0604020202020204" pitchFamily="34" charset="0"/>
                <a:cs typeface="Arial" panose="020B0604020202020204" pitchFamily="34" charset="0"/>
              </a:rPr>
              <a:t>Cover for Loss of Attraction and Denial of Access</a:t>
            </a:r>
          </a:p>
          <a:p>
            <a:pPr marL="285750" lvl="5" indent="-285750">
              <a:lnSpc>
                <a:spcPct val="150000"/>
              </a:lnSpc>
              <a:spcBef>
                <a:spcPts val="600"/>
              </a:spcBef>
              <a:defRPr/>
            </a:pPr>
            <a:r>
              <a:rPr lang="en-GB" altLang="en-US" sz="1400" dirty="0">
                <a:latin typeface="Arial" panose="020B0604020202020204" pitchFamily="34" charset="0"/>
                <a:cs typeface="Arial" panose="020B0604020202020204" pitchFamily="34" charset="0"/>
              </a:rPr>
              <a:t>1 Mile territorial restriction, 90 day limit</a:t>
            </a:r>
          </a:p>
        </p:txBody>
      </p:sp>
      <p:pic>
        <p:nvPicPr>
          <p:cNvPr id="4" name="Picture 3">
            <a:extLst>
              <a:ext uri="{FF2B5EF4-FFF2-40B4-BE49-F238E27FC236}">
                <a16:creationId xmlns:a16="http://schemas.microsoft.com/office/drawing/2014/main" id="{119B1D8E-5F24-44A6-ABEB-D72AB723B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264" y="2708920"/>
            <a:ext cx="2304256" cy="2304256"/>
          </a:xfrm>
          <a:prstGeom prst="rect">
            <a:avLst/>
          </a:prstGeom>
        </p:spPr>
      </p:pic>
    </p:spTree>
    <p:extLst>
      <p:ext uri="{BB962C8B-B14F-4D97-AF65-F5344CB8AC3E}">
        <p14:creationId xmlns:p14="http://schemas.microsoft.com/office/powerpoint/2010/main" val="293759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Terrorism Reinsurance and Pooling-Mechanisms</a:t>
            </a:r>
          </a:p>
        </p:txBody>
      </p:sp>
      <p:pic>
        <p:nvPicPr>
          <p:cNvPr id="21" name="Picture 20">
            <a:extLst>
              <a:ext uri="{FF2B5EF4-FFF2-40B4-BE49-F238E27FC236}">
                <a16:creationId xmlns:a16="http://schemas.microsoft.com/office/drawing/2014/main" id="{D31F8694-BF6A-400F-AF57-7B04546E8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0441" y="2548193"/>
            <a:ext cx="2232248" cy="2232248"/>
          </a:xfrm>
          <a:prstGeom prst="rect">
            <a:avLst/>
          </a:prstGeom>
        </p:spPr>
      </p:pic>
      <p:sp>
        <p:nvSpPr>
          <p:cNvPr id="22" name="Content Placeholder 2">
            <a:extLst>
              <a:ext uri="{FF2B5EF4-FFF2-40B4-BE49-F238E27FC236}">
                <a16:creationId xmlns:a16="http://schemas.microsoft.com/office/drawing/2014/main" id="{86216948-1AA9-4C4A-B2B3-3ABBCF0FA686}"/>
              </a:ext>
            </a:extLst>
          </p:cNvPr>
          <p:cNvSpPr>
            <a:spLocks noGrp="1"/>
          </p:cNvSpPr>
          <p:nvPr>
            <p:ph idx="1"/>
          </p:nvPr>
        </p:nvSpPr>
        <p:spPr>
          <a:xfrm>
            <a:off x="570741" y="1628800"/>
            <a:ext cx="7829515" cy="4824536"/>
          </a:xfrm>
        </p:spPr>
        <p:txBody>
          <a:bodyPr>
            <a:noAutofit/>
          </a:bodyPr>
          <a:lstStyle/>
          <a:p>
            <a:pPr lvl="0">
              <a:lnSpc>
                <a:spcPct val="150000"/>
              </a:lnSpc>
              <a:spcBef>
                <a:spcPts val="600"/>
              </a:spcBef>
            </a:pPr>
            <a:r>
              <a:rPr lang="en-GB" sz="1400" dirty="0">
                <a:solidFill>
                  <a:srgbClr val="002060"/>
                </a:solidFill>
              </a:rPr>
              <a:t>Constrained capital due to terrorism attacks across Europe, as well as merger activity and Lloyd’s profit review</a:t>
            </a:r>
          </a:p>
          <a:p>
            <a:pPr lvl="0">
              <a:lnSpc>
                <a:spcPct val="150000"/>
              </a:lnSpc>
              <a:spcBef>
                <a:spcPts val="600"/>
              </a:spcBef>
            </a:pPr>
            <a:r>
              <a:rPr lang="en-GB" sz="1400" dirty="0">
                <a:solidFill>
                  <a:srgbClr val="002060"/>
                </a:solidFill>
              </a:rPr>
              <a:t>Unpredictability of terrorism and difficulty of frequency and severity modelling</a:t>
            </a:r>
          </a:p>
          <a:p>
            <a:pPr lvl="0">
              <a:lnSpc>
                <a:spcPct val="150000"/>
              </a:lnSpc>
              <a:spcBef>
                <a:spcPts val="600"/>
              </a:spcBef>
            </a:pPr>
            <a:r>
              <a:rPr lang="en-GB" sz="1400" dirty="0">
                <a:solidFill>
                  <a:srgbClr val="002060"/>
                </a:solidFill>
              </a:rPr>
              <a:t>Insufficient capital for a large-scale London event, let alone CBRN context of 10’s of </a:t>
            </a:r>
            <a:r>
              <a:rPr lang="en-GB" sz="1400" dirty="0" err="1">
                <a:solidFill>
                  <a:srgbClr val="002060"/>
                </a:solidFill>
              </a:rPr>
              <a:t>billlions</a:t>
            </a:r>
            <a:endParaRPr lang="en-GB" sz="1400" dirty="0">
              <a:solidFill>
                <a:srgbClr val="002060"/>
              </a:solidFill>
            </a:endParaRPr>
          </a:p>
          <a:p>
            <a:pPr lvl="0">
              <a:lnSpc>
                <a:spcPct val="150000"/>
              </a:lnSpc>
              <a:spcBef>
                <a:spcPts val="600"/>
              </a:spcBef>
            </a:pPr>
            <a:r>
              <a:rPr lang="en-GB" sz="1400" dirty="0">
                <a:solidFill>
                  <a:srgbClr val="002060"/>
                </a:solidFill>
              </a:rPr>
              <a:t>Significant increase on property values in major cities, most notably London</a:t>
            </a:r>
          </a:p>
          <a:p>
            <a:pPr lvl="0">
              <a:lnSpc>
                <a:spcPct val="150000"/>
              </a:lnSpc>
              <a:spcBef>
                <a:spcPts val="600"/>
              </a:spcBef>
            </a:pPr>
            <a:r>
              <a:rPr lang="en-GB" sz="1400" dirty="0">
                <a:solidFill>
                  <a:srgbClr val="002060"/>
                </a:solidFill>
              </a:rPr>
              <a:t>Willis Re 2018 Risk Insurance Report suggests alternative capital up, whilst traditional reinsurance capital 10% down</a:t>
            </a:r>
          </a:p>
          <a:p>
            <a:pPr lvl="0">
              <a:lnSpc>
                <a:spcPct val="150000"/>
              </a:lnSpc>
              <a:spcBef>
                <a:spcPts val="600"/>
              </a:spcBef>
            </a:pPr>
            <a:r>
              <a:rPr lang="en-GB" sz="1400" dirty="0">
                <a:solidFill>
                  <a:srgbClr val="002060"/>
                </a:solidFill>
              </a:rPr>
              <a:t>Recent reinsurance losses exacerbated by non-core perils (hail, wildfire)</a:t>
            </a:r>
          </a:p>
          <a:p>
            <a:pPr lvl="0">
              <a:lnSpc>
                <a:spcPct val="150000"/>
              </a:lnSpc>
              <a:spcBef>
                <a:spcPts val="600"/>
              </a:spcBef>
            </a:pPr>
            <a:r>
              <a:rPr lang="en-GB" sz="1400" dirty="0">
                <a:solidFill>
                  <a:srgbClr val="002060"/>
                </a:solidFill>
              </a:rPr>
              <a:t>Market capacity will return over time, but unlikely to be sufficient to completely fulfil demand</a:t>
            </a:r>
          </a:p>
          <a:p>
            <a:pPr lvl="0">
              <a:lnSpc>
                <a:spcPct val="150000"/>
              </a:lnSpc>
              <a:spcBef>
                <a:spcPts val="600"/>
              </a:spcBef>
            </a:pPr>
            <a:r>
              <a:rPr lang="en-GB" sz="1400" dirty="0">
                <a:solidFill>
                  <a:srgbClr val="002060"/>
                </a:solidFill>
              </a:rPr>
              <a:t>Pool Re adopting modern modelling and actuarial techniques to reflect reasonable premium rating</a:t>
            </a:r>
          </a:p>
          <a:p>
            <a:pPr lvl="0">
              <a:lnSpc>
                <a:spcPct val="150000"/>
              </a:lnSpc>
              <a:spcBef>
                <a:spcPts val="600"/>
              </a:spcBef>
            </a:pPr>
            <a:r>
              <a:rPr lang="en-GB" sz="1400" dirty="0">
                <a:solidFill>
                  <a:srgbClr val="002060"/>
                </a:solidFill>
              </a:rPr>
              <a:t>Pool Re considering exploring coverage gaps to reflect coverage and market relevance</a:t>
            </a:r>
          </a:p>
        </p:txBody>
      </p:sp>
    </p:spTree>
    <p:extLst>
      <p:ext uri="{BB962C8B-B14F-4D97-AF65-F5344CB8AC3E}">
        <p14:creationId xmlns:p14="http://schemas.microsoft.com/office/powerpoint/2010/main" val="70375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96BC-8FD2-CC42-8A74-670D4BF7CFFD}"/>
              </a:ext>
            </a:extLst>
          </p:cNvPr>
          <p:cNvSpPr>
            <a:spLocks noGrp="1"/>
          </p:cNvSpPr>
          <p:nvPr>
            <p:ph type="ctrTitle"/>
          </p:nvPr>
        </p:nvSpPr>
        <p:spPr/>
        <p:txBody>
          <a:bodyPr>
            <a:normAutofit/>
          </a:bodyPr>
          <a:lstStyle/>
          <a:p>
            <a:r>
              <a:rPr lang="en-US" sz="6000" dirty="0"/>
              <a:t>The Terrorism Threat</a:t>
            </a:r>
          </a:p>
        </p:txBody>
      </p:sp>
      <p:sp>
        <p:nvSpPr>
          <p:cNvPr id="6" name="Rectangle 5">
            <a:extLst>
              <a:ext uri="{FF2B5EF4-FFF2-40B4-BE49-F238E27FC236}">
                <a16:creationId xmlns:a16="http://schemas.microsoft.com/office/drawing/2014/main" id="{2EED59C5-10E9-4A4F-B2AD-5E5528AF53CA}"/>
              </a:ext>
            </a:extLst>
          </p:cNvPr>
          <p:cNvSpPr/>
          <p:nvPr/>
        </p:nvSpPr>
        <p:spPr>
          <a:xfrm>
            <a:off x="8184232" y="116632"/>
            <a:ext cx="38884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511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03-63FC-1D4E-997A-6998741C7ED7}"/>
              </a:ext>
            </a:extLst>
          </p:cNvPr>
          <p:cNvSpPr>
            <a:spLocks noGrp="1"/>
          </p:cNvSpPr>
          <p:nvPr>
            <p:ph type="title"/>
          </p:nvPr>
        </p:nvSpPr>
        <p:spPr/>
        <p:txBody>
          <a:bodyPr/>
          <a:lstStyle/>
          <a:p>
            <a:r>
              <a:rPr lang="en-US" b="1" dirty="0"/>
              <a:t>The Terrorism Threat: The Landscape in Great Britain</a:t>
            </a:r>
          </a:p>
        </p:txBody>
      </p:sp>
      <p:grpSp>
        <p:nvGrpSpPr>
          <p:cNvPr id="258" name="Group 257">
            <a:extLst>
              <a:ext uri="{FF2B5EF4-FFF2-40B4-BE49-F238E27FC236}">
                <a16:creationId xmlns:a16="http://schemas.microsoft.com/office/drawing/2014/main" id="{D38531C8-4EC5-4744-84D2-8789A88471D5}"/>
              </a:ext>
            </a:extLst>
          </p:cNvPr>
          <p:cNvGrpSpPr/>
          <p:nvPr/>
        </p:nvGrpSpPr>
        <p:grpSpPr>
          <a:xfrm>
            <a:off x="1199456" y="1749286"/>
            <a:ext cx="9280674" cy="4743589"/>
            <a:chOff x="1631504" y="1573861"/>
            <a:chExt cx="9280674" cy="4743589"/>
          </a:xfrm>
        </p:grpSpPr>
        <p:sp>
          <p:nvSpPr>
            <p:cNvPr id="16" name="TextBox 15">
              <a:extLst>
                <a:ext uri="{FF2B5EF4-FFF2-40B4-BE49-F238E27FC236}">
                  <a16:creationId xmlns:a16="http://schemas.microsoft.com/office/drawing/2014/main" id="{9BB2F8CC-9F8E-46AD-9AD0-FC1DF9DFF0A8}"/>
                </a:ext>
              </a:extLst>
            </p:cNvPr>
            <p:cNvSpPr txBox="1"/>
            <p:nvPr/>
          </p:nvSpPr>
          <p:spPr>
            <a:xfrm>
              <a:off x="1631504" y="1573861"/>
              <a:ext cx="2788084" cy="1797095"/>
            </a:xfrm>
            <a:prstGeom prst="rect">
              <a:avLst/>
            </a:prstGeom>
            <a:noFill/>
          </p:spPr>
          <p:txBody>
            <a:bodyPr wrap="square" rtlCol="0">
              <a:spAutoFit/>
            </a:bodyPr>
            <a:lstStyle/>
            <a:p>
              <a:pPr algn="r">
                <a:lnSpc>
                  <a:spcPct val="150000"/>
                </a:lnSpc>
                <a:spcBef>
                  <a:spcPts val="600"/>
                </a:spcBef>
              </a:pPr>
              <a:r>
                <a:rPr lang="en-US" sz="1400" b="1" dirty="0">
                  <a:solidFill>
                    <a:schemeClr val="accent2"/>
                  </a:solidFill>
                  <a:latin typeface="Arial" panose="020B0604020202020204" pitchFamily="34" charset="0"/>
                  <a:cs typeface="Arial" panose="020B0604020202020204" pitchFamily="34" charset="0"/>
                </a:rPr>
                <a:t>Actors</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Islamist</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Extreme Right Wing</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Dissident Republicans</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Other forms of extremism</a:t>
              </a:r>
            </a:p>
          </p:txBody>
        </p:sp>
        <p:sp>
          <p:nvSpPr>
            <p:cNvPr id="17" name="TextBox 16">
              <a:extLst>
                <a:ext uri="{FF2B5EF4-FFF2-40B4-BE49-F238E27FC236}">
                  <a16:creationId xmlns:a16="http://schemas.microsoft.com/office/drawing/2014/main" id="{A94291A1-BA46-443A-86D4-4E4CD40542B8}"/>
                </a:ext>
              </a:extLst>
            </p:cNvPr>
            <p:cNvSpPr txBox="1"/>
            <p:nvPr/>
          </p:nvSpPr>
          <p:spPr>
            <a:xfrm>
              <a:off x="7882522" y="3812469"/>
              <a:ext cx="3029656" cy="2504981"/>
            </a:xfrm>
            <a:prstGeom prst="rect">
              <a:avLst/>
            </a:prstGeom>
            <a:noFill/>
          </p:spPr>
          <p:txBody>
            <a:bodyPr wrap="square" rtlCol="0" anchor="t">
              <a:spAutoFit/>
            </a:bodyPr>
            <a:lstStyle/>
            <a:p>
              <a:pPr>
                <a:lnSpc>
                  <a:spcPct val="150000"/>
                </a:lnSpc>
                <a:spcBef>
                  <a:spcPts val="600"/>
                </a:spcBef>
              </a:pPr>
              <a:r>
                <a:rPr lang="en-US" sz="1400" b="1" dirty="0">
                  <a:solidFill>
                    <a:schemeClr val="accent5"/>
                  </a:solidFill>
                  <a:latin typeface="Arial" panose="020B0604020202020204" pitchFamily="34" charset="0"/>
                  <a:cs typeface="Arial" panose="020B0604020202020204" pitchFamily="34" charset="0"/>
                </a:rPr>
                <a:t>Attacks &amp; Plots</a:t>
              </a:r>
            </a:p>
            <a:p>
              <a:pP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11 attacks since 2017</a:t>
              </a:r>
            </a:p>
            <a:p>
              <a:pPr marL="171450" indent="-171450" defTabSz="914378">
                <a:lnSpc>
                  <a:spcPct val="150000"/>
                </a:lnSpc>
                <a:spcBef>
                  <a:spcPts val="600"/>
                </a:spcBef>
                <a:buFontTx/>
                <a:buChar char="-"/>
                <a:defRPr/>
              </a:pPr>
              <a:r>
                <a:rPr lang="en-US" sz="1200" dirty="0">
                  <a:solidFill>
                    <a:schemeClr val="tx2">
                      <a:lumMod val="50000"/>
                    </a:schemeClr>
                  </a:solidFill>
                  <a:latin typeface="Arial" panose="020B0604020202020204" pitchFamily="34" charset="0"/>
                  <a:cs typeface="Arial" panose="020B0604020202020204" pitchFamily="34" charset="0"/>
                </a:rPr>
                <a:t>8 Islamism, 3 right wing</a:t>
              </a:r>
            </a:p>
            <a:p>
              <a:pP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24 plots since 2017</a:t>
              </a:r>
            </a:p>
            <a:p>
              <a:pPr marL="171450" indent="-171450" defTabSz="914378">
                <a:lnSpc>
                  <a:spcPct val="150000"/>
                </a:lnSpc>
                <a:spcBef>
                  <a:spcPts val="600"/>
                </a:spcBef>
                <a:buFontTx/>
                <a:buChar char="-"/>
                <a:defRPr/>
              </a:pPr>
              <a:r>
                <a:rPr lang="en-US" sz="1200" dirty="0">
                  <a:solidFill>
                    <a:schemeClr val="tx2">
                      <a:lumMod val="50000"/>
                    </a:schemeClr>
                  </a:solidFill>
                  <a:latin typeface="Arial" panose="020B0604020202020204" pitchFamily="34" charset="0"/>
                  <a:cs typeface="Arial" panose="020B0604020202020204" pitchFamily="34" charset="0"/>
                </a:rPr>
                <a:t>16 Islamism, 8 right wing</a:t>
              </a:r>
            </a:p>
            <a:p>
              <a:pP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266 persons in custody</a:t>
              </a:r>
            </a:p>
            <a:p>
              <a:pPr marL="171450" indent="-171450" defTabSz="914378">
                <a:lnSpc>
                  <a:spcPct val="150000"/>
                </a:lnSpc>
                <a:spcBef>
                  <a:spcPts val="600"/>
                </a:spcBef>
                <a:buFontTx/>
                <a:buChar char="-"/>
                <a:defRPr/>
              </a:pPr>
              <a:r>
                <a:rPr lang="en-US" sz="1200" dirty="0">
                  <a:solidFill>
                    <a:schemeClr val="tx2">
                      <a:lumMod val="50000"/>
                    </a:schemeClr>
                  </a:solidFill>
                  <a:latin typeface="Arial" panose="020B0604020202020204" pitchFamily="34" charset="0"/>
                  <a:cs typeface="Arial" panose="020B0604020202020204" pitchFamily="34" charset="0"/>
                </a:rPr>
                <a:t>78% Islamist, 15% right wing, 6% other</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0A1E4BD-8E02-49D3-952C-96D426D0754F}"/>
                </a:ext>
              </a:extLst>
            </p:cNvPr>
            <p:cNvSpPr txBox="1"/>
            <p:nvPr/>
          </p:nvSpPr>
          <p:spPr>
            <a:xfrm>
              <a:off x="1631504" y="3783540"/>
              <a:ext cx="2788084" cy="2151038"/>
            </a:xfrm>
            <a:prstGeom prst="rect">
              <a:avLst/>
            </a:prstGeom>
            <a:noFill/>
          </p:spPr>
          <p:txBody>
            <a:bodyPr wrap="square" rtlCol="0">
              <a:spAutoFit/>
            </a:bodyPr>
            <a:lstStyle/>
            <a:p>
              <a:pPr algn="r">
                <a:lnSpc>
                  <a:spcPct val="150000"/>
                </a:lnSpc>
                <a:spcBef>
                  <a:spcPts val="600"/>
                </a:spcBef>
              </a:pPr>
              <a:r>
                <a:rPr lang="en-US" sz="1400" b="1" dirty="0">
                  <a:solidFill>
                    <a:schemeClr val="tx1">
                      <a:lumMod val="50000"/>
                      <a:lumOff val="50000"/>
                    </a:schemeClr>
                  </a:solidFill>
                  <a:latin typeface="Arial" panose="020B0604020202020204" pitchFamily="34" charset="0"/>
                  <a:cs typeface="Arial" panose="020B0604020202020204" pitchFamily="34" charset="0"/>
                </a:rPr>
                <a:t>Targets</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Crowded Places</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Critical National Infrastructure</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Police, military and government</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Symbolic</a:t>
              </a:r>
            </a:p>
            <a:p>
              <a:pPr algn="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Property </a:t>
              </a:r>
            </a:p>
          </p:txBody>
        </p:sp>
        <p:grpSp>
          <p:nvGrpSpPr>
            <p:cNvPr id="7" name="Group 6">
              <a:extLst>
                <a:ext uri="{FF2B5EF4-FFF2-40B4-BE49-F238E27FC236}">
                  <a16:creationId xmlns:a16="http://schemas.microsoft.com/office/drawing/2014/main" id="{328B0088-1EFB-4A55-AF40-99D6E6EFAF34}"/>
                </a:ext>
              </a:extLst>
            </p:cNvPr>
            <p:cNvGrpSpPr/>
            <p:nvPr/>
          </p:nvGrpSpPr>
          <p:grpSpPr>
            <a:xfrm>
              <a:off x="4804656" y="2259287"/>
              <a:ext cx="2699348" cy="2654011"/>
              <a:chOff x="4620507" y="2143141"/>
              <a:chExt cx="3025811" cy="2798027"/>
            </a:xfrm>
          </p:grpSpPr>
          <p:grpSp>
            <p:nvGrpSpPr>
              <p:cNvPr id="6" name="Group 5">
                <a:extLst>
                  <a:ext uri="{FF2B5EF4-FFF2-40B4-BE49-F238E27FC236}">
                    <a16:creationId xmlns:a16="http://schemas.microsoft.com/office/drawing/2014/main" id="{C1115C93-E64D-4046-BBB0-E760AE754B66}"/>
                  </a:ext>
                </a:extLst>
              </p:cNvPr>
              <p:cNvGrpSpPr/>
              <p:nvPr/>
            </p:nvGrpSpPr>
            <p:grpSpPr>
              <a:xfrm>
                <a:off x="4620507" y="3780271"/>
                <a:ext cx="1259469" cy="1160897"/>
                <a:chOff x="4476491" y="3933056"/>
                <a:chExt cx="1259469" cy="1160897"/>
              </a:xfrm>
            </p:grpSpPr>
            <p:sp>
              <p:nvSpPr>
                <p:cNvPr id="11" name="Freeform 74">
                  <a:extLst>
                    <a:ext uri="{FF2B5EF4-FFF2-40B4-BE49-F238E27FC236}">
                      <a16:creationId xmlns:a16="http://schemas.microsoft.com/office/drawing/2014/main" id="{F77684CD-197F-4AA1-AE9F-C715CB4F6904}"/>
                    </a:ext>
                  </a:extLst>
                </p:cNvPr>
                <p:cNvSpPr>
                  <a:spLocks/>
                </p:cNvSpPr>
                <p:nvPr/>
              </p:nvSpPr>
              <p:spPr bwMode="auto">
                <a:xfrm>
                  <a:off x="4476491" y="3933056"/>
                  <a:ext cx="1259469" cy="1160897"/>
                </a:xfrm>
                <a:custGeom>
                  <a:avLst/>
                  <a:gdLst/>
                  <a:ahLst/>
                  <a:cxnLst>
                    <a:cxn ang="0">
                      <a:pos x="365" y="363"/>
                    </a:cxn>
                    <a:cxn ang="0">
                      <a:pos x="365" y="215"/>
                    </a:cxn>
                    <a:cxn ang="0">
                      <a:pos x="344" y="207"/>
                    </a:cxn>
                    <a:cxn ang="0">
                      <a:pos x="340" y="210"/>
                    </a:cxn>
                    <a:cxn ang="0">
                      <a:pos x="340" y="210"/>
                    </a:cxn>
                    <a:cxn ang="0">
                      <a:pos x="319" y="217"/>
                    </a:cxn>
                    <a:cxn ang="0">
                      <a:pos x="282" y="181"/>
                    </a:cxn>
                    <a:cxn ang="0">
                      <a:pos x="319" y="144"/>
                    </a:cxn>
                    <a:cxn ang="0">
                      <a:pos x="340" y="151"/>
                    </a:cxn>
                    <a:cxn ang="0">
                      <a:pos x="340" y="151"/>
                    </a:cxn>
                    <a:cxn ang="0">
                      <a:pos x="344" y="155"/>
                    </a:cxn>
                    <a:cxn ang="0">
                      <a:pos x="365" y="146"/>
                    </a:cxn>
                    <a:cxn ang="0">
                      <a:pos x="365" y="0"/>
                    </a:cxn>
                    <a:cxn ang="0">
                      <a:pos x="220" y="0"/>
                    </a:cxn>
                    <a:cxn ang="0">
                      <a:pos x="212" y="20"/>
                    </a:cxn>
                    <a:cxn ang="0">
                      <a:pos x="216" y="24"/>
                    </a:cxn>
                    <a:cxn ang="0">
                      <a:pos x="216" y="24"/>
                    </a:cxn>
                    <a:cxn ang="0">
                      <a:pos x="222" y="45"/>
                    </a:cxn>
                    <a:cxn ang="0">
                      <a:pos x="186" y="82"/>
                    </a:cxn>
                    <a:cxn ang="0">
                      <a:pos x="150" y="45"/>
                    </a:cxn>
                    <a:cxn ang="0">
                      <a:pos x="156" y="24"/>
                    </a:cxn>
                    <a:cxn ang="0">
                      <a:pos x="156" y="24"/>
                    </a:cxn>
                    <a:cxn ang="0">
                      <a:pos x="160" y="20"/>
                    </a:cxn>
                    <a:cxn ang="0">
                      <a:pos x="151" y="0"/>
                    </a:cxn>
                    <a:cxn ang="0">
                      <a:pos x="0" y="0"/>
                    </a:cxn>
                    <a:cxn ang="0">
                      <a:pos x="365" y="363"/>
                    </a:cxn>
                  </a:cxnLst>
                  <a:rect l="0" t="0" r="r" b="b"/>
                  <a:pathLst>
                    <a:path w="365" h="363">
                      <a:moveTo>
                        <a:pt x="365" y="363"/>
                      </a:moveTo>
                      <a:cubicBezTo>
                        <a:pt x="365" y="215"/>
                        <a:pt x="365" y="215"/>
                        <a:pt x="365" y="215"/>
                      </a:cubicBezTo>
                      <a:cubicBezTo>
                        <a:pt x="365" y="204"/>
                        <a:pt x="359" y="196"/>
                        <a:pt x="344" y="207"/>
                      </a:cubicBezTo>
                      <a:cubicBezTo>
                        <a:pt x="343" y="208"/>
                        <a:pt x="341" y="209"/>
                        <a:pt x="340" y="210"/>
                      </a:cubicBezTo>
                      <a:cubicBezTo>
                        <a:pt x="340" y="210"/>
                        <a:pt x="340" y="210"/>
                        <a:pt x="340" y="210"/>
                      </a:cubicBezTo>
                      <a:cubicBezTo>
                        <a:pt x="334" y="215"/>
                        <a:pt x="327" y="217"/>
                        <a:pt x="319" y="217"/>
                      </a:cubicBezTo>
                      <a:cubicBezTo>
                        <a:pt x="299" y="217"/>
                        <a:pt x="282" y="201"/>
                        <a:pt x="282" y="181"/>
                      </a:cubicBezTo>
                      <a:cubicBezTo>
                        <a:pt x="282" y="161"/>
                        <a:pt x="299" y="144"/>
                        <a:pt x="319" y="144"/>
                      </a:cubicBezTo>
                      <a:cubicBezTo>
                        <a:pt x="327" y="144"/>
                        <a:pt x="334" y="147"/>
                        <a:pt x="340" y="151"/>
                      </a:cubicBezTo>
                      <a:cubicBezTo>
                        <a:pt x="340" y="151"/>
                        <a:pt x="340" y="151"/>
                        <a:pt x="340" y="151"/>
                      </a:cubicBezTo>
                      <a:cubicBezTo>
                        <a:pt x="341" y="152"/>
                        <a:pt x="343" y="154"/>
                        <a:pt x="344" y="155"/>
                      </a:cubicBezTo>
                      <a:cubicBezTo>
                        <a:pt x="359" y="166"/>
                        <a:pt x="365" y="158"/>
                        <a:pt x="365" y="146"/>
                      </a:cubicBezTo>
                      <a:cubicBezTo>
                        <a:pt x="365" y="0"/>
                        <a:pt x="365" y="0"/>
                        <a:pt x="365" y="0"/>
                      </a:cubicBezTo>
                      <a:cubicBezTo>
                        <a:pt x="220" y="0"/>
                        <a:pt x="220" y="0"/>
                        <a:pt x="220" y="0"/>
                      </a:cubicBezTo>
                      <a:cubicBezTo>
                        <a:pt x="209" y="0"/>
                        <a:pt x="201" y="5"/>
                        <a:pt x="212" y="20"/>
                      </a:cubicBezTo>
                      <a:cubicBezTo>
                        <a:pt x="213" y="21"/>
                        <a:pt x="214" y="23"/>
                        <a:pt x="216" y="24"/>
                      </a:cubicBezTo>
                      <a:cubicBezTo>
                        <a:pt x="216" y="24"/>
                        <a:pt x="216" y="24"/>
                        <a:pt x="216" y="24"/>
                      </a:cubicBezTo>
                      <a:cubicBezTo>
                        <a:pt x="220" y="30"/>
                        <a:pt x="222" y="37"/>
                        <a:pt x="222" y="45"/>
                      </a:cubicBezTo>
                      <a:cubicBezTo>
                        <a:pt x="222" y="65"/>
                        <a:pt x="206" y="82"/>
                        <a:pt x="186" y="82"/>
                      </a:cubicBezTo>
                      <a:cubicBezTo>
                        <a:pt x="166" y="82"/>
                        <a:pt x="150" y="65"/>
                        <a:pt x="150" y="45"/>
                      </a:cubicBezTo>
                      <a:cubicBezTo>
                        <a:pt x="150" y="37"/>
                        <a:pt x="152" y="30"/>
                        <a:pt x="156" y="24"/>
                      </a:cubicBezTo>
                      <a:cubicBezTo>
                        <a:pt x="156" y="24"/>
                        <a:pt x="156" y="24"/>
                        <a:pt x="156" y="24"/>
                      </a:cubicBezTo>
                      <a:cubicBezTo>
                        <a:pt x="157" y="23"/>
                        <a:pt x="159" y="21"/>
                        <a:pt x="160" y="20"/>
                      </a:cubicBezTo>
                      <a:cubicBezTo>
                        <a:pt x="171" y="5"/>
                        <a:pt x="163" y="0"/>
                        <a:pt x="151" y="0"/>
                      </a:cubicBezTo>
                      <a:cubicBezTo>
                        <a:pt x="0" y="0"/>
                        <a:pt x="0" y="0"/>
                        <a:pt x="0" y="0"/>
                      </a:cubicBezTo>
                      <a:cubicBezTo>
                        <a:pt x="0" y="201"/>
                        <a:pt x="163" y="363"/>
                        <a:pt x="365" y="363"/>
                      </a:cubicBezTo>
                      <a:close/>
                    </a:path>
                  </a:pathLst>
                </a:custGeom>
                <a:solidFill>
                  <a:schemeClr val="tx1">
                    <a:lumMod val="50000"/>
                    <a:lumOff val="50000"/>
                  </a:schemeClr>
                </a:solid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9" name="Graphic 18" descr="Bullseye">
                  <a:extLst>
                    <a:ext uri="{FF2B5EF4-FFF2-40B4-BE49-F238E27FC236}">
                      <a16:creationId xmlns:a16="http://schemas.microsoft.com/office/drawing/2014/main" id="{93D79C19-F3CC-4424-8744-1246D266EC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724" y="4550469"/>
                  <a:ext cx="515113" cy="515113"/>
                </a:xfrm>
                <a:prstGeom prst="rect">
                  <a:avLst/>
                </a:prstGeom>
              </p:spPr>
            </p:pic>
          </p:grpSp>
          <p:grpSp>
            <p:nvGrpSpPr>
              <p:cNvPr id="4" name="Group 3">
                <a:extLst>
                  <a:ext uri="{FF2B5EF4-FFF2-40B4-BE49-F238E27FC236}">
                    <a16:creationId xmlns:a16="http://schemas.microsoft.com/office/drawing/2014/main" id="{CA284B41-7634-4E47-A501-B2191A383664}"/>
                  </a:ext>
                </a:extLst>
              </p:cNvPr>
              <p:cNvGrpSpPr/>
              <p:nvPr/>
            </p:nvGrpSpPr>
            <p:grpSpPr>
              <a:xfrm>
                <a:off x="6384032" y="2193485"/>
                <a:ext cx="1262286" cy="1163507"/>
                <a:chOff x="6864116" y="1662625"/>
                <a:chExt cx="1262286" cy="1163507"/>
              </a:xfrm>
            </p:grpSpPr>
            <p:sp>
              <p:nvSpPr>
                <p:cNvPr id="10" name="Freeform 70">
                  <a:extLst>
                    <a:ext uri="{FF2B5EF4-FFF2-40B4-BE49-F238E27FC236}">
                      <a16:creationId xmlns:a16="http://schemas.microsoft.com/office/drawing/2014/main" id="{A9F7175F-F874-4DA4-B420-006E5CAC5A0A}"/>
                    </a:ext>
                  </a:extLst>
                </p:cNvPr>
                <p:cNvSpPr>
                  <a:spLocks/>
                </p:cNvSpPr>
                <p:nvPr/>
              </p:nvSpPr>
              <p:spPr bwMode="auto">
                <a:xfrm>
                  <a:off x="6864116" y="1662625"/>
                  <a:ext cx="1262286" cy="1163507"/>
                </a:xfrm>
                <a:custGeom>
                  <a:avLst/>
                  <a:gdLst/>
                  <a:ahLst/>
                  <a:cxnLst>
                    <a:cxn ang="0">
                      <a:pos x="0" y="0"/>
                    </a:cxn>
                    <a:cxn ang="0">
                      <a:pos x="0" y="158"/>
                    </a:cxn>
                    <a:cxn ang="0">
                      <a:pos x="20" y="167"/>
                    </a:cxn>
                    <a:cxn ang="0">
                      <a:pos x="25" y="163"/>
                    </a:cxn>
                    <a:cxn ang="0">
                      <a:pos x="25" y="163"/>
                    </a:cxn>
                    <a:cxn ang="0">
                      <a:pos x="46" y="156"/>
                    </a:cxn>
                    <a:cxn ang="0">
                      <a:pos x="82" y="192"/>
                    </a:cxn>
                    <a:cxn ang="0">
                      <a:pos x="46" y="229"/>
                    </a:cxn>
                    <a:cxn ang="0">
                      <a:pos x="25" y="222"/>
                    </a:cxn>
                    <a:cxn ang="0">
                      <a:pos x="25" y="222"/>
                    </a:cxn>
                    <a:cxn ang="0">
                      <a:pos x="20" y="218"/>
                    </a:cxn>
                    <a:cxn ang="0">
                      <a:pos x="0" y="227"/>
                    </a:cxn>
                    <a:cxn ang="0">
                      <a:pos x="0" y="364"/>
                    </a:cxn>
                    <a:cxn ang="0">
                      <a:pos x="148" y="364"/>
                    </a:cxn>
                    <a:cxn ang="0">
                      <a:pos x="156" y="344"/>
                    </a:cxn>
                    <a:cxn ang="0">
                      <a:pos x="153" y="340"/>
                    </a:cxn>
                    <a:cxn ang="0">
                      <a:pos x="153" y="340"/>
                    </a:cxn>
                    <a:cxn ang="0">
                      <a:pos x="146" y="319"/>
                    </a:cxn>
                    <a:cxn ang="0">
                      <a:pos x="182" y="282"/>
                    </a:cxn>
                    <a:cxn ang="0">
                      <a:pos x="219" y="319"/>
                    </a:cxn>
                    <a:cxn ang="0">
                      <a:pos x="212" y="340"/>
                    </a:cxn>
                    <a:cxn ang="0">
                      <a:pos x="212" y="340"/>
                    </a:cxn>
                    <a:cxn ang="0">
                      <a:pos x="208" y="344"/>
                    </a:cxn>
                    <a:cxn ang="0">
                      <a:pos x="217" y="364"/>
                    </a:cxn>
                    <a:cxn ang="0">
                      <a:pos x="365" y="364"/>
                    </a:cxn>
                    <a:cxn ang="0">
                      <a:pos x="365" y="364"/>
                    </a:cxn>
                    <a:cxn ang="0">
                      <a:pos x="0" y="0"/>
                    </a:cxn>
                  </a:cxnLst>
                  <a:rect l="0" t="0" r="r" b="b"/>
                  <a:pathLst>
                    <a:path w="365" h="364">
                      <a:moveTo>
                        <a:pt x="0" y="0"/>
                      </a:moveTo>
                      <a:cubicBezTo>
                        <a:pt x="0" y="158"/>
                        <a:pt x="0" y="158"/>
                        <a:pt x="0" y="158"/>
                      </a:cubicBezTo>
                      <a:cubicBezTo>
                        <a:pt x="0" y="169"/>
                        <a:pt x="6" y="178"/>
                        <a:pt x="20" y="167"/>
                      </a:cubicBezTo>
                      <a:cubicBezTo>
                        <a:pt x="22" y="165"/>
                        <a:pt x="23" y="164"/>
                        <a:pt x="25" y="163"/>
                      </a:cubicBezTo>
                      <a:cubicBezTo>
                        <a:pt x="25" y="163"/>
                        <a:pt x="25" y="163"/>
                        <a:pt x="25" y="163"/>
                      </a:cubicBezTo>
                      <a:cubicBezTo>
                        <a:pt x="31" y="159"/>
                        <a:pt x="38" y="156"/>
                        <a:pt x="46" y="156"/>
                      </a:cubicBezTo>
                      <a:cubicBezTo>
                        <a:pt x="66" y="156"/>
                        <a:pt x="82" y="172"/>
                        <a:pt x="82" y="192"/>
                      </a:cubicBezTo>
                      <a:cubicBezTo>
                        <a:pt x="82" y="213"/>
                        <a:pt x="66" y="229"/>
                        <a:pt x="46" y="229"/>
                      </a:cubicBezTo>
                      <a:cubicBezTo>
                        <a:pt x="38" y="229"/>
                        <a:pt x="31" y="226"/>
                        <a:pt x="25" y="222"/>
                      </a:cubicBezTo>
                      <a:cubicBezTo>
                        <a:pt x="25" y="222"/>
                        <a:pt x="25" y="222"/>
                        <a:pt x="25" y="222"/>
                      </a:cubicBezTo>
                      <a:cubicBezTo>
                        <a:pt x="23" y="221"/>
                        <a:pt x="22" y="220"/>
                        <a:pt x="20" y="218"/>
                      </a:cubicBezTo>
                      <a:cubicBezTo>
                        <a:pt x="6" y="207"/>
                        <a:pt x="0" y="216"/>
                        <a:pt x="0" y="227"/>
                      </a:cubicBezTo>
                      <a:cubicBezTo>
                        <a:pt x="0" y="364"/>
                        <a:pt x="0" y="364"/>
                        <a:pt x="0" y="364"/>
                      </a:cubicBezTo>
                      <a:cubicBezTo>
                        <a:pt x="148" y="364"/>
                        <a:pt x="148" y="364"/>
                        <a:pt x="148" y="364"/>
                      </a:cubicBezTo>
                      <a:cubicBezTo>
                        <a:pt x="159" y="364"/>
                        <a:pt x="168" y="359"/>
                        <a:pt x="156" y="344"/>
                      </a:cubicBezTo>
                      <a:cubicBezTo>
                        <a:pt x="155" y="343"/>
                        <a:pt x="154" y="341"/>
                        <a:pt x="153" y="340"/>
                      </a:cubicBezTo>
                      <a:cubicBezTo>
                        <a:pt x="153" y="340"/>
                        <a:pt x="153" y="340"/>
                        <a:pt x="153" y="340"/>
                      </a:cubicBezTo>
                      <a:cubicBezTo>
                        <a:pt x="149" y="334"/>
                        <a:pt x="146" y="327"/>
                        <a:pt x="146" y="319"/>
                      </a:cubicBezTo>
                      <a:cubicBezTo>
                        <a:pt x="146" y="299"/>
                        <a:pt x="162" y="282"/>
                        <a:pt x="182" y="282"/>
                      </a:cubicBezTo>
                      <a:cubicBezTo>
                        <a:pt x="203" y="282"/>
                        <a:pt x="219" y="299"/>
                        <a:pt x="219" y="319"/>
                      </a:cubicBezTo>
                      <a:cubicBezTo>
                        <a:pt x="219" y="327"/>
                        <a:pt x="216" y="334"/>
                        <a:pt x="212" y="340"/>
                      </a:cubicBezTo>
                      <a:cubicBezTo>
                        <a:pt x="212" y="340"/>
                        <a:pt x="212" y="340"/>
                        <a:pt x="212" y="340"/>
                      </a:cubicBezTo>
                      <a:cubicBezTo>
                        <a:pt x="211" y="341"/>
                        <a:pt x="210" y="343"/>
                        <a:pt x="208" y="344"/>
                      </a:cubicBezTo>
                      <a:cubicBezTo>
                        <a:pt x="197" y="359"/>
                        <a:pt x="206" y="364"/>
                        <a:pt x="217" y="364"/>
                      </a:cubicBezTo>
                      <a:cubicBezTo>
                        <a:pt x="365" y="364"/>
                        <a:pt x="365" y="364"/>
                        <a:pt x="365" y="364"/>
                      </a:cubicBezTo>
                      <a:cubicBezTo>
                        <a:pt x="365" y="364"/>
                        <a:pt x="365" y="364"/>
                        <a:pt x="365" y="364"/>
                      </a:cubicBezTo>
                      <a:cubicBezTo>
                        <a:pt x="365" y="163"/>
                        <a:pt x="202" y="0"/>
                        <a:pt x="0"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 name="Graphic 19" descr="Car">
                  <a:extLst>
                    <a:ext uri="{FF2B5EF4-FFF2-40B4-BE49-F238E27FC236}">
                      <a16:creationId xmlns:a16="http://schemas.microsoft.com/office/drawing/2014/main" id="{8AFEE849-5D64-462E-A9A8-1433FF68B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6814" y="1982599"/>
                  <a:ext cx="575537" cy="575537"/>
                </a:xfrm>
                <a:prstGeom prst="rect">
                  <a:avLst/>
                </a:prstGeom>
              </p:spPr>
            </p:pic>
          </p:grpSp>
          <p:grpSp>
            <p:nvGrpSpPr>
              <p:cNvPr id="21" name="Group 20">
                <a:extLst>
                  <a:ext uri="{FF2B5EF4-FFF2-40B4-BE49-F238E27FC236}">
                    <a16:creationId xmlns:a16="http://schemas.microsoft.com/office/drawing/2014/main" id="{F18CAB06-E9CF-44C0-BACA-684BA00B9523}"/>
                  </a:ext>
                </a:extLst>
              </p:cNvPr>
              <p:cNvGrpSpPr/>
              <p:nvPr/>
            </p:nvGrpSpPr>
            <p:grpSpPr>
              <a:xfrm>
                <a:off x="5178123" y="2143141"/>
                <a:ext cx="1694173" cy="2292110"/>
                <a:chOff x="2759076" y="15875"/>
                <a:chExt cx="3617913" cy="5119688"/>
              </a:xfrm>
              <a:solidFill>
                <a:schemeClr val="tx2"/>
              </a:solidFill>
            </p:grpSpPr>
            <p:sp>
              <p:nvSpPr>
                <p:cNvPr id="22" name="Freeform 8">
                  <a:extLst>
                    <a:ext uri="{FF2B5EF4-FFF2-40B4-BE49-F238E27FC236}">
                      <a16:creationId xmlns:a16="http://schemas.microsoft.com/office/drawing/2014/main" id="{091CDD9D-EF5E-4FA9-83C1-9C9D2BB8BB6A}"/>
                    </a:ext>
                  </a:extLst>
                </p:cNvPr>
                <p:cNvSpPr>
                  <a:spLocks/>
                </p:cNvSpPr>
                <p:nvPr/>
              </p:nvSpPr>
              <p:spPr bwMode="auto">
                <a:xfrm>
                  <a:off x="2952751" y="3495675"/>
                  <a:ext cx="498475" cy="273050"/>
                </a:xfrm>
                <a:custGeom>
                  <a:avLst/>
                  <a:gdLst>
                    <a:gd name="T0" fmla="*/ 202 w 314"/>
                    <a:gd name="T1" fmla="*/ 152 h 172"/>
                    <a:gd name="T2" fmla="*/ 182 w 314"/>
                    <a:gd name="T3" fmla="*/ 142 h 172"/>
                    <a:gd name="T4" fmla="*/ 182 w 314"/>
                    <a:gd name="T5" fmla="*/ 132 h 172"/>
                    <a:gd name="T6" fmla="*/ 182 w 314"/>
                    <a:gd name="T7" fmla="*/ 122 h 172"/>
                    <a:gd name="T8" fmla="*/ 146 w 314"/>
                    <a:gd name="T9" fmla="*/ 162 h 172"/>
                    <a:gd name="T10" fmla="*/ 116 w 314"/>
                    <a:gd name="T11" fmla="*/ 167 h 172"/>
                    <a:gd name="T12" fmla="*/ 111 w 314"/>
                    <a:gd name="T13" fmla="*/ 162 h 172"/>
                    <a:gd name="T14" fmla="*/ 101 w 314"/>
                    <a:gd name="T15" fmla="*/ 162 h 172"/>
                    <a:gd name="T16" fmla="*/ 81 w 314"/>
                    <a:gd name="T17" fmla="*/ 152 h 172"/>
                    <a:gd name="T18" fmla="*/ 65 w 314"/>
                    <a:gd name="T19" fmla="*/ 142 h 172"/>
                    <a:gd name="T20" fmla="*/ 71 w 314"/>
                    <a:gd name="T21" fmla="*/ 147 h 172"/>
                    <a:gd name="T22" fmla="*/ 40 w 314"/>
                    <a:gd name="T23" fmla="*/ 162 h 172"/>
                    <a:gd name="T24" fmla="*/ 0 w 314"/>
                    <a:gd name="T25" fmla="*/ 167 h 172"/>
                    <a:gd name="T26" fmla="*/ 60 w 314"/>
                    <a:gd name="T27" fmla="*/ 127 h 172"/>
                    <a:gd name="T28" fmla="*/ 65 w 314"/>
                    <a:gd name="T29" fmla="*/ 117 h 172"/>
                    <a:gd name="T30" fmla="*/ 86 w 314"/>
                    <a:gd name="T31" fmla="*/ 117 h 172"/>
                    <a:gd name="T32" fmla="*/ 91 w 314"/>
                    <a:gd name="T33" fmla="*/ 107 h 172"/>
                    <a:gd name="T34" fmla="*/ 91 w 314"/>
                    <a:gd name="T35" fmla="*/ 102 h 172"/>
                    <a:gd name="T36" fmla="*/ 101 w 314"/>
                    <a:gd name="T37" fmla="*/ 91 h 172"/>
                    <a:gd name="T38" fmla="*/ 116 w 314"/>
                    <a:gd name="T39" fmla="*/ 71 h 172"/>
                    <a:gd name="T40" fmla="*/ 101 w 314"/>
                    <a:gd name="T41" fmla="*/ 56 h 172"/>
                    <a:gd name="T42" fmla="*/ 116 w 314"/>
                    <a:gd name="T43" fmla="*/ 41 h 172"/>
                    <a:gd name="T44" fmla="*/ 141 w 314"/>
                    <a:gd name="T45" fmla="*/ 5 h 172"/>
                    <a:gd name="T46" fmla="*/ 167 w 314"/>
                    <a:gd name="T47" fmla="*/ 15 h 172"/>
                    <a:gd name="T48" fmla="*/ 177 w 314"/>
                    <a:gd name="T49" fmla="*/ 10 h 172"/>
                    <a:gd name="T50" fmla="*/ 187 w 314"/>
                    <a:gd name="T51" fmla="*/ 10 h 172"/>
                    <a:gd name="T52" fmla="*/ 192 w 314"/>
                    <a:gd name="T53" fmla="*/ 10 h 172"/>
                    <a:gd name="T54" fmla="*/ 187 w 314"/>
                    <a:gd name="T55" fmla="*/ 15 h 172"/>
                    <a:gd name="T56" fmla="*/ 187 w 314"/>
                    <a:gd name="T57" fmla="*/ 21 h 172"/>
                    <a:gd name="T58" fmla="*/ 207 w 314"/>
                    <a:gd name="T59" fmla="*/ 36 h 172"/>
                    <a:gd name="T60" fmla="*/ 207 w 314"/>
                    <a:gd name="T61" fmla="*/ 41 h 172"/>
                    <a:gd name="T62" fmla="*/ 207 w 314"/>
                    <a:gd name="T63" fmla="*/ 51 h 172"/>
                    <a:gd name="T64" fmla="*/ 207 w 314"/>
                    <a:gd name="T65" fmla="*/ 51 h 172"/>
                    <a:gd name="T66" fmla="*/ 207 w 314"/>
                    <a:gd name="T67" fmla="*/ 56 h 172"/>
                    <a:gd name="T68" fmla="*/ 207 w 314"/>
                    <a:gd name="T69" fmla="*/ 66 h 172"/>
                    <a:gd name="T70" fmla="*/ 212 w 314"/>
                    <a:gd name="T71" fmla="*/ 61 h 172"/>
                    <a:gd name="T72" fmla="*/ 222 w 314"/>
                    <a:gd name="T73" fmla="*/ 66 h 172"/>
                    <a:gd name="T74" fmla="*/ 233 w 314"/>
                    <a:gd name="T75" fmla="*/ 61 h 172"/>
                    <a:gd name="T76" fmla="*/ 238 w 314"/>
                    <a:gd name="T77" fmla="*/ 56 h 172"/>
                    <a:gd name="T78" fmla="*/ 258 w 314"/>
                    <a:gd name="T79" fmla="*/ 51 h 172"/>
                    <a:gd name="T80" fmla="*/ 273 w 314"/>
                    <a:gd name="T81" fmla="*/ 61 h 172"/>
                    <a:gd name="T82" fmla="*/ 278 w 314"/>
                    <a:gd name="T83" fmla="*/ 71 h 172"/>
                    <a:gd name="T84" fmla="*/ 293 w 314"/>
                    <a:gd name="T85" fmla="*/ 71 h 172"/>
                    <a:gd name="T86" fmla="*/ 314 w 314"/>
                    <a:gd name="T87" fmla="*/ 76 h 172"/>
                    <a:gd name="T88" fmla="*/ 314 w 314"/>
                    <a:gd name="T89" fmla="*/ 81 h 172"/>
                    <a:gd name="T90" fmla="*/ 293 w 314"/>
                    <a:gd name="T91" fmla="*/ 91 h 172"/>
                    <a:gd name="T92" fmla="*/ 288 w 314"/>
                    <a:gd name="T93" fmla="*/ 107 h 172"/>
                    <a:gd name="T94" fmla="*/ 278 w 314"/>
                    <a:gd name="T95" fmla="*/ 117 h 172"/>
                    <a:gd name="T96" fmla="*/ 263 w 314"/>
                    <a:gd name="T97" fmla="*/ 142 h 172"/>
                    <a:gd name="T98" fmla="*/ 258 w 314"/>
                    <a:gd name="T99" fmla="*/ 152 h 172"/>
                    <a:gd name="T100" fmla="*/ 253 w 314"/>
                    <a:gd name="T101" fmla="*/ 157 h 172"/>
                    <a:gd name="T102" fmla="*/ 243 w 314"/>
                    <a:gd name="T103" fmla="*/ 157 h 172"/>
                    <a:gd name="T104" fmla="*/ 238 w 314"/>
                    <a:gd name="T105" fmla="*/ 162 h 172"/>
                    <a:gd name="T106" fmla="*/ 227 w 314"/>
                    <a:gd name="T107" fmla="*/ 1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4" h="172">
                      <a:moveTo>
                        <a:pt x="222" y="157"/>
                      </a:moveTo>
                      <a:lnTo>
                        <a:pt x="222" y="157"/>
                      </a:lnTo>
                      <a:lnTo>
                        <a:pt x="217" y="157"/>
                      </a:lnTo>
                      <a:lnTo>
                        <a:pt x="212" y="157"/>
                      </a:lnTo>
                      <a:lnTo>
                        <a:pt x="202" y="152"/>
                      </a:lnTo>
                      <a:lnTo>
                        <a:pt x="197" y="147"/>
                      </a:lnTo>
                      <a:lnTo>
                        <a:pt x="187" y="147"/>
                      </a:lnTo>
                      <a:lnTo>
                        <a:pt x="182" y="147"/>
                      </a:lnTo>
                      <a:lnTo>
                        <a:pt x="182" y="147"/>
                      </a:lnTo>
                      <a:lnTo>
                        <a:pt x="182" y="142"/>
                      </a:lnTo>
                      <a:lnTo>
                        <a:pt x="182" y="142"/>
                      </a:lnTo>
                      <a:lnTo>
                        <a:pt x="182" y="142"/>
                      </a:lnTo>
                      <a:lnTo>
                        <a:pt x="182" y="137"/>
                      </a:lnTo>
                      <a:lnTo>
                        <a:pt x="182" y="132"/>
                      </a:lnTo>
                      <a:lnTo>
                        <a:pt x="182" y="132"/>
                      </a:lnTo>
                      <a:lnTo>
                        <a:pt x="182" y="127"/>
                      </a:lnTo>
                      <a:lnTo>
                        <a:pt x="182" y="127"/>
                      </a:lnTo>
                      <a:lnTo>
                        <a:pt x="187" y="122"/>
                      </a:lnTo>
                      <a:lnTo>
                        <a:pt x="187" y="122"/>
                      </a:lnTo>
                      <a:lnTo>
                        <a:pt x="182" y="122"/>
                      </a:lnTo>
                      <a:lnTo>
                        <a:pt x="177" y="127"/>
                      </a:lnTo>
                      <a:lnTo>
                        <a:pt x="172" y="127"/>
                      </a:lnTo>
                      <a:lnTo>
                        <a:pt x="172" y="132"/>
                      </a:lnTo>
                      <a:lnTo>
                        <a:pt x="162" y="142"/>
                      </a:lnTo>
                      <a:lnTo>
                        <a:pt x="146" y="162"/>
                      </a:lnTo>
                      <a:lnTo>
                        <a:pt x="141" y="162"/>
                      </a:lnTo>
                      <a:lnTo>
                        <a:pt x="126" y="162"/>
                      </a:lnTo>
                      <a:lnTo>
                        <a:pt x="121" y="167"/>
                      </a:lnTo>
                      <a:lnTo>
                        <a:pt x="121" y="167"/>
                      </a:lnTo>
                      <a:lnTo>
                        <a:pt x="116" y="167"/>
                      </a:lnTo>
                      <a:lnTo>
                        <a:pt x="116" y="172"/>
                      </a:lnTo>
                      <a:lnTo>
                        <a:pt x="111" y="167"/>
                      </a:lnTo>
                      <a:lnTo>
                        <a:pt x="111" y="167"/>
                      </a:lnTo>
                      <a:lnTo>
                        <a:pt x="111" y="167"/>
                      </a:lnTo>
                      <a:lnTo>
                        <a:pt x="111" y="162"/>
                      </a:lnTo>
                      <a:lnTo>
                        <a:pt x="116" y="162"/>
                      </a:lnTo>
                      <a:lnTo>
                        <a:pt x="121" y="157"/>
                      </a:lnTo>
                      <a:lnTo>
                        <a:pt x="121" y="157"/>
                      </a:lnTo>
                      <a:lnTo>
                        <a:pt x="116" y="157"/>
                      </a:lnTo>
                      <a:lnTo>
                        <a:pt x="101" y="162"/>
                      </a:lnTo>
                      <a:lnTo>
                        <a:pt x="91" y="162"/>
                      </a:lnTo>
                      <a:lnTo>
                        <a:pt x="86" y="157"/>
                      </a:lnTo>
                      <a:lnTo>
                        <a:pt x="86" y="157"/>
                      </a:lnTo>
                      <a:lnTo>
                        <a:pt x="81" y="152"/>
                      </a:lnTo>
                      <a:lnTo>
                        <a:pt x="81" y="152"/>
                      </a:lnTo>
                      <a:lnTo>
                        <a:pt x="76" y="152"/>
                      </a:lnTo>
                      <a:lnTo>
                        <a:pt x="76" y="147"/>
                      </a:lnTo>
                      <a:lnTo>
                        <a:pt x="76" y="142"/>
                      </a:lnTo>
                      <a:lnTo>
                        <a:pt x="76" y="142"/>
                      </a:lnTo>
                      <a:lnTo>
                        <a:pt x="65" y="142"/>
                      </a:lnTo>
                      <a:lnTo>
                        <a:pt x="65" y="142"/>
                      </a:lnTo>
                      <a:lnTo>
                        <a:pt x="71" y="142"/>
                      </a:lnTo>
                      <a:lnTo>
                        <a:pt x="71" y="147"/>
                      </a:lnTo>
                      <a:lnTo>
                        <a:pt x="71" y="147"/>
                      </a:lnTo>
                      <a:lnTo>
                        <a:pt x="71" y="147"/>
                      </a:lnTo>
                      <a:lnTo>
                        <a:pt x="55" y="152"/>
                      </a:lnTo>
                      <a:lnTo>
                        <a:pt x="50" y="157"/>
                      </a:lnTo>
                      <a:lnTo>
                        <a:pt x="45" y="157"/>
                      </a:lnTo>
                      <a:lnTo>
                        <a:pt x="40" y="162"/>
                      </a:lnTo>
                      <a:lnTo>
                        <a:pt x="40" y="162"/>
                      </a:lnTo>
                      <a:lnTo>
                        <a:pt x="40" y="162"/>
                      </a:lnTo>
                      <a:lnTo>
                        <a:pt x="35" y="162"/>
                      </a:lnTo>
                      <a:lnTo>
                        <a:pt x="35" y="162"/>
                      </a:lnTo>
                      <a:lnTo>
                        <a:pt x="30" y="167"/>
                      </a:lnTo>
                      <a:lnTo>
                        <a:pt x="0" y="167"/>
                      </a:lnTo>
                      <a:lnTo>
                        <a:pt x="0" y="162"/>
                      </a:lnTo>
                      <a:lnTo>
                        <a:pt x="0" y="162"/>
                      </a:lnTo>
                      <a:lnTo>
                        <a:pt x="10" y="157"/>
                      </a:lnTo>
                      <a:lnTo>
                        <a:pt x="20" y="157"/>
                      </a:lnTo>
                      <a:lnTo>
                        <a:pt x="60" y="127"/>
                      </a:lnTo>
                      <a:lnTo>
                        <a:pt x="60" y="127"/>
                      </a:lnTo>
                      <a:lnTo>
                        <a:pt x="60" y="122"/>
                      </a:lnTo>
                      <a:lnTo>
                        <a:pt x="60" y="122"/>
                      </a:lnTo>
                      <a:lnTo>
                        <a:pt x="65" y="117"/>
                      </a:lnTo>
                      <a:lnTo>
                        <a:pt x="65" y="117"/>
                      </a:lnTo>
                      <a:lnTo>
                        <a:pt x="71" y="117"/>
                      </a:lnTo>
                      <a:lnTo>
                        <a:pt x="76" y="117"/>
                      </a:lnTo>
                      <a:lnTo>
                        <a:pt x="76" y="117"/>
                      </a:lnTo>
                      <a:lnTo>
                        <a:pt x="81" y="117"/>
                      </a:lnTo>
                      <a:lnTo>
                        <a:pt x="86" y="117"/>
                      </a:lnTo>
                      <a:lnTo>
                        <a:pt x="86" y="117"/>
                      </a:lnTo>
                      <a:lnTo>
                        <a:pt x="86" y="112"/>
                      </a:lnTo>
                      <a:lnTo>
                        <a:pt x="86" y="112"/>
                      </a:lnTo>
                      <a:lnTo>
                        <a:pt x="91" y="107"/>
                      </a:lnTo>
                      <a:lnTo>
                        <a:pt x="91" y="107"/>
                      </a:lnTo>
                      <a:lnTo>
                        <a:pt x="91" y="107"/>
                      </a:lnTo>
                      <a:lnTo>
                        <a:pt x="91" y="107"/>
                      </a:lnTo>
                      <a:lnTo>
                        <a:pt x="91" y="107"/>
                      </a:lnTo>
                      <a:lnTo>
                        <a:pt x="91" y="102"/>
                      </a:lnTo>
                      <a:lnTo>
                        <a:pt x="91" y="102"/>
                      </a:lnTo>
                      <a:lnTo>
                        <a:pt x="91" y="102"/>
                      </a:lnTo>
                      <a:lnTo>
                        <a:pt x="96" y="96"/>
                      </a:lnTo>
                      <a:lnTo>
                        <a:pt x="96" y="96"/>
                      </a:lnTo>
                      <a:lnTo>
                        <a:pt x="101" y="91"/>
                      </a:lnTo>
                      <a:lnTo>
                        <a:pt x="101" y="91"/>
                      </a:lnTo>
                      <a:lnTo>
                        <a:pt x="101" y="86"/>
                      </a:lnTo>
                      <a:lnTo>
                        <a:pt x="101" y="86"/>
                      </a:lnTo>
                      <a:lnTo>
                        <a:pt x="101" y="86"/>
                      </a:lnTo>
                      <a:lnTo>
                        <a:pt x="101" y="81"/>
                      </a:lnTo>
                      <a:lnTo>
                        <a:pt x="116" y="71"/>
                      </a:lnTo>
                      <a:lnTo>
                        <a:pt x="121" y="66"/>
                      </a:lnTo>
                      <a:lnTo>
                        <a:pt x="116" y="66"/>
                      </a:lnTo>
                      <a:lnTo>
                        <a:pt x="101" y="61"/>
                      </a:lnTo>
                      <a:lnTo>
                        <a:pt x="96" y="61"/>
                      </a:lnTo>
                      <a:lnTo>
                        <a:pt x="101" y="56"/>
                      </a:lnTo>
                      <a:lnTo>
                        <a:pt x="106" y="56"/>
                      </a:lnTo>
                      <a:lnTo>
                        <a:pt x="111" y="46"/>
                      </a:lnTo>
                      <a:lnTo>
                        <a:pt x="111" y="46"/>
                      </a:lnTo>
                      <a:lnTo>
                        <a:pt x="116" y="41"/>
                      </a:lnTo>
                      <a:lnTo>
                        <a:pt x="116" y="41"/>
                      </a:lnTo>
                      <a:lnTo>
                        <a:pt x="126" y="21"/>
                      </a:lnTo>
                      <a:lnTo>
                        <a:pt x="131" y="21"/>
                      </a:lnTo>
                      <a:lnTo>
                        <a:pt x="136" y="15"/>
                      </a:lnTo>
                      <a:lnTo>
                        <a:pt x="136" y="10"/>
                      </a:lnTo>
                      <a:lnTo>
                        <a:pt x="141" y="5"/>
                      </a:lnTo>
                      <a:lnTo>
                        <a:pt x="146" y="0"/>
                      </a:lnTo>
                      <a:lnTo>
                        <a:pt x="152" y="5"/>
                      </a:lnTo>
                      <a:lnTo>
                        <a:pt x="157" y="15"/>
                      </a:lnTo>
                      <a:lnTo>
                        <a:pt x="162" y="15"/>
                      </a:lnTo>
                      <a:lnTo>
                        <a:pt x="167" y="15"/>
                      </a:lnTo>
                      <a:lnTo>
                        <a:pt x="167" y="15"/>
                      </a:lnTo>
                      <a:lnTo>
                        <a:pt x="172" y="15"/>
                      </a:lnTo>
                      <a:lnTo>
                        <a:pt x="177" y="15"/>
                      </a:lnTo>
                      <a:lnTo>
                        <a:pt x="177" y="10"/>
                      </a:lnTo>
                      <a:lnTo>
                        <a:pt x="177" y="10"/>
                      </a:lnTo>
                      <a:lnTo>
                        <a:pt x="167" y="5"/>
                      </a:lnTo>
                      <a:lnTo>
                        <a:pt x="167" y="0"/>
                      </a:lnTo>
                      <a:lnTo>
                        <a:pt x="177" y="0"/>
                      </a:lnTo>
                      <a:lnTo>
                        <a:pt x="182" y="5"/>
                      </a:lnTo>
                      <a:lnTo>
                        <a:pt x="187" y="10"/>
                      </a:lnTo>
                      <a:lnTo>
                        <a:pt x="192" y="10"/>
                      </a:lnTo>
                      <a:lnTo>
                        <a:pt x="192" y="10"/>
                      </a:lnTo>
                      <a:lnTo>
                        <a:pt x="192" y="10"/>
                      </a:lnTo>
                      <a:lnTo>
                        <a:pt x="192" y="10"/>
                      </a:lnTo>
                      <a:lnTo>
                        <a:pt x="192" y="10"/>
                      </a:lnTo>
                      <a:lnTo>
                        <a:pt x="192" y="10"/>
                      </a:lnTo>
                      <a:lnTo>
                        <a:pt x="187" y="10"/>
                      </a:lnTo>
                      <a:lnTo>
                        <a:pt x="187" y="15"/>
                      </a:lnTo>
                      <a:lnTo>
                        <a:pt x="187" y="15"/>
                      </a:lnTo>
                      <a:lnTo>
                        <a:pt x="187" y="15"/>
                      </a:lnTo>
                      <a:lnTo>
                        <a:pt x="187" y="15"/>
                      </a:lnTo>
                      <a:lnTo>
                        <a:pt x="187" y="15"/>
                      </a:lnTo>
                      <a:lnTo>
                        <a:pt x="187" y="21"/>
                      </a:lnTo>
                      <a:lnTo>
                        <a:pt x="187" y="21"/>
                      </a:lnTo>
                      <a:lnTo>
                        <a:pt x="187" y="21"/>
                      </a:lnTo>
                      <a:lnTo>
                        <a:pt x="187" y="21"/>
                      </a:lnTo>
                      <a:lnTo>
                        <a:pt x="187" y="21"/>
                      </a:lnTo>
                      <a:lnTo>
                        <a:pt x="187" y="26"/>
                      </a:lnTo>
                      <a:lnTo>
                        <a:pt x="187" y="26"/>
                      </a:lnTo>
                      <a:lnTo>
                        <a:pt x="207" y="36"/>
                      </a:lnTo>
                      <a:lnTo>
                        <a:pt x="207" y="41"/>
                      </a:lnTo>
                      <a:lnTo>
                        <a:pt x="207" y="41"/>
                      </a:lnTo>
                      <a:lnTo>
                        <a:pt x="207" y="41"/>
                      </a:lnTo>
                      <a:lnTo>
                        <a:pt x="207" y="41"/>
                      </a:lnTo>
                      <a:lnTo>
                        <a:pt x="207" y="41"/>
                      </a:lnTo>
                      <a:lnTo>
                        <a:pt x="207" y="46"/>
                      </a:lnTo>
                      <a:lnTo>
                        <a:pt x="207" y="46"/>
                      </a:lnTo>
                      <a:lnTo>
                        <a:pt x="207" y="46"/>
                      </a:lnTo>
                      <a:lnTo>
                        <a:pt x="207" y="46"/>
                      </a:lnTo>
                      <a:lnTo>
                        <a:pt x="207" y="51"/>
                      </a:lnTo>
                      <a:lnTo>
                        <a:pt x="207" y="51"/>
                      </a:lnTo>
                      <a:lnTo>
                        <a:pt x="207" y="51"/>
                      </a:lnTo>
                      <a:lnTo>
                        <a:pt x="207" y="51"/>
                      </a:lnTo>
                      <a:lnTo>
                        <a:pt x="207" y="51"/>
                      </a:lnTo>
                      <a:lnTo>
                        <a:pt x="207" y="51"/>
                      </a:lnTo>
                      <a:lnTo>
                        <a:pt x="207" y="56"/>
                      </a:lnTo>
                      <a:lnTo>
                        <a:pt x="207" y="56"/>
                      </a:lnTo>
                      <a:lnTo>
                        <a:pt x="207" y="56"/>
                      </a:lnTo>
                      <a:lnTo>
                        <a:pt x="207" y="56"/>
                      </a:lnTo>
                      <a:lnTo>
                        <a:pt x="207" y="56"/>
                      </a:lnTo>
                      <a:lnTo>
                        <a:pt x="207" y="61"/>
                      </a:lnTo>
                      <a:lnTo>
                        <a:pt x="207" y="61"/>
                      </a:lnTo>
                      <a:lnTo>
                        <a:pt x="207" y="61"/>
                      </a:lnTo>
                      <a:lnTo>
                        <a:pt x="207" y="61"/>
                      </a:lnTo>
                      <a:lnTo>
                        <a:pt x="207" y="66"/>
                      </a:lnTo>
                      <a:lnTo>
                        <a:pt x="212" y="66"/>
                      </a:lnTo>
                      <a:lnTo>
                        <a:pt x="212" y="66"/>
                      </a:lnTo>
                      <a:lnTo>
                        <a:pt x="212" y="66"/>
                      </a:lnTo>
                      <a:lnTo>
                        <a:pt x="212" y="61"/>
                      </a:lnTo>
                      <a:lnTo>
                        <a:pt x="212" y="61"/>
                      </a:lnTo>
                      <a:lnTo>
                        <a:pt x="217" y="61"/>
                      </a:lnTo>
                      <a:lnTo>
                        <a:pt x="217" y="66"/>
                      </a:lnTo>
                      <a:lnTo>
                        <a:pt x="217" y="66"/>
                      </a:lnTo>
                      <a:lnTo>
                        <a:pt x="217" y="66"/>
                      </a:lnTo>
                      <a:lnTo>
                        <a:pt x="222" y="66"/>
                      </a:lnTo>
                      <a:lnTo>
                        <a:pt x="222" y="66"/>
                      </a:lnTo>
                      <a:lnTo>
                        <a:pt x="222" y="66"/>
                      </a:lnTo>
                      <a:lnTo>
                        <a:pt x="227" y="61"/>
                      </a:lnTo>
                      <a:lnTo>
                        <a:pt x="233" y="61"/>
                      </a:lnTo>
                      <a:lnTo>
                        <a:pt x="233" y="61"/>
                      </a:lnTo>
                      <a:lnTo>
                        <a:pt x="233" y="56"/>
                      </a:lnTo>
                      <a:lnTo>
                        <a:pt x="233" y="56"/>
                      </a:lnTo>
                      <a:lnTo>
                        <a:pt x="233" y="56"/>
                      </a:lnTo>
                      <a:lnTo>
                        <a:pt x="238" y="56"/>
                      </a:lnTo>
                      <a:lnTo>
                        <a:pt x="238" y="56"/>
                      </a:lnTo>
                      <a:lnTo>
                        <a:pt x="238" y="51"/>
                      </a:lnTo>
                      <a:lnTo>
                        <a:pt x="243" y="51"/>
                      </a:lnTo>
                      <a:lnTo>
                        <a:pt x="243" y="51"/>
                      </a:lnTo>
                      <a:lnTo>
                        <a:pt x="248" y="51"/>
                      </a:lnTo>
                      <a:lnTo>
                        <a:pt x="258" y="51"/>
                      </a:lnTo>
                      <a:lnTo>
                        <a:pt x="263" y="51"/>
                      </a:lnTo>
                      <a:lnTo>
                        <a:pt x="263" y="51"/>
                      </a:lnTo>
                      <a:lnTo>
                        <a:pt x="268" y="56"/>
                      </a:lnTo>
                      <a:lnTo>
                        <a:pt x="273" y="61"/>
                      </a:lnTo>
                      <a:lnTo>
                        <a:pt x="273" y="61"/>
                      </a:lnTo>
                      <a:lnTo>
                        <a:pt x="273" y="61"/>
                      </a:lnTo>
                      <a:lnTo>
                        <a:pt x="278" y="66"/>
                      </a:lnTo>
                      <a:lnTo>
                        <a:pt x="278" y="66"/>
                      </a:lnTo>
                      <a:lnTo>
                        <a:pt x="278" y="66"/>
                      </a:lnTo>
                      <a:lnTo>
                        <a:pt x="278" y="71"/>
                      </a:lnTo>
                      <a:lnTo>
                        <a:pt x="283" y="71"/>
                      </a:lnTo>
                      <a:lnTo>
                        <a:pt x="288" y="71"/>
                      </a:lnTo>
                      <a:lnTo>
                        <a:pt x="288" y="71"/>
                      </a:lnTo>
                      <a:lnTo>
                        <a:pt x="293" y="71"/>
                      </a:lnTo>
                      <a:lnTo>
                        <a:pt x="293" y="71"/>
                      </a:lnTo>
                      <a:lnTo>
                        <a:pt x="298" y="76"/>
                      </a:lnTo>
                      <a:lnTo>
                        <a:pt x="303" y="76"/>
                      </a:lnTo>
                      <a:lnTo>
                        <a:pt x="309" y="71"/>
                      </a:lnTo>
                      <a:lnTo>
                        <a:pt x="314" y="76"/>
                      </a:lnTo>
                      <a:lnTo>
                        <a:pt x="314" y="76"/>
                      </a:lnTo>
                      <a:lnTo>
                        <a:pt x="314" y="76"/>
                      </a:lnTo>
                      <a:lnTo>
                        <a:pt x="314" y="76"/>
                      </a:lnTo>
                      <a:lnTo>
                        <a:pt x="314" y="76"/>
                      </a:lnTo>
                      <a:lnTo>
                        <a:pt x="314" y="81"/>
                      </a:lnTo>
                      <a:lnTo>
                        <a:pt x="314" y="81"/>
                      </a:lnTo>
                      <a:lnTo>
                        <a:pt x="303" y="91"/>
                      </a:lnTo>
                      <a:lnTo>
                        <a:pt x="303" y="91"/>
                      </a:lnTo>
                      <a:lnTo>
                        <a:pt x="303" y="96"/>
                      </a:lnTo>
                      <a:lnTo>
                        <a:pt x="293" y="91"/>
                      </a:lnTo>
                      <a:lnTo>
                        <a:pt x="293" y="91"/>
                      </a:lnTo>
                      <a:lnTo>
                        <a:pt x="293" y="91"/>
                      </a:lnTo>
                      <a:lnTo>
                        <a:pt x="288" y="96"/>
                      </a:lnTo>
                      <a:lnTo>
                        <a:pt x="288" y="102"/>
                      </a:lnTo>
                      <a:lnTo>
                        <a:pt x="288" y="102"/>
                      </a:lnTo>
                      <a:lnTo>
                        <a:pt x="288" y="107"/>
                      </a:lnTo>
                      <a:lnTo>
                        <a:pt x="283" y="112"/>
                      </a:lnTo>
                      <a:lnTo>
                        <a:pt x="283" y="112"/>
                      </a:lnTo>
                      <a:lnTo>
                        <a:pt x="283" y="112"/>
                      </a:lnTo>
                      <a:lnTo>
                        <a:pt x="283" y="112"/>
                      </a:lnTo>
                      <a:lnTo>
                        <a:pt x="278" y="117"/>
                      </a:lnTo>
                      <a:lnTo>
                        <a:pt x="278" y="127"/>
                      </a:lnTo>
                      <a:lnTo>
                        <a:pt x="273" y="132"/>
                      </a:lnTo>
                      <a:lnTo>
                        <a:pt x="273" y="137"/>
                      </a:lnTo>
                      <a:lnTo>
                        <a:pt x="263" y="142"/>
                      </a:lnTo>
                      <a:lnTo>
                        <a:pt x="263" y="142"/>
                      </a:lnTo>
                      <a:lnTo>
                        <a:pt x="263" y="147"/>
                      </a:lnTo>
                      <a:lnTo>
                        <a:pt x="263" y="152"/>
                      </a:lnTo>
                      <a:lnTo>
                        <a:pt x="263" y="152"/>
                      </a:lnTo>
                      <a:lnTo>
                        <a:pt x="263" y="152"/>
                      </a:lnTo>
                      <a:lnTo>
                        <a:pt x="258" y="152"/>
                      </a:lnTo>
                      <a:lnTo>
                        <a:pt x="258" y="152"/>
                      </a:lnTo>
                      <a:lnTo>
                        <a:pt x="258" y="152"/>
                      </a:lnTo>
                      <a:lnTo>
                        <a:pt x="258" y="152"/>
                      </a:lnTo>
                      <a:lnTo>
                        <a:pt x="258" y="157"/>
                      </a:lnTo>
                      <a:lnTo>
                        <a:pt x="253" y="157"/>
                      </a:lnTo>
                      <a:lnTo>
                        <a:pt x="253" y="157"/>
                      </a:lnTo>
                      <a:lnTo>
                        <a:pt x="248" y="157"/>
                      </a:lnTo>
                      <a:lnTo>
                        <a:pt x="248" y="157"/>
                      </a:lnTo>
                      <a:lnTo>
                        <a:pt x="243" y="157"/>
                      </a:lnTo>
                      <a:lnTo>
                        <a:pt x="243" y="157"/>
                      </a:lnTo>
                      <a:lnTo>
                        <a:pt x="243" y="157"/>
                      </a:lnTo>
                      <a:lnTo>
                        <a:pt x="243" y="157"/>
                      </a:lnTo>
                      <a:lnTo>
                        <a:pt x="243" y="157"/>
                      </a:lnTo>
                      <a:lnTo>
                        <a:pt x="243" y="157"/>
                      </a:lnTo>
                      <a:lnTo>
                        <a:pt x="238" y="162"/>
                      </a:lnTo>
                      <a:lnTo>
                        <a:pt x="238" y="162"/>
                      </a:lnTo>
                      <a:lnTo>
                        <a:pt x="233" y="162"/>
                      </a:lnTo>
                      <a:lnTo>
                        <a:pt x="233" y="162"/>
                      </a:lnTo>
                      <a:lnTo>
                        <a:pt x="227" y="162"/>
                      </a:lnTo>
                      <a:lnTo>
                        <a:pt x="227" y="157"/>
                      </a:lnTo>
                      <a:lnTo>
                        <a:pt x="227" y="157"/>
                      </a:lnTo>
                      <a:lnTo>
                        <a:pt x="222" y="157"/>
                      </a:lnTo>
                      <a:lnTo>
                        <a:pt x="222" y="157"/>
                      </a:lnTo>
                    </a:path>
                  </a:pathLst>
                </a:custGeom>
                <a:grpFill/>
                <a:ln w="3175" cap="rnd">
                  <a:noFill/>
                  <a:prstDash val="solid"/>
                  <a:miter lim="800000"/>
                  <a:headEnd/>
                  <a:tailEnd/>
                </a:ln>
              </p:spPr>
              <p:txBody>
                <a:bodyPr/>
                <a:lstStyle/>
                <a:p>
                  <a:endParaRPr lang="en-US"/>
                </a:p>
              </p:txBody>
            </p:sp>
            <p:sp>
              <p:nvSpPr>
                <p:cNvPr id="23" name="Freeform 9">
                  <a:extLst>
                    <a:ext uri="{FF2B5EF4-FFF2-40B4-BE49-F238E27FC236}">
                      <a16:creationId xmlns:a16="http://schemas.microsoft.com/office/drawing/2014/main" id="{69DBAB6B-A27E-4AF2-972C-5F18F560A8AC}"/>
                    </a:ext>
                  </a:extLst>
                </p:cNvPr>
                <p:cNvSpPr>
                  <a:spLocks/>
                </p:cNvSpPr>
                <p:nvPr/>
              </p:nvSpPr>
              <p:spPr bwMode="auto">
                <a:xfrm>
                  <a:off x="3779839" y="3681413"/>
                  <a:ext cx="185738" cy="215900"/>
                </a:xfrm>
                <a:custGeom>
                  <a:avLst/>
                  <a:gdLst>
                    <a:gd name="T0" fmla="*/ 71 w 117"/>
                    <a:gd name="T1" fmla="*/ 10 h 136"/>
                    <a:gd name="T2" fmla="*/ 101 w 117"/>
                    <a:gd name="T3" fmla="*/ 15 h 136"/>
                    <a:gd name="T4" fmla="*/ 107 w 117"/>
                    <a:gd name="T5" fmla="*/ 15 h 136"/>
                    <a:gd name="T6" fmla="*/ 112 w 117"/>
                    <a:gd name="T7" fmla="*/ 15 h 136"/>
                    <a:gd name="T8" fmla="*/ 117 w 117"/>
                    <a:gd name="T9" fmla="*/ 15 h 136"/>
                    <a:gd name="T10" fmla="*/ 117 w 117"/>
                    <a:gd name="T11" fmla="*/ 20 h 136"/>
                    <a:gd name="T12" fmla="*/ 117 w 117"/>
                    <a:gd name="T13" fmla="*/ 20 h 136"/>
                    <a:gd name="T14" fmla="*/ 112 w 117"/>
                    <a:gd name="T15" fmla="*/ 20 h 136"/>
                    <a:gd name="T16" fmla="*/ 112 w 117"/>
                    <a:gd name="T17" fmla="*/ 30 h 136"/>
                    <a:gd name="T18" fmla="*/ 112 w 117"/>
                    <a:gd name="T19" fmla="*/ 35 h 136"/>
                    <a:gd name="T20" fmla="*/ 101 w 117"/>
                    <a:gd name="T21" fmla="*/ 35 h 136"/>
                    <a:gd name="T22" fmla="*/ 96 w 117"/>
                    <a:gd name="T23" fmla="*/ 35 h 136"/>
                    <a:gd name="T24" fmla="*/ 96 w 117"/>
                    <a:gd name="T25" fmla="*/ 35 h 136"/>
                    <a:gd name="T26" fmla="*/ 91 w 117"/>
                    <a:gd name="T27" fmla="*/ 30 h 136"/>
                    <a:gd name="T28" fmla="*/ 86 w 117"/>
                    <a:gd name="T29" fmla="*/ 30 h 136"/>
                    <a:gd name="T30" fmla="*/ 86 w 117"/>
                    <a:gd name="T31" fmla="*/ 30 h 136"/>
                    <a:gd name="T32" fmla="*/ 81 w 117"/>
                    <a:gd name="T33" fmla="*/ 35 h 136"/>
                    <a:gd name="T34" fmla="*/ 76 w 117"/>
                    <a:gd name="T35" fmla="*/ 40 h 136"/>
                    <a:gd name="T36" fmla="*/ 81 w 117"/>
                    <a:gd name="T37" fmla="*/ 45 h 136"/>
                    <a:gd name="T38" fmla="*/ 81 w 117"/>
                    <a:gd name="T39" fmla="*/ 45 h 136"/>
                    <a:gd name="T40" fmla="*/ 86 w 117"/>
                    <a:gd name="T41" fmla="*/ 50 h 136"/>
                    <a:gd name="T42" fmla="*/ 86 w 117"/>
                    <a:gd name="T43" fmla="*/ 60 h 136"/>
                    <a:gd name="T44" fmla="*/ 86 w 117"/>
                    <a:gd name="T45" fmla="*/ 71 h 136"/>
                    <a:gd name="T46" fmla="*/ 81 w 117"/>
                    <a:gd name="T47" fmla="*/ 76 h 136"/>
                    <a:gd name="T48" fmla="*/ 76 w 117"/>
                    <a:gd name="T49" fmla="*/ 76 h 136"/>
                    <a:gd name="T50" fmla="*/ 81 w 117"/>
                    <a:gd name="T51" fmla="*/ 81 h 136"/>
                    <a:gd name="T52" fmla="*/ 81 w 117"/>
                    <a:gd name="T53" fmla="*/ 81 h 136"/>
                    <a:gd name="T54" fmla="*/ 76 w 117"/>
                    <a:gd name="T55" fmla="*/ 86 h 136"/>
                    <a:gd name="T56" fmla="*/ 76 w 117"/>
                    <a:gd name="T57" fmla="*/ 86 h 136"/>
                    <a:gd name="T58" fmla="*/ 66 w 117"/>
                    <a:gd name="T59" fmla="*/ 86 h 136"/>
                    <a:gd name="T60" fmla="*/ 61 w 117"/>
                    <a:gd name="T61" fmla="*/ 91 h 136"/>
                    <a:gd name="T62" fmla="*/ 56 w 117"/>
                    <a:gd name="T63" fmla="*/ 101 h 136"/>
                    <a:gd name="T64" fmla="*/ 46 w 117"/>
                    <a:gd name="T65" fmla="*/ 116 h 136"/>
                    <a:gd name="T66" fmla="*/ 41 w 117"/>
                    <a:gd name="T67" fmla="*/ 126 h 136"/>
                    <a:gd name="T68" fmla="*/ 36 w 117"/>
                    <a:gd name="T69" fmla="*/ 131 h 136"/>
                    <a:gd name="T70" fmla="*/ 36 w 117"/>
                    <a:gd name="T71" fmla="*/ 136 h 136"/>
                    <a:gd name="T72" fmla="*/ 26 w 117"/>
                    <a:gd name="T73" fmla="*/ 111 h 136"/>
                    <a:gd name="T74" fmla="*/ 31 w 117"/>
                    <a:gd name="T75" fmla="*/ 106 h 136"/>
                    <a:gd name="T76" fmla="*/ 31 w 117"/>
                    <a:gd name="T77" fmla="*/ 101 h 136"/>
                    <a:gd name="T78" fmla="*/ 20 w 117"/>
                    <a:gd name="T79" fmla="*/ 91 h 136"/>
                    <a:gd name="T80" fmla="*/ 20 w 117"/>
                    <a:gd name="T81" fmla="*/ 86 h 136"/>
                    <a:gd name="T82" fmla="*/ 20 w 117"/>
                    <a:gd name="T83" fmla="*/ 76 h 136"/>
                    <a:gd name="T84" fmla="*/ 20 w 117"/>
                    <a:gd name="T85" fmla="*/ 71 h 136"/>
                    <a:gd name="T86" fmla="*/ 20 w 117"/>
                    <a:gd name="T87" fmla="*/ 71 h 136"/>
                    <a:gd name="T88" fmla="*/ 15 w 117"/>
                    <a:gd name="T89" fmla="*/ 60 h 136"/>
                    <a:gd name="T90" fmla="*/ 15 w 117"/>
                    <a:gd name="T91" fmla="*/ 60 h 136"/>
                    <a:gd name="T92" fmla="*/ 10 w 117"/>
                    <a:gd name="T93" fmla="*/ 60 h 136"/>
                    <a:gd name="T94" fmla="*/ 5 w 117"/>
                    <a:gd name="T95" fmla="*/ 60 h 136"/>
                    <a:gd name="T96" fmla="*/ 5 w 117"/>
                    <a:gd name="T97" fmla="*/ 55 h 136"/>
                    <a:gd name="T98" fmla="*/ 5 w 117"/>
                    <a:gd name="T99" fmla="*/ 50 h 136"/>
                    <a:gd name="T100" fmla="*/ 5 w 117"/>
                    <a:gd name="T101" fmla="*/ 45 h 136"/>
                    <a:gd name="T102" fmla="*/ 15 w 117"/>
                    <a:gd name="T103" fmla="*/ 35 h 136"/>
                    <a:gd name="T104" fmla="*/ 31 w 117"/>
                    <a:gd name="T105" fmla="*/ 25 h 136"/>
                    <a:gd name="T106" fmla="*/ 36 w 117"/>
                    <a:gd name="T107" fmla="*/ 20 h 136"/>
                    <a:gd name="T108" fmla="*/ 41 w 117"/>
                    <a:gd name="T109" fmla="*/ 10 h 136"/>
                    <a:gd name="T110" fmla="*/ 46 w 117"/>
                    <a:gd name="T111" fmla="*/ 15 h 136"/>
                    <a:gd name="T112" fmla="*/ 46 w 117"/>
                    <a:gd name="T113" fmla="*/ 15 h 136"/>
                    <a:gd name="T114" fmla="*/ 56 w 117"/>
                    <a:gd name="T115" fmla="*/ 15 h 136"/>
                    <a:gd name="T116" fmla="*/ 66 w 117"/>
                    <a:gd name="T117"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36">
                      <a:moveTo>
                        <a:pt x="66" y="15"/>
                      </a:moveTo>
                      <a:lnTo>
                        <a:pt x="66" y="15"/>
                      </a:lnTo>
                      <a:lnTo>
                        <a:pt x="71" y="10"/>
                      </a:lnTo>
                      <a:lnTo>
                        <a:pt x="76" y="0"/>
                      </a:lnTo>
                      <a:lnTo>
                        <a:pt x="96" y="10"/>
                      </a:lnTo>
                      <a:lnTo>
                        <a:pt x="101" y="15"/>
                      </a:lnTo>
                      <a:lnTo>
                        <a:pt x="101" y="15"/>
                      </a:lnTo>
                      <a:lnTo>
                        <a:pt x="107" y="15"/>
                      </a:lnTo>
                      <a:lnTo>
                        <a:pt x="107" y="15"/>
                      </a:lnTo>
                      <a:lnTo>
                        <a:pt x="107" y="15"/>
                      </a:lnTo>
                      <a:lnTo>
                        <a:pt x="112" y="15"/>
                      </a:lnTo>
                      <a:lnTo>
                        <a:pt x="112" y="15"/>
                      </a:lnTo>
                      <a:lnTo>
                        <a:pt x="112" y="15"/>
                      </a:lnTo>
                      <a:lnTo>
                        <a:pt x="112" y="15"/>
                      </a:lnTo>
                      <a:lnTo>
                        <a:pt x="117" y="15"/>
                      </a:lnTo>
                      <a:lnTo>
                        <a:pt x="117" y="15"/>
                      </a:lnTo>
                      <a:lnTo>
                        <a:pt x="117" y="15"/>
                      </a:lnTo>
                      <a:lnTo>
                        <a:pt x="117" y="20"/>
                      </a:lnTo>
                      <a:lnTo>
                        <a:pt x="117" y="20"/>
                      </a:lnTo>
                      <a:lnTo>
                        <a:pt x="117" y="20"/>
                      </a:lnTo>
                      <a:lnTo>
                        <a:pt x="117" y="20"/>
                      </a:lnTo>
                      <a:lnTo>
                        <a:pt x="112" y="20"/>
                      </a:lnTo>
                      <a:lnTo>
                        <a:pt x="112" y="20"/>
                      </a:lnTo>
                      <a:lnTo>
                        <a:pt x="112" y="20"/>
                      </a:lnTo>
                      <a:lnTo>
                        <a:pt x="112" y="25"/>
                      </a:lnTo>
                      <a:lnTo>
                        <a:pt x="112" y="30"/>
                      </a:lnTo>
                      <a:lnTo>
                        <a:pt x="112" y="30"/>
                      </a:lnTo>
                      <a:lnTo>
                        <a:pt x="112" y="30"/>
                      </a:lnTo>
                      <a:lnTo>
                        <a:pt x="112" y="35"/>
                      </a:lnTo>
                      <a:lnTo>
                        <a:pt x="112" y="35"/>
                      </a:lnTo>
                      <a:lnTo>
                        <a:pt x="107" y="35"/>
                      </a:lnTo>
                      <a:lnTo>
                        <a:pt x="107" y="35"/>
                      </a:lnTo>
                      <a:lnTo>
                        <a:pt x="101" y="35"/>
                      </a:lnTo>
                      <a:lnTo>
                        <a:pt x="101" y="35"/>
                      </a:lnTo>
                      <a:lnTo>
                        <a:pt x="101" y="35"/>
                      </a:lnTo>
                      <a:lnTo>
                        <a:pt x="96" y="35"/>
                      </a:lnTo>
                      <a:lnTo>
                        <a:pt x="96" y="35"/>
                      </a:lnTo>
                      <a:lnTo>
                        <a:pt x="96" y="35"/>
                      </a:lnTo>
                      <a:lnTo>
                        <a:pt x="96" y="35"/>
                      </a:lnTo>
                      <a:lnTo>
                        <a:pt x="91" y="35"/>
                      </a:lnTo>
                      <a:lnTo>
                        <a:pt x="91" y="35"/>
                      </a:lnTo>
                      <a:lnTo>
                        <a:pt x="91" y="30"/>
                      </a:lnTo>
                      <a:lnTo>
                        <a:pt x="91" y="30"/>
                      </a:lnTo>
                      <a:lnTo>
                        <a:pt x="86" y="30"/>
                      </a:lnTo>
                      <a:lnTo>
                        <a:pt x="86" y="30"/>
                      </a:lnTo>
                      <a:lnTo>
                        <a:pt x="86" y="30"/>
                      </a:lnTo>
                      <a:lnTo>
                        <a:pt x="86" y="30"/>
                      </a:lnTo>
                      <a:lnTo>
                        <a:pt x="86" y="30"/>
                      </a:lnTo>
                      <a:lnTo>
                        <a:pt x="81" y="30"/>
                      </a:lnTo>
                      <a:lnTo>
                        <a:pt x="81" y="35"/>
                      </a:lnTo>
                      <a:lnTo>
                        <a:pt x="81" y="35"/>
                      </a:lnTo>
                      <a:lnTo>
                        <a:pt x="81" y="40"/>
                      </a:lnTo>
                      <a:lnTo>
                        <a:pt x="76" y="40"/>
                      </a:lnTo>
                      <a:lnTo>
                        <a:pt x="76" y="40"/>
                      </a:lnTo>
                      <a:lnTo>
                        <a:pt x="76" y="45"/>
                      </a:lnTo>
                      <a:lnTo>
                        <a:pt x="76" y="45"/>
                      </a:lnTo>
                      <a:lnTo>
                        <a:pt x="81" y="45"/>
                      </a:lnTo>
                      <a:lnTo>
                        <a:pt x="81" y="45"/>
                      </a:lnTo>
                      <a:lnTo>
                        <a:pt x="81" y="45"/>
                      </a:lnTo>
                      <a:lnTo>
                        <a:pt x="81" y="45"/>
                      </a:lnTo>
                      <a:lnTo>
                        <a:pt x="81" y="45"/>
                      </a:lnTo>
                      <a:lnTo>
                        <a:pt x="86" y="50"/>
                      </a:lnTo>
                      <a:lnTo>
                        <a:pt x="86" y="50"/>
                      </a:lnTo>
                      <a:lnTo>
                        <a:pt x="86" y="55"/>
                      </a:lnTo>
                      <a:lnTo>
                        <a:pt x="86" y="55"/>
                      </a:lnTo>
                      <a:lnTo>
                        <a:pt x="86" y="60"/>
                      </a:lnTo>
                      <a:lnTo>
                        <a:pt x="86" y="60"/>
                      </a:lnTo>
                      <a:lnTo>
                        <a:pt x="91" y="66"/>
                      </a:lnTo>
                      <a:lnTo>
                        <a:pt x="86" y="71"/>
                      </a:lnTo>
                      <a:lnTo>
                        <a:pt x="81" y="71"/>
                      </a:lnTo>
                      <a:lnTo>
                        <a:pt x="81" y="71"/>
                      </a:lnTo>
                      <a:lnTo>
                        <a:pt x="81" y="76"/>
                      </a:lnTo>
                      <a:lnTo>
                        <a:pt x="76" y="76"/>
                      </a:lnTo>
                      <a:lnTo>
                        <a:pt x="76" y="76"/>
                      </a:lnTo>
                      <a:lnTo>
                        <a:pt x="76" y="76"/>
                      </a:lnTo>
                      <a:lnTo>
                        <a:pt x="81" y="76"/>
                      </a:lnTo>
                      <a:lnTo>
                        <a:pt x="81" y="81"/>
                      </a:lnTo>
                      <a:lnTo>
                        <a:pt x="81" y="81"/>
                      </a:lnTo>
                      <a:lnTo>
                        <a:pt x="81" y="81"/>
                      </a:lnTo>
                      <a:lnTo>
                        <a:pt x="81" y="81"/>
                      </a:lnTo>
                      <a:lnTo>
                        <a:pt x="81" y="81"/>
                      </a:lnTo>
                      <a:lnTo>
                        <a:pt x="81" y="81"/>
                      </a:lnTo>
                      <a:lnTo>
                        <a:pt x="81" y="86"/>
                      </a:lnTo>
                      <a:lnTo>
                        <a:pt x="76" y="86"/>
                      </a:lnTo>
                      <a:lnTo>
                        <a:pt x="76" y="86"/>
                      </a:lnTo>
                      <a:lnTo>
                        <a:pt x="76" y="86"/>
                      </a:lnTo>
                      <a:lnTo>
                        <a:pt x="76" y="86"/>
                      </a:lnTo>
                      <a:lnTo>
                        <a:pt x="76" y="86"/>
                      </a:lnTo>
                      <a:lnTo>
                        <a:pt x="71" y="86"/>
                      </a:lnTo>
                      <a:lnTo>
                        <a:pt x="66" y="86"/>
                      </a:lnTo>
                      <a:lnTo>
                        <a:pt x="66" y="86"/>
                      </a:lnTo>
                      <a:lnTo>
                        <a:pt x="61" y="91"/>
                      </a:lnTo>
                      <a:lnTo>
                        <a:pt x="61" y="91"/>
                      </a:lnTo>
                      <a:lnTo>
                        <a:pt x="56" y="91"/>
                      </a:lnTo>
                      <a:lnTo>
                        <a:pt x="56" y="101"/>
                      </a:lnTo>
                      <a:lnTo>
                        <a:pt x="56" y="101"/>
                      </a:lnTo>
                      <a:lnTo>
                        <a:pt x="56" y="106"/>
                      </a:lnTo>
                      <a:lnTo>
                        <a:pt x="46" y="116"/>
                      </a:lnTo>
                      <a:lnTo>
                        <a:pt x="46" y="116"/>
                      </a:lnTo>
                      <a:lnTo>
                        <a:pt x="46" y="116"/>
                      </a:lnTo>
                      <a:lnTo>
                        <a:pt x="46" y="121"/>
                      </a:lnTo>
                      <a:lnTo>
                        <a:pt x="41" y="126"/>
                      </a:lnTo>
                      <a:lnTo>
                        <a:pt x="41" y="126"/>
                      </a:lnTo>
                      <a:lnTo>
                        <a:pt x="36" y="131"/>
                      </a:lnTo>
                      <a:lnTo>
                        <a:pt x="36" y="131"/>
                      </a:lnTo>
                      <a:lnTo>
                        <a:pt x="36" y="131"/>
                      </a:lnTo>
                      <a:lnTo>
                        <a:pt x="36" y="136"/>
                      </a:lnTo>
                      <a:lnTo>
                        <a:pt x="36" y="136"/>
                      </a:lnTo>
                      <a:lnTo>
                        <a:pt x="26" y="136"/>
                      </a:lnTo>
                      <a:lnTo>
                        <a:pt x="26" y="116"/>
                      </a:lnTo>
                      <a:lnTo>
                        <a:pt x="26" y="111"/>
                      </a:lnTo>
                      <a:lnTo>
                        <a:pt x="26" y="111"/>
                      </a:lnTo>
                      <a:lnTo>
                        <a:pt x="26" y="106"/>
                      </a:lnTo>
                      <a:lnTo>
                        <a:pt x="31" y="106"/>
                      </a:lnTo>
                      <a:lnTo>
                        <a:pt x="31" y="101"/>
                      </a:lnTo>
                      <a:lnTo>
                        <a:pt x="31" y="101"/>
                      </a:lnTo>
                      <a:lnTo>
                        <a:pt x="31" y="101"/>
                      </a:lnTo>
                      <a:lnTo>
                        <a:pt x="26" y="96"/>
                      </a:lnTo>
                      <a:lnTo>
                        <a:pt x="26" y="91"/>
                      </a:lnTo>
                      <a:lnTo>
                        <a:pt x="20" y="91"/>
                      </a:lnTo>
                      <a:lnTo>
                        <a:pt x="20" y="91"/>
                      </a:lnTo>
                      <a:lnTo>
                        <a:pt x="20" y="86"/>
                      </a:lnTo>
                      <a:lnTo>
                        <a:pt x="20" y="86"/>
                      </a:lnTo>
                      <a:lnTo>
                        <a:pt x="20" y="81"/>
                      </a:lnTo>
                      <a:lnTo>
                        <a:pt x="20" y="76"/>
                      </a:lnTo>
                      <a:lnTo>
                        <a:pt x="20" y="76"/>
                      </a:lnTo>
                      <a:lnTo>
                        <a:pt x="20" y="76"/>
                      </a:lnTo>
                      <a:lnTo>
                        <a:pt x="20" y="71"/>
                      </a:lnTo>
                      <a:lnTo>
                        <a:pt x="20" y="71"/>
                      </a:lnTo>
                      <a:lnTo>
                        <a:pt x="20" y="71"/>
                      </a:lnTo>
                      <a:lnTo>
                        <a:pt x="20" y="71"/>
                      </a:lnTo>
                      <a:lnTo>
                        <a:pt x="20" y="71"/>
                      </a:lnTo>
                      <a:lnTo>
                        <a:pt x="20" y="66"/>
                      </a:lnTo>
                      <a:lnTo>
                        <a:pt x="20" y="66"/>
                      </a:lnTo>
                      <a:lnTo>
                        <a:pt x="15" y="60"/>
                      </a:lnTo>
                      <a:lnTo>
                        <a:pt x="15" y="60"/>
                      </a:lnTo>
                      <a:lnTo>
                        <a:pt x="15" y="60"/>
                      </a:lnTo>
                      <a:lnTo>
                        <a:pt x="15" y="60"/>
                      </a:lnTo>
                      <a:lnTo>
                        <a:pt x="15" y="60"/>
                      </a:lnTo>
                      <a:lnTo>
                        <a:pt x="10" y="60"/>
                      </a:lnTo>
                      <a:lnTo>
                        <a:pt x="10" y="60"/>
                      </a:lnTo>
                      <a:lnTo>
                        <a:pt x="10" y="60"/>
                      </a:lnTo>
                      <a:lnTo>
                        <a:pt x="5" y="60"/>
                      </a:lnTo>
                      <a:lnTo>
                        <a:pt x="5" y="60"/>
                      </a:lnTo>
                      <a:lnTo>
                        <a:pt x="5" y="55"/>
                      </a:lnTo>
                      <a:lnTo>
                        <a:pt x="5" y="55"/>
                      </a:lnTo>
                      <a:lnTo>
                        <a:pt x="5" y="55"/>
                      </a:lnTo>
                      <a:lnTo>
                        <a:pt x="5" y="55"/>
                      </a:lnTo>
                      <a:lnTo>
                        <a:pt x="0" y="55"/>
                      </a:lnTo>
                      <a:lnTo>
                        <a:pt x="5" y="50"/>
                      </a:lnTo>
                      <a:lnTo>
                        <a:pt x="5" y="50"/>
                      </a:lnTo>
                      <a:lnTo>
                        <a:pt x="5" y="45"/>
                      </a:lnTo>
                      <a:lnTo>
                        <a:pt x="5" y="45"/>
                      </a:lnTo>
                      <a:lnTo>
                        <a:pt x="5" y="40"/>
                      </a:lnTo>
                      <a:lnTo>
                        <a:pt x="10" y="35"/>
                      </a:lnTo>
                      <a:lnTo>
                        <a:pt x="15" y="35"/>
                      </a:lnTo>
                      <a:lnTo>
                        <a:pt x="20" y="30"/>
                      </a:lnTo>
                      <a:lnTo>
                        <a:pt x="31" y="30"/>
                      </a:lnTo>
                      <a:lnTo>
                        <a:pt x="31" y="25"/>
                      </a:lnTo>
                      <a:lnTo>
                        <a:pt x="36" y="25"/>
                      </a:lnTo>
                      <a:lnTo>
                        <a:pt x="36" y="20"/>
                      </a:lnTo>
                      <a:lnTo>
                        <a:pt x="36" y="20"/>
                      </a:lnTo>
                      <a:lnTo>
                        <a:pt x="36" y="10"/>
                      </a:lnTo>
                      <a:lnTo>
                        <a:pt x="36" y="10"/>
                      </a:lnTo>
                      <a:lnTo>
                        <a:pt x="41" y="10"/>
                      </a:lnTo>
                      <a:lnTo>
                        <a:pt x="41" y="10"/>
                      </a:lnTo>
                      <a:lnTo>
                        <a:pt x="46" y="15"/>
                      </a:lnTo>
                      <a:lnTo>
                        <a:pt x="46" y="15"/>
                      </a:lnTo>
                      <a:lnTo>
                        <a:pt x="46" y="15"/>
                      </a:lnTo>
                      <a:lnTo>
                        <a:pt x="46" y="15"/>
                      </a:lnTo>
                      <a:lnTo>
                        <a:pt x="46" y="15"/>
                      </a:lnTo>
                      <a:lnTo>
                        <a:pt x="51" y="15"/>
                      </a:lnTo>
                      <a:lnTo>
                        <a:pt x="51" y="15"/>
                      </a:lnTo>
                      <a:lnTo>
                        <a:pt x="56" y="15"/>
                      </a:lnTo>
                      <a:lnTo>
                        <a:pt x="66" y="15"/>
                      </a:lnTo>
                      <a:lnTo>
                        <a:pt x="66" y="15"/>
                      </a:lnTo>
                      <a:lnTo>
                        <a:pt x="66" y="15"/>
                      </a:lnTo>
                    </a:path>
                  </a:pathLst>
                </a:custGeom>
                <a:grpFill/>
                <a:ln w="3175" cap="rnd">
                  <a:noFill/>
                  <a:prstDash val="solid"/>
                  <a:miter lim="800000"/>
                  <a:headEnd/>
                  <a:tailEnd/>
                </a:ln>
              </p:spPr>
              <p:txBody>
                <a:bodyPr/>
                <a:lstStyle/>
                <a:p>
                  <a:endParaRPr lang="en-US"/>
                </a:p>
              </p:txBody>
            </p:sp>
            <p:sp>
              <p:nvSpPr>
                <p:cNvPr id="24" name="Freeform 10">
                  <a:extLst>
                    <a:ext uri="{FF2B5EF4-FFF2-40B4-BE49-F238E27FC236}">
                      <a16:creationId xmlns:a16="http://schemas.microsoft.com/office/drawing/2014/main" id="{5586C364-0170-49A6-97F7-D7BD952EB855}"/>
                    </a:ext>
                  </a:extLst>
                </p:cNvPr>
                <p:cNvSpPr>
                  <a:spLocks noEditPoints="1"/>
                </p:cNvSpPr>
                <p:nvPr/>
              </p:nvSpPr>
              <p:spPr bwMode="auto">
                <a:xfrm>
                  <a:off x="2816226" y="3881438"/>
                  <a:ext cx="706438" cy="409575"/>
                </a:xfrm>
                <a:custGeom>
                  <a:avLst/>
                  <a:gdLst>
                    <a:gd name="T0" fmla="*/ 50 w 445"/>
                    <a:gd name="T1" fmla="*/ 198 h 258"/>
                    <a:gd name="T2" fmla="*/ 435 w 445"/>
                    <a:gd name="T3" fmla="*/ 137 h 258"/>
                    <a:gd name="T4" fmla="*/ 420 w 445"/>
                    <a:gd name="T5" fmla="*/ 112 h 258"/>
                    <a:gd name="T6" fmla="*/ 410 w 445"/>
                    <a:gd name="T7" fmla="*/ 86 h 258"/>
                    <a:gd name="T8" fmla="*/ 410 w 445"/>
                    <a:gd name="T9" fmla="*/ 66 h 258"/>
                    <a:gd name="T10" fmla="*/ 395 w 445"/>
                    <a:gd name="T11" fmla="*/ 41 h 258"/>
                    <a:gd name="T12" fmla="*/ 374 w 445"/>
                    <a:gd name="T13" fmla="*/ 36 h 258"/>
                    <a:gd name="T14" fmla="*/ 364 w 445"/>
                    <a:gd name="T15" fmla="*/ 31 h 258"/>
                    <a:gd name="T16" fmla="*/ 329 w 445"/>
                    <a:gd name="T17" fmla="*/ 36 h 258"/>
                    <a:gd name="T18" fmla="*/ 319 w 445"/>
                    <a:gd name="T19" fmla="*/ 21 h 258"/>
                    <a:gd name="T20" fmla="*/ 308 w 445"/>
                    <a:gd name="T21" fmla="*/ 10 h 258"/>
                    <a:gd name="T22" fmla="*/ 273 w 445"/>
                    <a:gd name="T23" fmla="*/ 5 h 258"/>
                    <a:gd name="T24" fmla="*/ 268 w 445"/>
                    <a:gd name="T25" fmla="*/ 15 h 258"/>
                    <a:gd name="T26" fmla="*/ 248 w 445"/>
                    <a:gd name="T27" fmla="*/ 21 h 258"/>
                    <a:gd name="T28" fmla="*/ 207 w 445"/>
                    <a:gd name="T29" fmla="*/ 15 h 258"/>
                    <a:gd name="T30" fmla="*/ 192 w 445"/>
                    <a:gd name="T31" fmla="*/ 41 h 258"/>
                    <a:gd name="T32" fmla="*/ 202 w 445"/>
                    <a:gd name="T33" fmla="*/ 81 h 258"/>
                    <a:gd name="T34" fmla="*/ 197 w 445"/>
                    <a:gd name="T35" fmla="*/ 96 h 258"/>
                    <a:gd name="T36" fmla="*/ 212 w 445"/>
                    <a:gd name="T37" fmla="*/ 107 h 258"/>
                    <a:gd name="T38" fmla="*/ 187 w 445"/>
                    <a:gd name="T39" fmla="*/ 117 h 258"/>
                    <a:gd name="T40" fmla="*/ 177 w 445"/>
                    <a:gd name="T41" fmla="*/ 127 h 258"/>
                    <a:gd name="T42" fmla="*/ 172 w 445"/>
                    <a:gd name="T43" fmla="*/ 147 h 258"/>
                    <a:gd name="T44" fmla="*/ 151 w 445"/>
                    <a:gd name="T45" fmla="*/ 157 h 258"/>
                    <a:gd name="T46" fmla="*/ 131 w 445"/>
                    <a:gd name="T47" fmla="*/ 162 h 258"/>
                    <a:gd name="T48" fmla="*/ 101 w 445"/>
                    <a:gd name="T49" fmla="*/ 172 h 258"/>
                    <a:gd name="T50" fmla="*/ 75 w 445"/>
                    <a:gd name="T51" fmla="*/ 188 h 258"/>
                    <a:gd name="T52" fmla="*/ 70 w 445"/>
                    <a:gd name="T53" fmla="*/ 177 h 258"/>
                    <a:gd name="T54" fmla="*/ 65 w 445"/>
                    <a:gd name="T55" fmla="*/ 167 h 258"/>
                    <a:gd name="T56" fmla="*/ 40 w 445"/>
                    <a:gd name="T57" fmla="*/ 167 h 258"/>
                    <a:gd name="T58" fmla="*/ 20 w 445"/>
                    <a:gd name="T59" fmla="*/ 188 h 258"/>
                    <a:gd name="T60" fmla="*/ 5 w 445"/>
                    <a:gd name="T61" fmla="*/ 203 h 258"/>
                    <a:gd name="T62" fmla="*/ 25 w 445"/>
                    <a:gd name="T63" fmla="*/ 208 h 258"/>
                    <a:gd name="T64" fmla="*/ 81 w 445"/>
                    <a:gd name="T65" fmla="*/ 193 h 258"/>
                    <a:gd name="T66" fmla="*/ 121 w 445"/>
                    <a:gd name="T67" fmla="*/ 172 h 258"/>
                    <a:gd name="T68" fmla="*/ 126 w 445"/>
                    <a:gd name="T69" fmla="*/ 183 h 258"/>
                    <a:gd name="T70" fmla="*/ 131 w 445"/>
                    <a:gd name="T71" fmla="*/ 198 h 258"/>
                    <a:gd name="T72" fmla="*/ 65 w 445"/>
                    <a:gd name="T73" fmla="*/ 223 h 258"/>
                    <a:gd name="T74" fmla="*/ 86 w 445"/>
                    <a:gd name="T75" fmla="*/ 233 h 258"/>
                    <a:gd name="T76" fmla="*/ 60 w 445"/>
                    <a:gd name="T77" fmla="*/ 253 h 258"/>
                    <a:gd name="T78" fmla="*/ 81 w 445"/>
                    <a:gd name="T79" fmla="*/ 253 h 258"/>
                    <a:gd name="T80" fmla="*/ 106 w 445"/>
                    <a:gd name="T81" fmla="*/ 243 h 258"/>
                    <a:gd name="T82" fmla="*/ 141 w 445"/>
                    <a:gd name="T83" fmla="*/ 238 h 258"/>
                    <a:gd name="T84" fmla="*/ 157 w 445"/>
                    <a:gd name="T85" fmla="*/ 238 h 258"/>
                    <a:gd name="T86" fmla="*/ 146 w 445"/>
                    <a:gd name="T87" fmla="*/ 253 h 258"/>
                    <a:gd name="T88" fmla="*/ 157 w 445"/>
                    <a:gd name="T89" fmla="*/ 258 h 258"/>
                    <a:gd name="T90" fmla="*/ 172 w 445"/>
                    <a:gd name="T91" fmla="*/ 258 h 258"/>
                    <a:gd name="T92" fmla="*/ 187 w 445"/>
                    <a:gd name="T93" fmla="*/ 248 h 258"/>
                    <a:gd name="T94" fmla="*/ 212 w 445"/>
                    <a:gd name="T95" fmla="*/ 243 h 258"/>
                    <a:gd name="T96" fmla="*/ 232 w 445"/>
                    <a:gd name="T97" fmla="*/ 248 h 258"/>
                    <a:gd name="T98" fmla="*/ 263 w 445"/>
                    <a:gd name="T99" fmla="*/ 238 h 258"/>
                    <a:gd name="T100" fmla="*/ 273 w 445"/>
                    <a:gd name="T101" fmla="*/ 233 h 258"/>
                    <a:gd name="T102" fmla="*/ 303 w 445"/>
                    <a:gd name="T103" fmla="*/ 228 h 258"/>
                    <a:gd name="T104" fmla="*/ 313 w 445"/>
                    <a:gd name="T105" fmla="*/ 213 h 258"/>
                    <a:gd name="T106" fmla="*/ 319 w 445"/>
                    <a:gd name="T107" fmla="*/ 213 h 258"/>
                    <a:gd name="T108" fmla="*/ 329 w 445"/>
                    <a:gd name="T109" fmla="*/ 213 h 258"/>
                    <a:gd name="T110" fmla="*/ 354 w 445"/>
                    <a:gd name="T111" fmla="*/ 188 h 258"/>
                    <a:gd name="T112" fmla="*/ 359 w 445"/>
                    <a:gd name="T113" fmla="*/ 177 h 258"/>
                    <a:gd name="T114" fmla="*/ 354 w 445"/>
                    <a:gd name="T115" fmla="*/ 157 h 258"/>
                    <a:gd name="T116" fmla="*/ 379 w 445"/>
                    <a:gd name="T117" fmla="*/ 157 h 258"/>
                    <a:gd name="T118" fmla="*/ 374 w 445"/>
                    <a:gd name="T119" fmla="*/ 172 h 258"/>
                    <a:gd name="T120" fmla="*/ 369 w 445"/>
                    <a:gd name="T121" fmla="*/ 183 h 258"/>
                    <a:gd name="T122" fmla="*/ 430 w 445"/>
                    <a:gd name="T123" fmla="*/ 167 h 258"/>
                    <a:gd name="T124" fmla="*/ 445 w 445"/>
                    <a:gd name="T125" fmla="*/ 1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5" h="258">
                      <a:moveTo>
                        <a:pt x="70" y="203"/>
                      </a:moveTo>
                      <a:lnTo>
                        <a:pt x="70" y="203"/>
                      </a:lnTo>
                      <a:lnTo>
                        <a:pt x="70" y="203"/>
                      </a:lnTo>
                      <a:lnTo>
                        <a:pt x="70" y="203"/>
                      </a:lnTo>
                      <a:lnTo>
                        <a:pt x="65" y="203"/>
                      </a:lnTo>
                      <a:lnTo>
                        <a:pt x="50" y="208"/>
                      </a:lnTo>
                      <a:lnTo>
                        <a:pt x="50" y="208"/>
                      </a:lnTo>
                      <a:lnTo>
                        <a:pt x="50" y="203"/>
                      </a:lnTo>
                      <a:lnTo>
                        <a:pt x="50" y="203"/>
                      </a:lnTo>
                      <a:lnTo>
                        <a:pt x="50" y="198"/>
                      </a:lnTo>
                      <a:lnTo>
                        <a:pt x="55" y="198"/>
                      </a:lnTo>
                      <a:lnTo>
                        <a:pt x="60" y="198"/>
                      </a:lnTo>
                      <a:lnTo>
                        <a:pt x="65" y="203"/>
                      </a:lnTo>
                      <a:lnTo>
                        <a:pt x="65" y="203"/>
                      </a:lnTo>
                      <a:lnTo>
                        <a:pt x="70" y="203"/>
                      </a:lnTo>
                      <a:moveTo>
                        <a:pt x="435" y="137"/>
                      </a:moveTo>
                      <a:lnTo>
                        <a:pt x="435" y="137"/>
                      </a:lnTo>
                      <a:lnTo>
                        <a:pt x="435" y="137"/>
                      </a:lnTo>
                      <a:lnTo>
                        <a:pt x="435" y="137"/>
                      </a:lnTo>
                      <a:lnTo>
                        <a:pt x="435" y="137"/>
                      </a:lnTo>
                      <a:lnTo>
                        <a:pt x="435" y="132"/>
                      </a:lnTo>
                      <a:lnTo>
                        <a:pt x="435" y="127"/>
                      </a:lnTo>
                      <a:lnTo>
                        <a:pt x="430" y="127"/>
                      </a:lnTo>
                      <a:lnTo>
                        <a:pt x="425" y="122"/>
                      </a:lnTo>
                      <a:lnTo>
                        <a:pt x="425" y="122"/>
                      </a:lnTo>
                      <a:lnTo>
                        <a:pt x="425" y="117"/>
                      </a:lnTo>
                      <a:lnTo>
                        <a:pt x="425" y="117"/>
                      </a:lnTo>
                      <a:lnTo>
                        <a:pt x="420" y="117"/>
                      </a:lnTo>
                      <a:lnTo>
                        <a:pt x="420" y="112"/>
                      </a:lnTo>
                      <a:lnTo>
                        <a:pt x="420" y="112"/>
                      </a:lnTo>
                      <a:lnTo>
                        <a:pt x="420" y="102"/>
                      </a:lnTo>
                      <a:lnTo>
                        <a:pt x="415" y="102"/>
                      </a:lnTo>
                      <a:lnTo>
                        <a:pt x="415" y="96"/>
                      </a:lnTo>
                      <a:lnTo>
                        <a:pt x="415" y="91"/>
                      </a:lnTo>
                      <a:lnTo>
                        <a:pt x="410" y="91"/>
                      </a:lnTo>
                      <a:lnTo>
                        <a:pt x="415" y="91"/>
                      </a:lnTo>
                      <a:lnTo>
                        <a:pt x="410" y="86"/>
                      </a:lnTo>
                      <a:lnTo>
                        <a:pt x="410" y="86"/>
                      </a:lnTo>
                      <a:lnTo>
                        <a:pt x="410" y="86"/>
                      </a:lnTo>
                      <a:lnTo>
                        <a:pt x="410" y="86"/>
                      </a:lnTo>
                      <a:lnTo>
                        <a:pt x="405" y="86"/>
                      </a:lnTo>
                      <a:lnTo>
                        <a:pt x="400" y="86"/>
                      </a:lnTo>
                      <a:lnTo>
                        <a:pt x="400" y="86"/>
                      </a:lnTo>
                      <a:lnTo>
                        <a:pt x="400" y="86"/>
                      </a:lnTo>
                      <a:lnTo>
                        <a:pt x="395" y="81"/>
                      </a:lnTo>
                      <a:lnTo>
                        <a:pt x="400" y="81"/>
                      </a:lnTo>
                      <a:lnTo>
                        <a:pt x="400" y="76"/>
                      </a:lnTo>
                      <a:lnTo>
                        <a:pt x="405" y="71"/>
                      </a:lnTo>
                      <a:lnTo>
                        <a:pt x="405" y="71"/>
                      </a:lnTo>
                      <a:lnTo>
                        <a:pt x="410" y="66"/>
                      </a:lnTo>
                      <a:lnTo>
                        <a:pt x="410" y="61"/>
                      </a:lnTo>
                      <a:lnTo>
                        <a:pt x="410" y="61"/>
                      </a:lnTo>
                      <a:lnTo>
                        <a:pt x="410" y="61"/>
                      </a:lnTo>
                      <a:lnTo>
                        <a:pt x="405" y="56"/>
                      </a:lnTo>
                      <a:lnTo>
                        <a:pt x="400" y="56"/>
                      </a:lnTo>
                      <a:lnTo>
                        <a:pt x="400" y="56"/>
                      </a:lnTo>
                      <a:lnTo>
                        <a:pt x="400" y="51"/>
                      </a:lnTo>
                      <a:lnTo>
                        <a:pt x="400" y="51"/>
                      </a:lnTo>
                      <a:lnTo>
                        <a:pt x="400" y="46"/>
                      </a:lnTo>
                      <a:lnTo>
                        <a:pt x="395" y="41"/>
                      </a:lnTo>
                      <a:lnTo>
                        <a:pt x="395" y="41"/>
                      </a:lnTo>
                      <a:lnTo>
                        <a:pt x="389" y="41"/>
                      </a:lnTo>
                      <a:lnTo>
                        <a:pt x="389" y="41"/>
                      </a:lnTo>
                      <a:lnTo>
                        <a:pt x="379" y="41"/>
                      </a:lnTo>
                      <a:lnTo>
                        <a:pt x="379" y="41"/>
                      </a:lnTo>
                      <a:lnTo>
                        <a:pt x="379" y="41"/>
                      </a:lnTo>
                      <a:lnTo>
                        <a:pt x="374" y="36"/>
                      </a:lnTo>
                      <a:lnTo>
                        <a:pt x="374" y="36"/>
                      </a:lnTo>
                      <a:lnTo>
                        <a:pt x="374" y="36"/>
                      </a:lnTo>
                      <a:lnTo>
                        <a:pt x="374" y="36"/>
                      </a:lnTo>
                      <a:lnTo>
                        <a:pt x="374" y="31"/>
                      </a:lnTo>
                      <a:lnTo>
                        <a:pt x="374" y="31"/>
                      </a:lnTo>
                      <a:lnTo>
                        <a:pt x="374" y="31"/>
                      </a:lnTo>
                      <a:lnTo>
                        <a:pt x="374" y="31"/>
                      </a:lnTo>
                      <a:lnTo>
                        <a:pt x="374" y="31"/>
                      </a:lnTo>
                      <a:lnTo>
                        <a:pt x="369" y="26"/>
                      </a:lnTo>
                      <a:lnTo>
                        <a:pt x="369" y="26"/>
                      </a:lnTo>
                      <a:lnTo>
                        <a:pt x="364" y="31"/>
                      </a:lnTo>
                      <a:lnTo>
                        <a:pt x="364" y="31"/>
                      </a:lnTo>
                      <a:lnTo>
                        <a:pt x="364" y="31"/>
                      </a:lnTo>
                      <a:lnTo>
                        <a:pt x="364" y="31"/>
                      </a:lnTo>
                      <a:lnTo>
                        <a:pt x="359" y="31"/>
                      </a:lnTo>
                      <a:lnTo>
                        <a:pt x="359" y="36"/>
                      </a:lnTo>
                      <a:lnTo>
                        <a:pt x="359" y="36"/>
                      </a:lnTo>
                      <a:lnTo>
                        <a:pt x="349" y="36"/>
                      </a:lnTo>
                      <a:lnTo>
                        <a:pt x="339" y="36"/>
                      </a:lnTo>
                      <a:lnTo>
                        <a:pt x="339" y="36"/>
                      </a:lnTo>
                      <a:lnTo>
                        <a:pt x="334" y="36"/>
                      </a:lnTo>
                      <a:lnTo>
                        <a:pt x="334" y="36"/>
                      </a:lnTo>
                      <a:lnTo>
                        <a:pt x="329" y="36"/>
                      </a:lnTo>
                      <a:lnTo>
                        <a:pt x="329" y="31"/>
                      </a:lnTo>
                      <a:lnTo>
                        <a:pt x="329" y="26"/>
                      </a:lnTo>
                      <a:lnTo>
                        <a:pt x="324" y="26"/>
                      </a:lnTo>
                      <a:lnTo>
                        <a:pt x="324" y="26"/>
                      </a:lnTo>
                      <a:lnTo>
                        <a:pt x="324" y="26"/>
                      </a:lnTo>
                      <a:lnTo>
                        <a:pt x="319" y="26"/>
                      </a:lnTo>
                      <a:lnTo>
                        <a:pt x="319" y="26"/>
                      </a:lnTo>
                      <a:lnTo>
                        <a:pt x="319" y="21"/>
                      </a:lnTo>
                      <a:lnTo>
                        <a:pt x="319" y="21"/>
                      </a:lnTo>
                      <a:lnTo>
                        <a:pt x="319" y="21"/>
                      </a:lnTo>
                      <a:lnTo>
                        <a:pt x="319" y="15"/>
                      </a:lnTo>
                      <a:lnTo>
                        <a:pt x="319" y="15"/>
                      </a:lnTo>
                      <a:lnTo>
                        <a:pt x="319" y="15"/>
                      </a:lnTo>
                      <a:lnTo>
                        <a:pt x="313" y="15"/>
                      </a:lnTo>
                      <a:lnTo>
                        <a:pt x="313" y="15"/>
                      </a:lnTo>
                      <a:lnTo>
                        <a:pt x="313" y="15"/>
                      </a:lnTo>
                      <a:lnTo>
                        <a:pt x="313" y="10"/>
                      </a:lnTo>
                      <a:lnTo>
                        <a:pt x="313" y="10"/>
                      </a:lnTo>
                      <a:lnTo>
                        <a:pt x="308" y="10"/>
                      </a:lnTo>
                      <a:lnTo>
                        <a:pt x="308" y="10"/>
                      </a:lnTo>
                      <a:lnTo>
                        <a:pt x="308" y="10"/>
                      </a:lnTo>
                      <a:lnTo>
                        <a:pt x="308" y="5"/>
                      </a:lnTo>
                      <a:lnTo>
                        <a:pt x="308" y="5"/>
                      </a:lnTo>
                      <a:lnTo>
                        <a:pt x="308" y="5"/>
                      </a:lnTo>
                      <a:lnTo>
                        <a:pt x="303" y="5"/>
                      </a:lnTo>
                      <a:lnTo>
                        <a:pt x="298" y="5"/>
                      </a:lnTo>
                      <a:lnTo>
                        <a:pt x="288" y="0"/>
                      </a:lnTo>
                      <a:lnTo>
                        <a:pt x="283" y="0"/>
                      </a:lnTo>
                      <a:lnTo>
                        <a:pt x="278" y="5"/>
                      </a:lnTo>
                      <a:lnTo>
                        <a:pt x="273" y="5"/>
                      </a:lnTo>
                      <a:lnTo>
                        <a:pt x="273" y="5"/>
                      </a:lnTo>
                      <a:lnTo>
                        <a:pt x="273" y="10"/>
                      </a:lnTo>
                      <a:lnTo>
                        <a:pt x="273" y="10"/>
                      </a:lnTo>
                      <a:lnTo>
                        <a:pt x="268" y="10"/>
                      </a:lnTo>
                      <a:lnTo>
                        <a:pt x="268" y="10"/>
                      </a:lnTo>
                      <a:lnTo>
                        <a:pt x="268" y="10"/>
                      </a:lnTo>
                      <a:lnTo>
                        <a:pt x="268" y="10"/>
                      </a:lnTo>
                      <a:lnTo>
                        <a:pt x="268" y="10"/>
                      </a:lnTo>
                      <a:lnTo>
                        <a:pt x="268" y="15"/>
                      </a:lnTo>
                      <a:lnTo>
                        <a:pt x="268" y="15"/>
                      </a:lnTo>
                      <a:lnTo>
                        <a:pt x="268" y="15"/>
                      </a:lnTo>
                      <a:lnTo>
                        <a:pt x="263" y="15"/>
                      </a:lnTo>
                      <a:lnTo>
                        <a:pt x="253" y="21"/>
                      </a:lnTo>
                      <a:lnTo>
                        <a:pt x="253" y="21"/>
                      </a:lnTo>
                      <a:lnTo>
                        <a:pt x="248" y="21"/>
                      </a:lnTo>
                      <a:lnTo>
                        <a:pt x="248" y="21"/>
                      </a:lnTo>
                      <a:lnTo>
                        <a:pt x="248" y="21"/>
                      </a:lnTo>
                      <a:lnTo>
                        <a:pt x="253" y="21"/>
                      </a:lnTo>
                      <a:lnTo>
                        <a:pt x="248" y="21"/>
                      </a:lnTo>
                      <a:lnTo>
                        <a:pt x="248" y="21"/>
                      </a:lnTo>
                      <a:lnTo>
                        <a:pt x="243" y="21"/>
                      </a:lnTo>
                      <a:lnTo>
                        <a:pt x="243" y="15"/>
                      </a:lnTo>
                      <a:lnTo>
                        <a:pt x="243" y="15"/>
                      </a:lnTo>
                      <a:lnTo>
                        <a:pt x="232" y="10"/>
                      </a:lnTo>
                      <a:lnTo>
                        <a:pt x="227" y="10"/>
                      </a:lnTo>
                      <a:lnTo>
                        <a:pt x="222" y="10"/>
                      </a:lnTo>
                      <a:lnTo>
                        <a:pt x="222" y="10"/>
                      </a:lnTo>
                      <a:lnTo>
                        <a:pt x="222" y="10"/>
                      </a:lnTo>
                      <a:lnTo>
                        <a:pt x="212" y="15"/>
                      </a:lnTo>
                      <a:lnTo>
                        <a:pt x="207" y="15"/>
                      </a:lnTo>
                      <a:lnTo>
                        <a:pt x="207" y="21"/>
                      </a:lnTo>
                      <a:lnTo>
                        <a:pt x="202" y="21"/>
                      </a:lnTo>
                      <a:lnTo>
                        <a:pt x="197" y="26"/>
                      </a:lnTo>
                      <a:lnTo>
                        <a:pt x="197" y="31"/>
                      </a:lnTo>
                      <a:lnTo>
                        <a:pt x="192" y="31"/>
                      </a:lnTo>
                      <a:lnTo>
                        <a:pt x="192" y="36"/>
                      </a:lnTo>
                      <a:lnTo>
                        <a:pt x="192" y="36"/>
                      </a:lnTo>
                      <a:lnTo>
                        <a:pt x="192" y="36"/>
                      </a:lnTo>
                      <a:lnTo>
                        <a:pt x="192" y="41"/>
                      </a:lnTo>
                      <a:lnTo>
                        <a:pt x="192" y="41"/>
                      </a:lnTo>
                      <a:lnTo>
                        <a:pt x="197" y="41"/>
                      </a:lnTo>
                      <a:lnTo>
                        <a:pt x="197" y="46"/>
                      </a:lnTo>
                      <a:lnTo>
                        <a:pt x="197" y="46"/>
                      </a:lnTo>
                      <a:lnTo>
                        <a:pt x="197" y="51"/>
                      </a:lnTo>
                      <a:lnTo>
                        <a:pt x="197" y="66"/>
                      </a:lnTo>
                      <a:lnTo>
                        <a:pt x="202" y="81"/>
                      </a:lnTo>
                      <a:lnTo>
                        <a:pt x="202" y="81"/>
                      </a:lnTo>
                      <a:lnTo>
                        <a:pt x="202" y="81"/>
                      </a:lnTo>
                      <a:lnTo>
                        <a:pt x="202" y="81"/>
                      </a:lnTo>
                      <a:lnTo>
                        <a:pt x="202" y="81"/>
                      </a:lnTo>
                      <a:lnTo>
                        <a:pt x="202" y="81"/>
                      </a:lnTo>
                      <a:lnTo>
                        <a:pt x="202" y="81"/>
                      </a:lnTo>
                      <a:lnTo>
                        <a:pt x="202" y="86"/>
                      </a:lnTo>
                      <a:lnTo>
                        <a:pt x="202" y="86"/>
                      </a:lnTo>
                      <a:lnTo>
                        <a:pt x="202" y="86"/>
                      </a:lnTo>
                      <a:lnTo>
                        <a:pt x="202" y="86"/>
                      </a:lnTo>
                      <a:lnTo>
                        <a:pt x="202" y="86"/>
                      </a:lnTo>
                      <a:lnTo>
                        <a:pt x="197" y="86"/>
                      </a:lnTo>
                      <a:lnTo>
                        <a:pt x="197" y="91"/>
                      </a:lnTo>
                      <a:lnTo>
                        <a:pt x="197" y="96"/>
                      </a:lnTo>
                      <a:lnTo>
                        <a:pt x="197" y="96"/>
                      </a:lnTo>
                      <a:lnTo>
                        <a:pt x="197" y="102"/>
                      </a:lnTo>
                      <a:lnTo>
                        <a:pt x="197" y="102"/>
                      </a:lnTo>
                      <a:lnTo>
                        <a:pt x="197" y="102"/>
                      </a:lnTo>
                      <a:lnTo>
                        <a:pt x="202" y="102"/>
                      </a:lnTo>
                      <a:lnTo>
                        <a:pt x="202" y="102"/>
                      </a:lnTo>
                      <a:lnTo>
                        <a:pt x="202" y="107"/>
                      </a:lnTo>
                      <a:lnTo>
                        <a:pt x="207" y="107"/>
                      </a:lnTo>
                      <a:lnTo>
                        <a:pt x="212" y="107"/>
                      </a:lnTo>
                      <a:lnTo>
                        <a:pt x="212" y="107"/>
                      </a:lnTo>
                      <a:lnTo>
                        <a:pt x="212" y="107"/>
                      </a:lnTo>
                      <a:lnTo>
                        <a:pt x="212" y="112"/>
                      </a:lnTo>
                      <a:lnTo>
                        <a:pt x="212" y="112"/>
                      </a:lnTo>
                      <a:lnTo>
                        <a:pt x="212" y="112"/>
                      </a:lnTo>
                      <a:lnTo>
                        <a:pt x="212" y="112"/>
                      </a:lnTo>
                      <a:lnTo>
                        <a:pt x="207" y="112"/>
                      </a:lnTo>
                      <a:lnTo>
                        <a:pt x="207" y="112"/>
                      </a:lnTo>
                      <a:lnTo>
                        <a:pt x="207" y="112"/>
                      </a:lnTo>
                      <a:lnTo>
                        <a:pt x="202" y="112"/>
                      </a:lnTo>
                      <a:lnTo>
                        <a:pt x="187" y="117"/>
                      </a:lnTo>
                      <a:lnTo>
                        <a:pt x="187" y="117"/>
                      </a:lnTo>
                      <a:lnTo>
                        <a:pt x="187" y="117"/>
                      </a:lnTo>
                      <a:lnTo>
                        <a:pt x="182" y="122"/>
                      </a:lnTo>
                      <a:lnTo>
                        <a:pt x="182" y="122"/>
                      </a:lnTo>
                      <a:lnTo>
                        <a:pt x="177" y="122"/>
                      </a:lnTo>
                      <a:lnTo>
                        <a:pt x="177" y="122"/>
                      </a:lnTo>
                      <a:lnTo>
                        <a:pt x="177" y="122"/>
                      </a:lnTo>
                      <a:lnTo>
                        <a:pt x="177" y="122"/>
                      </a:lnTo>
                      <a:lnTo>
                        <a:pt x="177" y="127"/>
                      </a:lnTo>
                      <a:lnTo>
                        <a:pt x="177" y="127"/>
                      </a:lnTo>
                      <a:lnTo>
                        <a:pt x="177" y="127"/>
                      </a:lnTo>
                      <a:lnTo>
                        <a:pt x="177" y="127"/>
                      </a:lnTo>
                      <a:lnTo>
                        <a:pt x="177" y="132"/>
                      </a:lnTo>
                      <a:lnTo>
                        <a:pt x="177" y="132"/>
                      </a:lnTo>
                      <a:lnTo>
                        <a:pt x="177" y="137"/>
                      </a:lnTo>
                      <a:lnTo>
                        <a:pt x="177" y="137"/>
                      </a:lnTo>
                      <a:lnTo>
                        <a:pt x="177" y="142"/>
                      </a:lnTo>
                      <a:lnTo>
                        <a:pt x="177" y="142"/>
                      </a:lnTo>
                      <a:lnTo>
                        <a:pt x="177" y="142"/>
                      </a:lnTo>
                      <a:lnTo>
                        <a:pt x="172" y="147"/>
                      </a:lnTo>
                      <a:lnTo>
                        <a:pt x="172" y="147"/>
                      </a:lnTo>
                      <a:lnTo>
                        <a:pt x="167" y="152"/>
                      </a:lnTo>
                      <a:lnTo>
                        <a:pt x="167" y="152"/>
                      </a:lnTo>
                      <a:lnTo>
                        <a:pt x="167" y="152"/>
                      </a:lnTo>
                      <a:lnTo>
                        <a:pt x="162" y="152"/>
                      </a:lnTo>
                      <a:lnTo>
                        <a:pt x="162" y="152"/>
                      </a:lnTo>
                      <a:lnTo>
                        <a:pt x="162" y="152"/>
                      </a:lnTo>
                      <a:lnTo>
                        <a:pt x="157" y="152"/>
                      </a:lnTo>
                      <a:lnTo>
                        <a:pt x="157" y="152"/>
                      </a:lnTo>
                      <a:lnTo>
                        <a:pt x="151" y="157"/>
                      </a:lnTo>
                      <a:lnTo>
                        <a:pt x="146" y="157"/>
                      </a:lnTo>
                      <a:lnTo>
                        <a:pt x="146" y="157"/>
                      </a:lnTo>
                      <a:lnTo>
                        <a:pt x="146" y="162"/>
                      </a:lnTo>
                      <a:lnTo>
                        <a:pt x="146" y="162"/>
                      </a:lnTo>
                      <a:lnTo>
                        <a:pt x="141" y="162"/>
                      </a:lnTo>
                      <a:lnTo>
                        <a:pt x="141" y="162"/>
                      </a:lnTo>
                      <a:lnTo>
                        <a:pt x="141" y="162"/>
                      </a:lnTo>
                      <a:lnTo>
                        <a:pt x="136" y="162"/>
                      </a:lnTo>
                      <a:lnTo>
                        <a:pt x="131" y="162"/>
                      </a:lnTo>
                      <a:lnTo>
                        <a:pt x="131" y="162"/>
                      </a:lnTo>
                      <a:lnTo>
                        <a:pt x="131" y="162"/>
                      </a:lnTo>
                      <a:lnTo>
                        <a:pt x="126" y="162"/>
                      </a:lnTo>
                      <a:lnTo>
                        <a:pt x="126" y="162"/>
                      </a:lnTo>
                      <a:lnTo>
                        <a:pt x="111" y="162"/>
                      </a:lnTo>
                      <a:lnTo>
                        <a:pt x="111" y="162"/>
                      </a:lnTo>
                      <a:lnTo>
                        <a:pt x="111" y="167"/>
                      </a:lnTo>
                      <a:lnTo>
                        <a:pt x="106" y="172"/>
                      </a:lnTo>
                      <a:lnTo>
                        <a:pt x="101" y="172"/>
                      </a:lnTo>
                      <a:lnTo>
                        <a:pt x="101" y="172"/>
                      </a:lnTo>
                      <a:lnTo>
                        <a:pt x="101" y="172"/>
                      </a:lnTo>
                      <a:lnTo>
                        <a:pt x="101" y="172"/>
                      </a:lnTo>
                      <a:lnTo>
                        <a:pt x="96" y="172"/>
                      </a:lnTo>
                      <a:lnTo>
                        <a:pt x="91" y="172"/>
                      </a:lnTo>
                      <a:lnTo>
                        <a:pt x="91" y="172"/>
                      </a:lnTo>
                      <a:lnTo>
                        <a:pt x="91" y="172"/>
                      </a:lnTo>
                      <a:lnTo>
                        <a:pt x="91" y="177"/>
                      </a:lnTo>
                      <a:lnTo>
                        <a:pt x="81" y="188"/>
                      </a:lnTo>
                      <a:lnTo>
                        <a:pt x="75" y="188"/>
                      </a:lnTo>
                      <a:lnTo>
                        <a:pt x="75" y="188"/>
                      </a:lnTo>
                      <a:lnTo>
                        <a:pt x="75" y="188"/>
                      </a:lnTo>
                      <a:lnTo>
                        <a:pt x="75" y="188"/>
                      </a:lnTo>
                      <a:lnTo>
                        <a:pt x="70" y="188"/>
                      </a:lnTo>
                      <a:lnTo>
                        <a:pt x="70" y="188"/>
                      </a:lnTo>
                      <a:lnTo>
                        <a:pt x="70" y="188"/>
                      </a:lnTo>
                      <a:lnTo>
                        <a:pt x="70" y="183"/>
                      </a:lnTo>
                      <a:lnTo>
                        <a:pt x="70" y="183"/>
                      </a:lnTo>
                      <a:lnTo>
                        <a:pt x="70" y="183"/>
                      </a:lnTo>
                      <a:lnTo>
                        <a:pt x="70" y="183"/>
                      </a:lnTo>
                      <a:lnTo>
                        <a:pt x="70" y="177"/>
                      </a:lnTo>
                      <a:lnTo>
                        <a:pt x="70" y="177"/>
                      </a:lnTo>
                      <a:lnTo>
                        <a:pt x="70" y="177"/>
                      </a:lnTo>
                      <a:lnTo>
                        <a:pt x="65" y="177"/>
                      </a:lnTo>
                      <a:lnTo>
                        <a:pt x="70" y="177"/>
                      </a:lnTo>
                      <a:lnTo>
                        <a:pt x="70" y="172"/>
                      </a:lnTo>
                      <a:lnTo>
                        <a:pt x="70" y="172"/>
                      </a:lnTo>
                      <a:lnTo>
                        <a:pt x="70" y="172"/>
                      </a:lnTo>
                      <a:lnTo>
                        <a:pt x="65" y="167"/>
                      </a:lnTo>
                      <a:lnTo>
                        <a:pt x="65" y="167"/>
                      </a:lnTo>
                      <a:lnTo>
                        <a:pt x="65" y="167"/>
                      </a:lnTo>
                      <a:lnTo>
                        <a:pt x="65" y="167"/>
                      </a:lnTo>
                      <a:lnTo>
                        <a:pt x="65" y="167"/>
                      </a:lnTo>
                      <a:lnTo>
                        <a:pt x="60" y="167"/>
                      </a:lnTo>
                      <a:lnTo>
                        <a:pt x="60" y="167"/>
                      </a:lnTo>
                      <a:lnTo>
                        <a:pt x="55" y="167"/>
                      </a:lnTo>
                      <a:lnTo>
                        <a:pt x="55" y="167"/>
                      </a:lnTo>
                      <a:lnTo>
                        <a:pt x="60" y="162"/>
                      </a:lnTo>
                      <a:lnTo>
                        <a:pt x="60" y="162"/>
                      </a:lnTo>
                      <a:lnTo>
                        <a:pt x="55" y="162"/>
                      </a:lnTo>
                      <a:lnTo>
                        <a:pt x="45" y="167"/>
                      </a:lnTo>
                      <a:lnTo>
                        <a:pt x="40" y="167"/>
                      </a:lnTo>
                      <a:lnTo>
                        <a:pt x="35" y="172"/>
                      </a:lnTo>
                      <a:lnTo>
                        <a:pt x="45" y="177"/>
                      </a:lnTo>
                      <a:lnTo>
                        <a:pt x="45" y="177"/>
                      </a:lnTo>
                      <a:lnTo>
                        <a:pt x="35" y="183"/>
                      </a:lnTo>
                      <a:lnTo>
                        <a:pt x="30" y="188"/>
                      </a:lnTo>
                      <a:lnTo>
                        <a:pt x="25" y="183"/>
                      </a:lnTo>
                      <a:lnTo>
                        <a:pt x="20" y="183"/>
                      </a:lnTo>
                      <a:lnTo>
                        <a:pt x="15" y="188"/>
                      </a:lnTo>
                      <a:lnTo>
                        <a:pt x="20" y="188"/>
                      </a:lnTo>
                      <a:lnTo>
                        <a:pt x="20" y="188"/>
                      </a:lnTo>
                      <a:lnTo>
                        <a:pt x="25" y="193"/>
                      </a:lnTo>
                      <a:lnTo>
                        <a:pt x="20" y="198"/>
                      </a:lnTo>
                      <a:lnTo>
                        <a:pt x="20" y="198"/>
                      </a:lnTo>
                      <a:lnTo>
                        <a:pt x="20" y="198"/>
                      </a:lnTo>
                      <a:lnTo>
                        <a:pt x="25" y="198"/>
                      </a:lnTo>
                      <a:lnTo>
                        <a:pt x="20" y="198"/>
                      </a:lnTo>
                      <a:lnTo>
                        <a:pt x="20" y="198"/>
                      </a:lnTo>
                      <a:lnTo>
                        <a:pt x="5" y="203"/>
                      </a:lnTo>
                      <a:lnTo>
                        <a:pt x="5" y="203"/>
                      </a:lnTo>
                      <a:lnTo>
                        <a:pt x="5" y="203"/>
                      </a:lnTo>
                      <a:lnTo>
                        <a:pt x="5" y="203"/>
                      </a:lnTo>
                      <a:lnTo>
                        <a:pt x="5" y="208"/>
                      </a:lnTo>
                      <a:lnTo>
                        <a:pt x="0" y="208"/>
                      </a:lnTo>
                      <a:lnTo>
                        <a:pt x="5" y="208"/>
                      </a:lnTo>
                      <a:lnTo>
                        <a:pt x="5" y="208"/>
                      </a:lnTo>
                      <a:lnTo>
                        <a:pt x="10" y="208"/>
                      </a:lnTo>
                      <a:lnTo>
                        <a:pt x="20" y="208"/>
                      </a:lnTo>
                      <a:lnTo>
                        <a:pt x="20" y="208"/>
                      </a:lnTo>
                      <a:lnTo>
                        <a:pt x="25" y="208"/>
                      </a:lnTo>
                      <a:lnTo>
                        <a:pt x="25" y="208"/>
                      </a:lnTo>
                      <a:lnTo>
                        <a:pt x="30" y="208"/>
                      </a:lnTo>
                      <a:lnTo>
                        <a:pt x="45" y="203"/>
                      </a:lnTo>
                      <a:lnTo>
                        <a:pt x="45" y="203"/>
                      </a:lnTo>
                      <a:lnTo>
                        <a:pt x="45" y="203"/>
                      </a:lnTo>
                      <a:lnTo>
                        <a:pt x="45" y="203"/>
                      </a:lnTo>
                      <a:lnTo>
                        <a:pt x="45" y="198"/>
                      </a:lnTo>
                      <a:lnTo>
                        <a:pt x="45" y="198"/>
                      </a:lnTo>
                      <a:lnTo>
                        <a:pt x="50" y="198"/>
                      </a:lnTo>
                      <a:lnTo>
                        <a:pt x="55" y="193"/>
                      </a:lnTo>
                      <a:lnTo>
                        <a:pt x="81" y="193"/>
                      </a:lnTo>
                      <a:lnTo>
                        <a:pt x="91" y="193"/>
                      </a:lnTo>
                      <a:lnTo>
                        <a:pt x="101" y="193"/>
                      </a:lnTo>
                      <a:lnTo>
                        <a:pt x="106" y="193"/>
                      </a:lnTo>
                      <a:lnTo>
                        <a:pt x="111" y="188"/>
                      </a:lnTo>
                      <a:lnTo>
                        <a:pt x="116" y="183"/>
                      </a:lnTo>
                      <a:lnTo>
                        <a:pt x="116" y="183"/>
                      </a:lnTo>
                      <a:lnTo>
                        <a:pt x="121" y="183"/>
                      </a:lnTo>
                      <a:lnTo>
                        <a:pt x="121" y="177"/>
                      </a:lnTo>
                      <a:lnTo>
                        <a:pt x="121" y="177"/>
                      </a:lnTo>
                      <a:lnTo>
                        <a:pt x="121" y="172"/>
                      </a:lnTo>
                      <a:lnTo>
                        <a:pt x="121" y="167"/>
                      </a:lnTo>
                      <a:lnTo>
                        <a:pt x="121" y="172"/>
                      </a:lnTo>
                      <a:lnTo>
                        <a:pt x="126" y="172"/>
                      </a:lnTo>
                      <a:lnTo>
                        <a:pt x="126" y="172"/>
                      </a:lnTo>
                      <a:lnTo>
                        <a:pt x="126" y="172"/>
                      </a:lnTo>
                      <a:lnTo>
                        <a:pt x="126" y="177"/>
                      </a:lnTo>
                      <a:lnTo>
                        <a:pt x="126" y="177"/>
                      </a:lnTo>
                      <a:lnTo>
                        <a:pt x="126" y="183"/>
                      </a:lnTo>
                      <a:lnTo>
                        <a:pt x="126" y="183"/>
                      </a:lnTo>
                      <a:lnTo>
                        <a:pt x="126" y="183"/>
                      </a:lnTo>
                      <a:lnTo>
                        <a:pt x="131" y="188"/>
                      </a:lnTo>
                      <a:lnTo>
                        <a:pt x="136" y="183"/>
                      </a:lnTo>
                      <a:lnTo>
                        <a:pt x="136" y="183"/>
                      </a:lnTo>
                      <a:lnTo>
                        <a:pt x="141" y="183"/>
                      </a:lnTo>
                      <a:lnTo>
                        <a:pt x="141" y="188"/>
                      </a:lnTo>
                      <a:lnTo>
                        <a:pt x="141" y="188"/>
                      </a:lnTo>
                      <a:lnTo>
                        <a:pt x="136" y="188"/>
                      </a:lnTo>
                      <a:lnTo>
                        <a:pt x="136" y="193"/>
                      </a:lnTo>
                      <a:lnTo>
                        <a:pt x="136" y="198"/>
                      </a:lnTo>
                      <a:lnTo>
                        <a:pt x="131" y="198"/>
                      </a:lnTo>
                      <a:lnTo>
                        <a:pt x="121" y="198"/>
                      </a:lnTo>
                      <a:lnTo>
                        <a:pt x="116" y="203"/>
                      </a:lnTo>
                      <a:lnTo>
                        <a:pt x="111" y="203"/>
                      </a:lnTo>
                      <a:lnTo>
                        <a:pt x="106" y="203"/>
                      </a:lnTo>
                      <a:lnTo>
                        <a:pt x="81" y="213"/>
                      </a:lnTo>
                      <a:lnTo>
                        <a:pt x="75" y="218"/>
                      </a:lnTo>
                      <a:lnTo>
                        <a:pt x="70" y="218"/>
                      </a:lnTo>
                      <a:lnTo>
                        <a:pt x="70" y="223"/>
                      </a:lnTo>
                      <a:lnTo>
                        <a:pt x="70" y="223"/>
                      </a:lnTo>
                      <a:lnTo>
                        <a:pt x="65" y="223"/>
                      </a:lnTo>
                      <a:lnTo>
                        <a:pt x="60" y="228"/>
                      </a:lnTo>
                      <a:lnTo>
                        <a:pt x="70" y="228"/>
                      </a:lnTo>
                      <a:lnTo>
                        <a:pt x="111" y="213"/>
                      </a:lnTo>
                      <a:lnTo>
                        <a:pt x="116" y="213"/>
                      </a:lnTo>
                      <a:lnTo>
                        <a:pt x="111" y="218"/>
                      </a:lnTo>
                      <a:lnTo>
                        <a:pt x="106" y="218"/>
                      </a:lnTo>
                      <a:lnTo>
                        <a:pt x="101" y="223"/>
                      </a:lnTo>
                      <a:lnTo>
                        <a:pt x="91" y="228"/>
                      </a:lnTo>
                      <a:lnTo>
                        <a:pt x="91" y="233"/>
                      </a:lnTo>
                      <a:lnTo>
                        <a:pt x="86" y="233"/>
                      </a:lnTo>
                      <a:lnTo>
                        <a:pt x="75" y="233"/>
                      </a:lnTo>
                      <a:lnTo>
                        <a:pt x="75" y="238"/>
                      </a:lnTo>
                      <a:lnTo>
                        <a:pt x="65" y="243"/>
                      </a:lnTo>
                      <a:lnTo>
                        <a:pt x="60" y="243"/>
                      </a:lnTo>
                      <a:lnTo>
                        <a:pt x="60" y="248"/>
                      </a:lnTo>
                      <a:lnTo>
                        <a:pt x="60" y="248"/>
                      </a:lnTo>
                      <a:lnTo>
                        <a:pt x="60" y="248"/>
                      </a:lnTo>
                      <a:lnTo>
                        <a:pt x="60" y="248"/>
                      </a:lnTo>
                      <a:lnTo>
                        <a:pt x="60" y="253"/>
                      </a:lnTo>
                      <a:lnTo>
                        <a:pt x="60" y="253"/>
                      </a:lnTo>
                      <a:lnTo>
                        <a:pt x="60" y="253"/>
                      </a:lnTo>
                      <a:lnTo>
                        <a:pt x="60" y="258"/>
                      </a:lnTo>
                      <a:lnTo>
                        <a:pt x="60" y="258"/>
                      </a:lnTo>
                      <a:lnTo>
                        <a:pt x="60" y="258"/>
                      </a:lnTo>
                      <a:lnTo>
                        <a:pt x="65" y="253"/>
                      </a:lnTo>
                      <a:lnTo>
                        <a:pt x="70" y="253"/>
                      </a:lnTo>
                      <a:lnTo>
                        <a:pt x="70" y="258"/>
                      </a:lnTo>
                      <a:lnTo>
                        <a:pt x="81" y="253"/>
                      </a:lnTo>
                      <a:lnTo>
                        <a:pt x="81" y="253"/>
                      </a:lnTo>
                      <a:lnTo>
                        <a:pt x="81" y="253"/>
                      </a:lnTo>
                      <a:lnTo>
                        <a:pt x="81" y="248"/>
                      </a:lnTo>
                      <a:lnTo>
                        <a:pt x="91" y="243"/>
                      </a:lnTo>
                      <a:lnTo>
                        <a:pt x="91" y="238"/>
                      </a:lnTo>
                      <a:lnTo>
                        <a:pt x="96" y="243"/>
                      </a:lnTo>
                      <a:lnTo>
                        <a:pt x="96" y="243"/>
                      </a:lnTo>
                      <a:lnTo>
                        <a:pt x="96" y="248"/>
                      </a:lnTo>
                      <a:lnTo>
                        <a:pt x="101" y="248"/>
                      </a:lnTo>
                      <a:lnTo>
                        <a:pt x="101" y="248"/>
                      </a:lnTo>
                      <a:lnTo>
                        <a:pt x="106" y="243"/>
                      </a:lnTo>
                      <a:lnTo>
                        <a:pt x="106" y="243"/>
                      </a:lnTo>
                      <a:lnTo>
                        <a:pt x="111" y="248"/>
                      </a:lnTo>
                      <a:lnTo>
                        <a:pt x="111" y="243"/>
                      </a:lnTo>
                      <a:lnTo>
                        <a:pt x="111" y="243"/>
                      </a:lnTo>
                      <a:lnTo>
                        <a:pt x="111" y="243"/>
                      </a:lnTo>
                      <a:lnTo>
                        <a:pt x="126" y="238"/>
                      </a:lnTo>
                      <a:lnTo>
                        <a:pt x="131" y="238"/>
                      </a:lnTo>
                      <a:lnTo>
                        <a:pt x="131" y="233"/>
                      </a:lnTo>
                      <a:lnTo>
                        <a:pt x="136" y="233"/>
                      </a:lnTo>
                      <a:lnTo>
                        <a:pt x="136" y="233"/>
                      </a:lnTo>
                      <a:lnTo>
                        <a:pt x="141" y="238"/>
                      </a:lnTo>
                      <a:lnTo>
                        <a:pt x="141" y="238"/>
                      </a:lnTo>
                      <a:lnTo>
                        <a:pt x="141" y="243"/>
                      </a:lnTo>
                      <a:lnTo>
                        <a:pt x="136" y="243"/>
                      </a:lnTo>
                      <a:lnTo>
                        <a:pt x="136" y="248"/>
                      </a:lnTo>
                      <a:lnTo>
                        <a:pt x="141" y="253"/>
                      </a:lnTo>
                      <a:lnTo>
                        <a:pt x="146" y="248"/>
                      </a:lnTo>
                      <a:lnTo>
                        <a:pt x="146" y="248"/>
                      </a:lnTo>
                      <a:lnTo>
                        <a:pt x="146" y="243"/>
                      </a:lnTo>
                      <a:lnTo>
                        <a:pt x="151" y="243"/>
                      </a:lnTo>
                      <a:lnTo>
                        <a:pt x="157" y="238"/>
                      </a:lnTo>
                      <a:lnTo>
                        <a:pt x="157" y="243"/>
                      </a:lnTo>
                      <a:lnTo>
                        <a:pt x="157" y="243"/>
                      </a:lnTo>
                      <a:lnTo>
                        <a:pt x="157" y="243"/>
                      </a:lnTo>
                      <a:lnTo>
                        <a:pt x="157" y="243"/>
                      </a:lnTo>
                      <a:lnTo>
                        <a:pt x="151" y="243"/>
                      </a:lnTo>
                      <a:lnTo>
                        <a:pt x="146" y="248"/>
                      </a:lnTo>
                      <a:lnTo>
                        <a:pt x="146" y="248"/>
                      </a:lnTo>
                      <a:lnTo>
                        <a:pt x="146" y="253"/>
                      </a:lnTo>
                      <a:lnTo>
                        <a:pt x="146" y="253"/>
                      </a:lnTo>
                      <a:lnTo>
                        <a:pt x="146" y="253"/>
                      </a:lnTo>
                      <a:lnTo>
                        <a:pt x="151" y="253"/>
                      </a:lnTo>
                      <a:lnTo>
                        <a:pt x="146" y="253"/>
                      </a:lnTo>
                      <a:lnTo>
                        <a:pt x="146" y="258"/>
                      </a:lnTo>
                      <a:lnTo>
                        <a:pt x="146" y="258"/>
                      </a:lnTo>
                      <a:lnTo>
                        <a:pt x="141" y="258"/>
                      </a:lnTo>
                      <a:lnTo>
                        <a:pt x="146" y="258"/>
                      </a:lnTo>
                      <a:lnTo>
                        <a:pt x="151" y="258"/>
                      </a:lnTo>
                      <a:lnTo>
                        <a:pt x="151" y="258"/>
                      </a:lnTo>
                      <a:lnTo>
                        <a:pt x="157" y="258"/>
                      </a:lnTo>
                      <a:lnTo>
                        <a:pt x="157" y="258"/>
                      </a:lnTo>
                      <a:lnTo>
                        <a:pt x="157" y="258"/>
                      </a:lnTo>
                      <a:lnTo>
                        <a:pt x="157" y="253"/>
                      </a:lnTo>
                      <a:lnTo>
                        <a:pt x="167" y="253"/>
                      </a:lnTo>
                      <a:lnTo>
                        <a:pt x="167" y="253"/>
                      </a:lnTo>
                      <a:lnTo>
                        <a:pt x="167" y="253"/>
                      </a:lnTo>
                      <a:lnTo>
                        <a:pt x="167" y="258"/>
                      </a:lnTo>
                      <a:lnTo>
                        <a:pt x="167" y="258"/>
                      </a:lnTo>
                      <a:lnTo>
                        <a:pt x="167" y="258"/>
                      </a:lnTo>
                      <a:lnTo>
                        <a:pt x="167" y="258"/>
                      </a:lnTo>
                      <a:lnTo>
                        <a:pt x="172" y="258"/>
                      </a:lnTo>
                      <a:lnTo>
                        <a:pt x="172" y="258"/>
                      </a:lnTo>
                      <a:lnTo>
                        <a:pt x="177" y="258"/>
                      </a:lnTo>
                      <a:lnTo>
                        <a:pt x="177" y="253"/>
                      </a:lnTo>
                      <a:lnTo>
                        <a:pt x="177" y="253"/>
                      </a:lnTo>
                      <a:lnTo>
                        <a:pt x="182" y="253"/>
                      </a:lnTo>
                      <a:lnTo>
                        <a:pt x="182" y="253"/>
                      </a:lnTo>
                      <a:lnTo>
                        <a:pt x="182" y="248"/>
                      </a:lnTo>
                      <a:lnTo>
                        <a:pt x="182" y="248"/>
                      </a:lnTo>
                      <a:lnTo>
                        <a:pt x="187" y="248"/>
                      </a:lnTo>
                      <a:lnTo>
                        <a:pt x="187" y="248"/>
                      </a:lnTo>
                      <a:lnTo>
                        <a:pt x="192" y="248"/>
                      </a:lnTo>
                      <a:lnTo>
                        <a:pt x="197" y="248"/>
                      </a:lnTo>
                      <a:lnTo>
                        <a:pt x="197" y="243"/>
                      </a:lnTo>
                      <a:lnTo>
                        <a:pt x="197" y="243"/>
                      </a:lnTo>
                      <a:lnTo>
                        <a:pt x="192" y="243"/>
                      </a:lnTo>
                      <a:lnTo>
                        <a:pt x="197" y="238"/>
                      </a:lnTo>
                      <a:lnTo>
                        <a:pt x="197" y="238"/>
                      </a:lnTo>
                      <a:lnTo>
                        <a:pt x="202" y="243"/>
                      </a:lnTo>
                      <a:lnTo>
                        <a:pt x="202" y="243"/>
                      </a:lnTo>
                      <a:lnTo>
                        <a:pt x="212" y="243"/>
                      </a:lnTo>
                      <a:lnTo>
                        <a:pt x="217" y="243"/>
                      </a:lnTo>
                      <a:lnTo>
                        <a:pt x="217" y="243"/>
                      </a:lnTo>
                      <a:lnTo>
                        <a:pt x="222" y="243"/>
                      </a:lnTo>
                      <a:lnTo>
                        <a:pt x="222" y="243"/>
                      </a:lnTo>
                      <a:lnTo>
                        <a:pt x="227" y="248"/>
                      </a:lnTo>
                      <a:lnTo>
                        <a:pt x="227" y="248"/>
                      </a:lnTo>
                      <a:lnTo>
                        <a:pt x="227" y="248"/>
                      </a:lnTo>
                      <a:lnTo>
                        <a:pt x="227" y="253"/>
                      </a:lnTo>
                      <a:lnTo>
                        <a:pt x="232" y="248"/>
                      </a:lnTo>
                      <a:lnTo>
                        <a:pt x="232" y="248"/>
                      </a:lnTo>
                      <a:lnTo>
                        <a:pt x="238" y="248"/>
                      </a:lnTo>
                      <a:lnTo>
                        <a:pt x="243" y="243"/>
                      </a:lnTo>
                      <a:lnTo>
                        <a:pt x="243" y="238"/>
                      </a:lnTo>
                      <a:lnTo>
                        <a:pt x="248" y="233"/>
                      </a:lnTo>
                      <a:lnTo>
                        <a:pt x="248" y="238"/>
                      </a:lnTo>
                      <a:lnTo>
                        <a:pt x="253" y="233"/>
                      </a:lnTo>
                      <a:lnTo>
                        <a:pt x="253" y="233"/>
                      </a:lnTo>
                      <a:lnTo>
                        <a:pt x="253" y="238"/>
                      </a:lnTo>
                      <a:lnTo>
                        <a:pt x="258" y="238"/>
                      </a:lnTo>
                      <a:lnTo>
                        <a:pt x="263" y="238"/>
                      </a:lnTo>
                      <a:lnTo>
                        <a:pt x="263" y="238"/>
                      </a:lnTo>
                      <a:lnTo>
                        <a:pt x="263" y="243"/>
                      </a:lnTo>
                      <a:lnTo>
                        <a:pt x="268" y="243"/>
                      </a:lnTo>
                      <a:lnTo>
                        <a:pt x="268" y="243"/>
                      </a:lnTo>
                      <a:lnTo>
                        <a:pt x="273" y="243"/>
                      </a:lnTo>
                      <a:lnTo>
                        <a:pt x="273" y="238"/>
                      </a:lnTo>
                      <a:lnTo>
                        <a:pt x="273" y="238"/>
                      </a:lnTo>
                      <a:lnTo>
                        <a:pt x="278" y="233"/>
                      </a:lnTo>
                      <a:lnTo>
                        <a:pt x="278" y="233"/>
                      </a:lnTo>
                      <a:lnTo>
                        <a:pt x="273" y="233"/>
                      </a:lnTo>
                      <a:lnTo>
                        <a:pt x="278" y="228"/>
                      </a:lnTo>
                      <a:lnTo>
                        <a:pt x="278" y="228"/>
                      </a:lnTo>
                      <a:lnTo>
                        <a:pt x="278" y="228"/>
                      </a:lnTo>
                      <a:lnTo>
                        <a:pt x="273" y="228"/>
                      </a:lnTo>
                      <a:lnTo>
                        <a:pt x="268" y="223"/>
                      </a:lnTo>
                      <a:lnTo>
                        <a:pt x="268" y="223"/>
                      </a:lnTo>
                      <a:lnTo>
                        <a:pt x="288" y="228"/>
                      </a:lnTo>
                      <a:lnTo>
                        <a:pt x="298" y="223"/>
                      </a:lnTo>
                      <a:lnTo>
                        <a:pt x="298" y="223"/>
                      </a:lnTo>
                      <a:lnTo>
                        <a:pt x="303" y="228"/>
                      </a:lnTo>
                      <a:lnTo>
                        <a:pt x="303" y="233"/>
                      </a:lnTo>
                      <a:lnTo>
                        <a:pt x="308" y="238"/>
                      </a:lnTo>
                      <a:lnTo>
                        <a:pt x="308" y="233"/>
                      </a:lnTo>
                      <a:lnTo>
                        <a:pt x="308" y="228"/>
                      </a:lnTo>
                      <a:lnTo>
                        <a:pt x="308" y="223"/>
                      </a:lnTo>
                      <a:lnTo>
                        <a:pt x="308" y="223"/>
                      </a:lnTo>
                      <a:lnTo>
                        <a:pt x="313" y="218"/>
                      </a:lnTo>
                      <a:lnTo>
                        <a:pt x="313" y="218"/>
                      </a:lnTo>
                      <a:lnTo>
                        <a:pt x="313" y="218"/>
                      </a:lnTo>
                      <a:lnTo>
                        <a:pt x="313" y="213"/>
                      </a:lnTo>
                      <a:lnTo>
                        <a:pt x="313" y="213"/>
                      </a:lnTo>
                      <a:lnTo>
                        <a:pt x="313" y="208"/>
                      </a:lnTo>
                      <a:lnTo>
                        <a:pt x="313" y="213"/>
                      </a:lnTo>
                      <a:lnTo>
                        <a:pt x="313" y="213"/>
                      </a:lnTo>
                      <a:lnTo>
                        <a:pt x="308" y="213"/>
                      </a:lnTo>
                      <a:lnTo>
                        <a:pt x="308" y="213"/>
                      </a:lnTo>
                      <a:lnTo>
                        <a:pt x="303" y="208"/>
                      </a:lnTo>
                      <a:lnTo>
                        <a:pt x="303" y="208"/>
                      </a:lnTo>
                      <a:lnTo>
                        <a:pt x="313" y="208"/>
                      </a:lnTo>
                      <a:lnTo>
                        <a:pt x="319" y="213"/>
                      </a:lnTo>
                      <a:lnTo>
                        <a:pt x="319" y="218"/>
                      </a:lnTo>
                      <a:lnTo>
                        <a:pt x="319" y="218"/>
                      </a:lnTo>
                      <a:lnTo>
                        <a:pt x="324" y="213"/>
                      </a:lnTo>
                      <a:lnTo>
                        <a:pt x="324" y="208"/>
                      </a:lnTo>
                      <a:lnTo>
                        <a:pt x="319" y="208"/>
                      </a:lnTo>
                      <a:lnTo>
                        <a:pt x="324" y="208"/>
                      </a:lnTo>
                      <a:lnTo>
                        <a:pt x="324" y="208"/>
                      </a:lnTo>
                      <a:lnTo>
                        <a:pt x="329" y="213"/>
                      </a:lnTo>
                      <a:lnTo>
                        <a:pt x="329" y="213"/>
                      </a:lnTo>
                      <a:lnTo>
                        <a:pt x="329" y="213"/>
                      </a:lnTo>
                      <a:lnTo>
                        <a:pt x="334" y="208"/>
                      </a:lnTo>
                      <a:lnTo>
                        <a:pt x="339" y="208"/>
                      </a:lnTo>
                      <a:lnTo>
                        <a:pt x="344" y="208"/>
                      </a:lnTo>
                      <a:lnTo>
                        <a:pt x="349" y="203"/>
                      </a:lnTo>
                      <a:lnTo>
                        <a:pt x="354" y="198"/>
                      </a:lnTo>
                      <a:lnTo>
                        <a:pt x="354" y="193"/>
                      </a:lnTo>
                      <a:lnTo>
                        <a:pt x="354" y="193"/>
                      </a:lnTo>
                      <a:lnTo>
                        <a:pt x="354" y="193"/>
                      </a:lnTo>
                      <a:lnTo>
                        <a:pt x="354" y="188"/>
                      </a:lnTo>
                      <a:lnTo>
                        <a:pt x="354" y="188"/>
                      </a:lnTo>
                      <a:lnTo>
                        <a:pt x="359" y="183"/>
                      </a:lnTo>
                      <a:lnTo>
                        <a:pt x="354" y="183"/>
                      </a:lnTo>
                      <a:lnTo>
                        <a:pt x="354" y="183"/>
                      </a:lnTo>
                      <a:lnTo>
                        <a:pt x="354" y="183"/>
                      </a:lnTo>
                      <a:lnTo>
                        <a:pt x="359" y="183"/>
                      </a:lnTo>
                      <a:lnTo>
                        <a:pt x="359" y="183"/>
                      </a:lnTo>
                      <a:lnTo>
                        <a:pt x="354" y="177"/>
                      </a:lnTo>
                      <a:lnTo>
                        <a:pt x="354" y="177"/>
                      </a:lnTo>
                      <a:lnTo>
                        <a:pt x="359" y="177"/>
                      </a:lnTo>
                      <a:lnTo>
                        <a:pt x="359" y="177"/>
                      </a:lnTo>
                      <a:lnTo>
                        <a:pt x="354" y="172"/>
                      </a:lnTo>
                      <a:lnTo>
                        <a:pt x="349" y="172"/>
                      </a:lnTo>
                      <a:lnTo>
                        <a:pt x="354" y="167"/>
                      </a:lnTo>
                      <a:lnTo>
                        <a:pt x="349" y="162"/>
                      </a:lnTo>
                      <a:lnTo>
                        <a:pt x="344" y="157"/>
                      </a:lnTo>
                      <a:lnTo>
                        <a:pt x="334" y="157"/>
                      </a:lnTo>
                      <a:lnTo>
                        <a:pt x="339" y="152"/>
                      </a:lnTo>
                      <a:lnTo>
                        <a:pt x="344" y="152"/>
                      </a:lnTo>
                      <a:lnTo>
                        <a:pt x="349" y="157"/>
                      </a:lnTo>
                      <a:lnTo>
                        <a:pt x="354" y="157"/>
                      </a:lnTo>
                      <a:lnTo>
                        <a:pt x="359" y="152"/>
                      </a:lnTo>
                      <a:lnTo>
                        <a:pt x="359" y="152"/>
                      </a:lnTo>
                      <a:lnTo>
                        <a:pt x="364" y="157"/>
                      </a:lnTo>
                      <a:lnTo>
                        <a:pt x="364" y="157"/>
                      </a:lnTo>
                      <a:lnTo>
                        <a:pt x="369" y="157"/>
                      </a:lnTo>
                      <a:lnTo>
                        <a:pt x="374" y="157"/>
                      </a:lnTo>
                      <a:lnTo>
                        <a:pt x="374" y="162"/>
                      </a:lnTo>
                      <a:lnTo>
                        <a:pt x="379" y="157"/>
                      </a:lnTo>
                      <a:lnTo>
                        <a:pt x="379" y="157"/>
                      </a:lnTo>
                      <a:lnTo>
                        <a:pt x="379" y="157"/>
                      </a:lnTo>
                      <a:lnTo>
                        <a:pt x="379" y="162"/>
                      </a:lnTo>
                      <a:lnTo>
                        <a:pt x="379" y="162"/>
                      </a:lnTo>
                      <a:lnTo>
                        <a:pt x="379" y="162"/>
                      </a:lnTo>
                      <a:lnTo>
                        <a:pt x="379" y="167"/>
                      </a:lnTo>
                      <a:lnTo>
                        <a:pt x="379" y="167"/>
                      </a:lnTo>
                      <a:lnTo>
                        <a:pt x="379" y="167"/>
                      </a:lnTo>
                      <a:lnTo>
                        <a:pt x="379" y="167"/>
                      </a:lnTo>
                      <a:lnTo>
                        <a:pt x="379" y="167"/>
                      </a:lnTo>
                      <a:lnTo>
                        <a:pt x="379" y="172"/>
                      </a:lnTo>
                      <a:lnTo>
                        <a:pt x="374" y="172"/>
                      </a:lnTo>
                      <a:lnTo>
                        <a:pt x="374" y="172"/>
                      </a:lnTo>
                      <a:lnTo>
                        <a:pt x="369" y="172"/>
                      </a:lnTo>
                      <a:lnTo>
                        <a:pt x="369" y="177"/>
                      </a:lnTo>
                      <a:lnTo>
                        <a:pt x="374" y="177"/>
                      </a:lnTo>
                      <a:lnTo>
                        <a:pt x="369" y="177"/>
                      </a:lnTo>
                      <a:lnTo>
                        <a:pt x="369" y="177"/>
                      </a:lnTo>
                      <a:lnTo>
                        <a:pt x="369" y="183"/>
                      </a:lnTo>
                      <a:lnTo>
                        <a:pt x="364" y="183"/>
                      </a:lnTo>
                      <a:lnTo>
                        <a:pt x="369" y="183"/>
                      </a:lnTo>
                      <a:lnTo>
                        <a:pt x="369" y="183"/>
                      </a:lnTo>
                      <a:lnTo>
                        <a:pt x="369" y="183"/>
                      </a:lnTo>
                      <a:lnTo>
                        <a:pt x="374" y="188"/>
                      </a:lnTo>
                      <a:lnTo>
                        <a:pt x="389" y="188"/>
                      </a:lnTo>
                      <a:lnTo>
                        <a:pt x="395" y="183"/>
                      </a:lnTo>
                      <a:lnTo>
                        <a:pt x="410" y="183"/>
                      </a:lnTo>
                      <a:lnTo>
                        <a:pt x="415" y="183"/>
                      </a:lnTo>
                      <a:lnTo>
                        <a:pt x="410" y="177"/>
                      </a:lnTo>
                      <a:lnTo>
                        <a:pt x="415" y="172"/>
                      </a:lnTo>
                      <a:lnTo>
                        <a:pt x="425" y="167"/>
                      </a:lnTo>
                      <a:lnTo>
                        <a:pt x="430" y="167"/>
                      </a:lnTo>
                      <a:lnTo>
                        <a:pt x="435" y="167"/>
                      </a:lnTo>
                      <a:lnTo>
                        <a:pt x="440" y="162"/>
                      </a:lnTo>
                      <a:lnTo>
                        <a:pt x="435" y="162"/>
                      </a:lnTo>
                      <a:lnTo>
                        <a:pt x="430" y="157"/>
                      </a:lnTo>
                      <a:lnTo>
                        <a:pt x="435" y="157"/>
                      </a:lnTo>
                      <a:lnTo>
                        <a:pt x="440" y="157"/>
                      </a:lnTo>
                      <a:lnTo>
                        <a:pt x="440" y="152"/>
                      </a:lnTo>
                      <a:lnTo>
                        <a:pt x="445" y="147"/>
                      </a:lnTo>
                      <a:lnTo>
                        <a:pt x="445" y="147"/>
                      </a:lnTo>
                      <a:lnTo>
                        <a:pt x="445" y="142"/>
                      </a:lnTo>
                      <a:lnTo>
                        <a:pt x="445" y="137"/>
                      </a:lnTo>
                      <a:lnTo>
                        <a:pt x="445" y="137"/>
                      </a:lnTo>
                      <a:lnTo>
                        <a:pt x="435" y="137"/>
                      </a:lnTo>
                    </a:path>
                  </a:pathLst>
                </a:custGeom>
                <a:grpFill/>
                <a:ln w="3175" cap="rnd">
                  <a:noFill/>
                  <a:prstDash val="solid"/>
                  <a:miter lim="800000"/>
                  <a:headEnd/>
                  <a:tailEnd/>
                </a:ln>
              </p:spPr>
              <p:txBody>
                <a:bodyPr/>
                <a:lstStyle/>
                <a:p>
                  <a:endParaRPr lang="en-US"/>
                </a:p>
              </p:txBody>
            </p:sp>
            <p:sp>
              <p:nvSpPr>
                <p:cNvPr id="25" name="Freeform 11">
                  <a:extLst>
                    <a:ext uri="{FF2B5EF4-FFF2-40B4-BE49-F238E27FC236}">
                      <a16:creationId xmlns:a16="http://schemas.microsoft.com/office/drawing/2014/main" id="{DE442DE7-04ED-4C54-9206-4B4E657A82DF}"/>
                    </a:ext>
                  </a:extLst>
                </p:cNvPr>
                <p:cNvSpPr>
                  <a:spLocks/>
                </p:cNvSpPr>
                <p:nvPr/>
              </p:nvSpPr>
              <p:spPr bwMode="auto">
                <a:xfrm>
                  <a:off x="3587751" y="2997200"/>
                  <a:ext cx="352425" cy="274638"/>
                </a:xfrm>
                <a:custGeom>
                  <a:avLst/>
                  <a:gdLst>
                    <a:gd name="T0" fmla="*/ 20 w 222"/>
                    <a:gd name="T1" fmla="*/ 0 h 173"/>
                    <a:gd name="T2" fmla="*/ 30 w 222"/>
                    <a:gd name="T3" fmla="*/ 5 h 173"/>
                    <a:gd name="T4" fmla="*/ 45 w 222"/>
                    <a:gd name="T5" fmla="*/ 31 h 173"/>
                    <a:gd name="T6" fmla="*/ 71 w 222"/>
                    <a:gd name="T7" fmla="*/ 46 h 173"/>
                    <a:gd name="T8" fmla="*/ 91 w 222"/>
                    <a:gd name="T9" fmla="*/ 56 h 173"/>
                    <a:gd name="T10" fmla="*/ 106 w 222"/>
                    <a:gd name="T11" fmla="*/ 56 h 173"/>
                    <a:gd name="T12" fmla="*/ 111 w 222"/>
                    <a:gd name="T13" fmla="*/ 61 h 173"/>
                    <a:gd name="T14" fmla="*/ 126 w 222"/>
                    <a:gd name="T15" fmla="*/ 66 h 173"/>
                    <a:gd name="T16" fmla="*/ 141 w 222"/>
                    <a:gd name="T17" fmla="*/ 71 h 173"/>
                    <a:gd name="T18" fmla="*/ 157 w 222"/>
                    <a:gd name="T19" fmla="*/ 76 h 173"/>
                    <a:gd name="T20" fmla="*/ 162 w 222"/>
                    <a:gd name="T21" fmla="*/ 71 h 173"/>
                    <a:gd name="T22" fmla="*/ 172 w 222"/>
                    <a:gd name="T23" fmla="*/ 76 h 173"/>
                    <a:gd name="T24" fmla="*/ 182 w 222"/>
                    <a:gd name="T25" fmla="*/ 76 h 173"/>
                    <a:gd name="T26" fmla="*/ 177 w 222"/>
                    <a:gd name="T27" fmla="*/ 76 h 173"/>
                    <a:gd name="T28" fmla="*/ 197 w 222"/>
                    <a:gd name="T29" fmla="*/ 102 h 173"/>
                    <a:gd name="T30" fmla="*/ 207 w 222"/>
                    <a:gd name="T31" fmla="*/ 117 h 173"/>
                    <a:gd name="T32" fmla="*/ 217 w 222"/>
                    <a:gd name="T33" fmla="*/ 137 h 173"/>
                    <a:gd name="T34" fmla="*/ 212 w 222"/>
                    <a:gd name="T35" fmla="*/ 137 h 173"/>
                    <a:gd name="T36" fmla="*/ 197 w 222"/>
                    <a:gd name="T37" fmla="*/ 142 h 173"/>
                    <a:gd name="T38" fmla="*/ 192 w 222"/>
                    <a:gd name="T39" fmla="*/ 137 h 173"/>
                    <a:gd name="T40" fmla="*/ 187 w 222"/>
                    <a:gd name="T41" fmla="*/ 137 h 173"/>
                    <a:gd name="T42" fmla="*/ 187 w 222"/>
                    <a:gd name="T43" fmla="*/ 142 h 173"/>
                    <a:gd name="T44" fmla="*/ 187 w 222"/>
                    <a:gd name="T45" fmla="*/ 142 h 173"/>
                    <a:gd name="T46" fmla="*/ 182 w 222"/>
                    <a:gd name="T47" fmla="*/ 142 h 173"/>
                    <a:gd name="T48" fmla="*/ 182 w 222"/>
                    <a:gd name="T49" fmla="*/ 152 h 173"/>
                    <a:gd name="T50" fmla="*/ 187 w 222"/>
                    <a:gd name="T51" fmla="*/ 162 h 173"/>
                    <a:gd name="T52" fmla="*/ 187 w 222"/>
                    <a:gd name="T53" fmla="*/ 162 h 173"/>
                    <a:gd name="T54" fmla="*/ 177 w 222"/>
                    <a:gd name="T55" fmla="*/ 173 h 173"/>
                    <a:gd name="T56" fmla="*/ 152 w 222"/>
                    <a:gd name="T57" fmla="*/ 162 h 173"/>
                    <a:gd name="T58" fmla="*/ 141 w 222"/>
                    <a:gd name="T59" fmla="*/ 162 h 173"/>
                    <a:gd name="T60" fmla="*/ 136 w 222"/>
                    <a:gd name="T61" fmla="*/ 167 h 173"/>
                    <a:gd name="T62" fmla="*/ 126 w 222"/>
                    <a:gd name="T63" fmla="*/ 162 h 173"/>
                    <a:gd name="T64" fmla="*/ 121 w 222"/>
                    <a:gd name="T65" fmla="*/ 157 h 173"/>
                    <a:gd name="T66" fmla="*/ 91 w 222"/>
                    <a:gd name="T67" fmla="*/ 152 h 173"/>
                    <a:gd name="T68" fmla="*/ 91 w 222"/>
                    <a:gd name="T69" fmla="*/ 142 h 173"/>
                    <a:gd name="T70" fmla="*/ 86 w 222"/>
                    <a:gd name="T71" fmla="*/ 137 h 173"/>
                    <a:gd name="T72" fmla="*/ 76 w 222"/>
                    <a:gd name="T73" fmla="*/ 137 h 173"/>
                    <a:gd name="T74" fmla="*/ 76 w 222"/>
                    <a:gd name="T75" fmla="*/ 132 h 173"/>
                    <a:gd name="T76" fmla="*/ 76 w 222"/>
                    <a:gd name="T77" fmla="*/ 132 h 173"/>
                    <a:gd name="T78" fmla="*/ 81 w 222"/>
                    <a:gd name="T79" fmla="*/ 127 h 173"/>
                    <a:gd name="T80" fmla="*/ 76 w 222"/>
                    <a:gd name="T81" fmla="*/ 122 h 173"/>
                    <a:gd name="T82" fmla="*/ 71 w 222"/>
                    <a:gd name="T83" fmla="*/ 107 h 173"/>
                    <a:gd name="T84" fmla="*/ 76 w 222"/>
                    <a:gd name="T85" fmla="*/ 102 h 173"/>
                    <a:gd name="T86" fmla="*/ 76 w 222"/>
                    <a:gd name="T87" fmla="*/ 92 h 173"/>
                    <a:gd name="T88" fmla="*/ 71 w 222"/>
                    <a:gd name="T89" fmla="*/ 86 h 173"/>
                    <a:gd name="T90" fmla="*/ 66 w 222"/>
                    <a:gd name="T91" fmla="*/ 81 h 173"/>
                    <a:gd name="T92" fmla="*/ 50 w 222"/>
                    <a:gd name="T93" fmla="*/ 61 h 173"/>
                    <a:gd name="T94" fmla="*/ 45 w 222"/>
                    <a:gd name="T95" fmla="*/ 56 h 173"/>
                    <a:gd name="T96" fmla="*/ 40 w 222"/>
                    <a:gd name="T97" fmla="*/ 56 h 173"/>
                    <a:gd name="T98" fmla="*/ 35 w 222"/>
                    <a:gd name="T99" fmla="*/ 61 h 173"/>
                    <a:gd name="T100" fmla="*/ 10 w 222"/>
                    <a:gd name="T101" fmla="*/ 31 h 173"/>
                    <a:gd name="T102" fmla="*/ 5 w 222"/>
                    <a:gd name="T103" fmla="*/ 31 h 173"/>
                    <a:gd name="T104" fmla="*/ 0 w 222"/>
                    <a:gd name="T105" fmla="*/ 26 h 173"/>
                    <a:gd name="T106" fmla="*/ 5 w 222"/>
                    <a:gd name="T107" fmla="*/ 26 h 173"/>
                    <a:gd name="T108" fmla="*/ 0 w 222"/>
                    <a:gd name="T109" fmla="*/ 11 h 173"/>
                    <a:gd name="T110" fmla="*/ 5 w 222"/>
                    <a:gd name="T111" fmla="*/ 11 h 173"/>
                    <a:gd name="T112" fmla="*/ 10 w 222"/>
                    <a:gd name="T113" fmla="*/ 11 h 173"/>
                    <a:gd name="T114" fmla="*/ 15 w 222"/>
                    <a:gd name="T115" fmla="*/ 5 h 173"/>
                    <a:gd name="T116" fmla="*/ 15 w 222"/>
                    <a:gd name="T117" fmla="*/ 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173">
                      <a:moveTo>
                        <a:pt x="20" y="0"/>
                      </a:moveTo>
                      <a:lnTo>
                        <a:pt x="20" y="0"/>
                      </a:lnTo>
                      <a:lnTo>
                        <a:pt x="20" y="0"/>
                      </a:lnTo>
                      <a:lnTo>
                        <a:pt x="20" y="0"/>
                      </a:lnTo>
                      <a:lnTo>
                        <a:pt x="25" y="0"/>
                      </a:lnTo>
                      <a:lnTo>
                        <a:pt x="30" y="0"/>
                      </a:lnTo>
                      <a:lnTo>
                        <a:pt x="30" y="0"/>
                      </a:lnTo>
                      <a:lnTo>
                        <a:pt x="30" y="5"/>
                      </a:lnTo>
                      <a:lnTo>
                        <a:pt x="30" y="21"/>
                      </a:lnTo>
                      <a:lnTo>
                        <a:pt x="35" y="26"/>
                      </a:lnTo>
                      <a:lnTo>
                        <a:pt x="35" y="26"/>
                      </a:lnTo>
                      <a:lnTo>
                        <a:pt x="45" y="31"/>
                      </a:lnTo>
                      <a:lnTo>
                        <a:pt x="55" y="31"/>
                      </a:lnTo>
                      <a:lnTo>
                        <a:pt x="60" y="31"/>
                      </a:lnTo>
                      <a:lnTo>
                        <a:pt x="71" y="41"/>
                      </a:lnTo>
                      <a:lnTo>
                        <a:pt x="71" y="46"/>
                      </a:lnTo>
                      <a:lnTo>
                        <a:pt x="71" y="46"/>
                      </a:lnTo>
                      <a:lnTo>
                        <a:pt x="71" y="51"/>
                      </a:lnTo>
                      <a:lnTo>
                        <a:pt x="76" y="51"/>
                      </a:lnTo>
                      <a:lnTo>
                        <a:pt x="91" y="56"/>
                      </a:lnTo>
                      <a:lnTo>
                        <a:pt x="96" y="56"/>
                      </a:lnTo>
                      <a:lnTo>
                        <a:pt x="106" y="51"/>
                      </a:lnTo>
                      <a:lnTo>
                        <a:pt x="111" y="51"/>
                      </a:lnTo>
                      <a:lnTo>
                        <a:pt x="106" y="56"/>
                      </a:lnTo>
                      <a:lnTo>
                        <a:pt x="106" y="56"/>
                      </a:lnTo>
                      <a:lnTo>
                        <a:pt x="111" y="56"/>
                      </a:lnTo>
                      <a:lnTo>
                        <a:pt x="111" y="56"/>
                      </a:lnTo>
                      <a:lnTo>
                        <a:pt x="111" y="61"/>
                      </a:lnTo>
                      <a:lnTo>
                        <a:pt x="111" y="61"/>
                      </a:lnTo>
                      <a:lnTo>
                        <a:pt x="111" y="61"/>
                      </a:lnTo>
                      <a:lnTo>
                        <a:pt x="116" y="61"/>
                      </a:lnTo>
                      <a:lnTo>
                        <a:pt x="126" y="66"/>
                      </a:lnTo>
                      <a:lnTo>
                        <a:pt x="126" y="66"/>
                      </a:lnTo>
                      <a:lnTo>
                        <a:pt x="126" y="66"/>
                      </a:lnTo>
                      <a:lnTo>
                        <a:pt x="136" y="71"/>
                      </a:lnTo>
                      <a:lnTo>
                        <a:pt x="141" y="71"/>
                      </a:lnTo>
                      <a:lnTo>
                        <a:pt x="141" y="71"/>
                      </a:lnTo>
                      <a:lnTo>
                        <a:pt x="141" y="71"/>
                      </a:lnTo>
                      <a:lnTo>
                        <a:pt x="157" y="76"/>
                      </a:lnTo>
                      <a:lnTo>
                        <a:pt x="157" y="76"/>
                      </a:lnTo>
                      <a:lnTo>
                        <a:pt x="157" y="76"/>
                      </a:lnTo>
                      <a:lnTo>
                        <a:pt x="162" y="76"/>
                      </a:lnTo>
                      <a:lnTo>
                        <a:pt x="162" y="71"/>
                      </a:lnTo>
                      <a:lnTo>
                        <a:pt x="162" y="71"/>
                      </a:lnTo>
                      <a:lnTo>
                        <a:pt x="162" y="76"/>
                      </a:lnTo>
                      <a:lnTo>
                        <a:pt x="167" y="76"/>
                      </a:lnTo>
                      <a:lnTo>
                        <a:pt x="172" y="76"/>
                      </a:lnTo>
                      <a:lnTo>
                        <a:pt x="172" y="76"/>
                      </a:lnTo>
                      <a:lnTo>
                        <a:pt x="172" y="76"/>
                      </a:lnTo>
                      <a:lnTo>
                        <a:pt x="172" y="76"/>
                      </a:lnTo>
                      <a:lnTo>
                        <a:pt x="177" y="71"/>
                      </a:lnTo>
                      <a:lnTo>
                        <a:pt x="182" y="76"/>
                      </a:lnTo>
                      <a:lnTo>
                        <a:pt x="182" y="76"/>
                      </a:lnTo>
                      <a:lnTo>
                        <a:pt x="182" y="76"/>
                      </a:lnTo>
                      <a:lnTo>
                        <a:pt x="182" y="76"/>
                      </a:lnTo>
                      <a:lnTo>
                        <a:pt x="177" y="76"/>
                      </a:lnTo>
                      <a:lnTo>
                        <a:pt x="182" y="81"/>
                      </a:lnTo>
                      <a:lnTo>
                        <a:pt x="192" y="97"/>
                      </a:lnTo>
                      <a:lnTo>
                        <a:pt x="197" y="102"/>
                      </a:lnTo>
                      <a:lnTo>
                        <a:pt x="197" y="102"/>
                      </a:lnTo>
                      <a:lnTo>
                        <a:pt x="197" y="102"/>
                      </a:lnTo>
                      <a:lnTo>
                        <a:pt x="202" y="102"/>
                      </a:lnTo>
                      <a:lnTo>
                        <a:pt x="207" y="117"/>
                      </a:lnTo>
                      <a:lnTo>
                        <a:pt x="207" y="117"/>
                      </a:lnTo>
                      <a:lnTo>
                        <a:pt x="207" y="122"/>
                      </a:lnTo>
                      <a:lnTo>
                        <a:pt x="212" y="127"/>
                      </a:lnTo>
                      <a:lnTo>
                        <a:pt x="222" y="132"/>
                      </a:lnTo>
                      <a:lnTo>
                        <a:pt x="217" y="137"/>
                      </a:lnTo>
                      <a:lnTo>
                        <a:pt x="217" y="137"/>
                      </a:lnTo>
                      <a:lnTo>
                        <a:pt x="217" y="137"/>
                      </a:lnTo>
                      <a:lnTo>
                        <a:pt x="212" y="137"/>
                      </a:lnTo>
                      <a:lnTo>
                        <a:pt x="212" y="137"/>
                      </a:lnTo>
                      <a:lnTo>
                        <a:pt x="207" y="137"/>
                      </a:lnTo>
                      <a:lnTo>
                        <a:pt x="207" y="137"/>
                      </a:lnTo>
                      <a:lnTo>
                        <a:pt x="202" y="142"/>
                      </a:lnTo>
                      <a:lnTo>
                        <a:pt x="197" y="142"/>
                      </a:lnTo>
                      <a:lnTo>
                        <a:pt x="197" y="142"/>
                      </a:lnTo>
                      <a:lnTo>
                        <a:pt x="197" y="142"/>
                      </a:lnTo>
                      <a:lnTo>
                        <a:pt x="192" y="142"/>
                      </a:lnTo>
                      <a:lnTo>
                        <a:pt x="192" y="137"/>
                      </a:lnTo>
                      <a:lnTo>
                        <a:pt x="192" y="137"/>
                      </a:lnTo>
                      <a:lnTo>
                        <a:pt x="192" y="137"/>
                      </a:lnTo>
                      <a:lnTo>
                        <a:pt x="192" y="137"/>
                      </a:lnTo>
                      <a:lnTo>
                        <a:pt x="187" y="137"/>
                      </a:lnTo>
                      <a:lnTo>
                        <a:pt x="187" y="137"/>
                      </a:lnTo>
                      <a:lnTo>
                        <a:pt x="187" y="137"/>
                      </a:lnTo>
                      <a:lnTo>
                        <a:pt x="187" y="137"/>
                      </a:lnTo>
                      <a:lnTo>
                        <a:pt x="187" y="142"/>
                      </a:lnTo>
                      <a:lnTo>
                        <a:pt x="187" y="142"/>
                      </a:lnTo>
                      <a:lnTo>
                        <a:pt x="187" y="142"/>
                      </a:lnTo>
                      <a:lnTo>
                        <a:pt x="187" y="142"/>
                      </a:lnTo>
                      <a:lnTo>
                        <a:pt x="187" y="142"/>
                      </a:lnTo>
                      <a:lnTo>
                        <a:pt x="187" y="142"/>
                      </a:lnTo>
                      <a:lnTo>
                        <a:pt x="187" y="142"/>
                      </a:lnTo>
                      <a:lnTo>
                        <a:pt x="182" y="142"/>
                      </a:lnTo>
                      <a:lnTo>
                        <a:pt x="182" y="142"/>
                      </a:lnTo>
                      <a:lnTo>
                        <a:pt x="182" y="142"/>
                      </a:lnTo>
                      <a:lnTo>
                        <a:pt x="182" y="142"/>
                      </a:lnTo>
                      <a:lnTo>
                        <a:pt x="182" y="147"/>
                      </a:lnTo>
                      <a:lnTo>
                        <a:pt x="182" y="152"/>
                      </a:lnTo>
                      <a:lnTo>
                        <a:pt x="182" y="152"/>
                      </a:lnTo>
                      <a:lnTo>
                        <a:pt x="187" y="157"/>
                      </a:lnTo>
                      <a:lnTo>
                        <a:pt x="187" y="157"/>
                      </a:lnTo>
                      <a:lnTo>
                        <a:pt x="187" y="162"/>
                      </a:lnTo>
                      <a:lnTo>
                        <a:pt x="187" y="162"/>
                      </a:lnTo>
                      <a:lnTo>
                        <a:pt x="187" y="162"/>
                      </a:lnTo>
                      <a:lnTo>
                        <a:pt x="187" y="162"/>
                      </a:lnTo>
                      <a:lnTo>
                        <a:pt x="187" y="162"/>
                      </a:lnTo>
                      <a:lnTo>
                        <a:pt x="187" y="167"/>
                      </a:lnTo>
                      <a:lnTo>
                        <a:pt x="182" y="167"/>
                      </a:lnTo>
                      <a:lnTo>
                        <a:pt x="182" y="167"/>
                      </a:lnTo>
                      <a:lnTo>
                        <a:pt x="177" y="173"/>
                      </a:lnTo>
                      <a:lnTo>
                        <a:pt x="172" y="173"/>
                      </a:lnTo>
                      <a:lnTo>
                        <a:pt x="162" y="167"/>
                      </a:lnTo>
                      <a:lnTo>
                        <a:pt x="152" y="162"/>
                      </a:lnTo>
                      <a:lnTo>
                        <a:pt x="152" y="162"/>
                      </a:lnTo>
                      <a:lnTo>
                        <a:pt x="152" y="162"/>
                      </a:lnTo>
                      <a:lnTo>
                        <a:pt x="147" y="162"/>
                      </a:lnTo>
                      <a:lnTo>
                        <a:pt x="147" y="162"/>
                      </a:lnTo>
                      <a:lnTo>
                        <a:pt x="141" y="162"/>
                      </a:lnTo>
                      <a:lnTo>
                        <a:pt x="141" y="162"/>
                      </a:lnTo>
                      <a:lnTo>
                        <a:pt x="136" y="162"/>
                      </a:lnTo>
                      <a:lnTo>
                        <a:pt x="136" y="167"/>
                      </a:lnTo>
                      <a:lnTo>
                        <a:pt x="136" y="167"/>
                      </a:lnTo>
                      <a:lnTo>
                        <a:pt x="131" y="167"/>
                      </a:lnTo>
                      <a:lnTo>
                        <a:pt x="131" y="167"/>
                      </a:lnTo>
                      <a:lnTo>
                        <a:pt x="126" y="162"/>
                      </a:lnTo>
                      <a:lnTo>
                        <a:pt x="126" y="162"/>
                      </a:lnTo>
                      <a:lnTo>
                        <a:pt x="121" y="157"/>
                      </a:lnTo>
                      <a:lnTo>
                        <a:pt x="121" y="157"/>
                      </a:lnTo>
                      <a:lnTo>
                        <a:pt x="121" y="157"/>
                      </a:lnTo>
                      <a:lnTo>
                        <a:pt x="121" y="157"/>
                      </a:lnTo>
                      <a:lnTo>
                        <a:pt x="111" y="157"/>
                      </a:lnTo>
                      <a:lnTo>
                        <a:pt x="101" y="162"/>
                      </a:lnTo>
                      <a:lnTo>
                        <a:pt x="96" y="152"/>
                      </a:lnTo>
                      <a:lnTo>
                        <a:pt x="91" y="152"/>
                      </a:lnTo>
                      <a:lnTo>
                        <a:pt x="91" y="147"/>
                      </a:lnTo>
                      <a:lnTo>
                        <a:pt x="91" y="147"/>
                      </a:lnTo>
                      <a:lnTo>
                        <a:pt x="91" y="147"/>
                      </a:lnTo>
                      <a:lnTo>
                        <a:pt x="91" y="142"/>
                      </a:lnTo>
                      <a:lnTo>
                        <a:pt x="91" y="142"/>
                      </a:lnTo>
                      <a:lnTo>
                        <a:pt x="91" y="137"/>
                      </a:lnTo>
                      <a:lnTo>
                        <a:pt x="86" y="137"/>
                      </a:lnTo>
                      <a:lnTo>
                        <a:pt x="86" y="137"/>
                      </a:lnTo>
                      <a:lnTo>
                        <a:pt x="81" y="137"/>
                      </a:lnTo>
                      <a:lnTo>
                        <a:pt x="81" y="137"/>
                      </a:lnTo>
                      <a:lnTo>
                        <a:pt x="76" y="137"/>
                      </a:lnTo>
                      <a:lnTo>
                        <a:pt x="76" y="137"/>
                      </a:lnTo>
                      <a:lnTo>
                        <a:pt x="76" y="137"/>
                      </a:lnTo>
                      <a:lnTo>
                        <a:pt x="76" y="137"/>
                      </a:lnTo>
                      <a:lnTo>
                        <a:pt x="76" y="137"/>
                      </a:lnTo>
                      <a:lnTo>
                        <a:pt x="76" y="132"/>
                      </a:lnTo>
                      <a:lnTo>
                        <a:pt x="76" y="132"/>
                      </a:lnTo>
                      <a:lnTo>
                        <a:pt x="76" y="132"/>
                      </a:lnTo>
                      <a:lnTo>
                        <a:pt x="76" y="132"/>
                      </a:lnTo>
                      <a:lnTo>
                        <a:pt x="76" y="132"/>
                      </a:lnTo>
                      <a:lnTo>
                        <a:pt x="76" y="132"/>
                      </a:lnTo>
                      <a:lnTo>
                        <a:pt x="81" y="132"/>
                      </a:lnTo>
                      <a:lnTo>
                        <a:pt x="81" y="127"/>
                      </a:lnTo>
                      <a:lnTo>
                        <a:pt x="81" y="127"/>
                      </a:lnTo>
                      <a:lnTo>
                        <a:pt x="81" y="127"/>
                      </a:lnTo>
                      <a:lnTo>
                        <a:pt x="76" y="122"/>
                      </a:lnTo>
                      <a:lnTo>
                        <a:pt x="76" y="122"/>
                      </a:lnTo>
                      <a:lnTo>
                        <a:pt x="76" y="122"/>
                      </a:lnTo>
                      <a:lnTo>
                        <a:pt x="76" y="122"/>
                      </a:lnTo>
                      <a:lnTo>
                        <a:pt x="71" y="122"/>
                      </a:lnTo>
                      <a:lnTo>
                        <a:pt x="71" y="112"/>
                      </a:lnTo>
                      <a:lnTo>
                        <a:pt x="71" y="107"/>
                      </a:lnTo>
                      <a:lnTo>
                        <a:pt x="76" y="102"/>
                      </a:lnTo>
                      <a:lnTo>
                        <a:pt x="76" y="102"/>
                      </a:lnTo>
                      <a:lnTo>
                        <a:pt x="76" y="102"/>
                      </a:lnTo>
                      <a:lnTo>
                        <a:pt x="76" y="102"/>
                      </a:lnTo>
                      <a:lnTo>
                        <a:pt x="76" y="97"/>
                      </a:lnTo>
                      <a:lnTo>
                        <a:pt x="76" y="97"/>
                      </a:lnTo>
                      <a:lnTo>
                        <a:pt x="76" y="92"/>
                      </a:lnTo>
                      <a:lnTo>
                        <a:pt x="76" y="92"/>
                      </a:lnTo>
                      <a:lnTo>
                        <a:pt x="76" y="86"/>
                      </a:lnTo>
                      <a:lnTo>
                        <a:pt x="76" y="86"/>
                      </a:lnTo>
                      <a:lnTo>
                        <a:pt x="76" y="86"/>
                      </a:lnTo>
                      <a:lnTo>
                        <a:pt x="71" y="86"/>
                      </a:lnTo>
                      <a:lnTo>
                        <a:pt x="71" y="86"/>
                      </a:lnTo>
                      <a:lnTo>
                        <a:pt x="71" y="86"/>
                      </a:lnTo>
                      <a:lnTo>
                        <a:pt x="71" y="86"/>
                      </a:lnTo>
                      <a:lnTo>
                        <a:pt x="66" y="81"/>
                      </a:lnTo>
                      <a:lnTo>
                        <a:pt x="60" y="76"/>
                      </a:lnTo>
                      <a:lnTo>
                        <a:pt x="60" y="71"/>
                      </a:lnTo>
                      <a:lnTo>
                        <a:pt x="55" y="71"/>
                      </a:lnTo>
                      <a:lnTo>
                        <a:pt x="50" y="61"/>
                      </a:lnTo>
                      <a:lnTo>
                        <a:pt x="50" y="61"/>
                      </a:lnTo>
                      <a:lnTo>
                        <a:pt x="45" y="61"/>
                      </a:lnTo>
                      <a:lnTo>
                        <a:pt x="45" y="56"/>
                      </a:lnTo>
                      <a:lnTo>
                        <a:pt x="45" y="56"/>
                      </a:lnTo>
                      <a:lnTo>
                        <a:pt x="40" y="56"/>
                      </a:lnTo>
                      <a:lnTo>
                        <a:pt x="40" y="56"/>
                      </a:lnTo>
                      <a:lnTo>
                        <a:pt x="40" y="56"/>
                      </a:lnTo>
                      <a:lnTo>
                        <a:pt x="40" y="56"/>
                      </a:lnTo>
                      <a:lnTo>
                        <a:pt x="40" y="56"/>
                      </a:lnTo>
                      <a:lnTo>
                        <a:pt x="40" y="61"/>
                      </a:lnTo>
                      <a:lnTo>
                        <a:pt x="35" y="61"/>
                      </a:lnTo>
                      <a:lnTo>
                        <a:pt x="35" y="61"/>
                      </a:lnTo>
                      <a:lnTo>
                        <a:pt x="20" y="36"/>
                      </a:lnTo>
                      <a:lnTo>
                        <a:pt x="15" y="36"/>
                      </a:lnTo>
                      <a:lnTo>
                        <a:pt x="10" y="36"/>
                      </a:lnTo>
                      <a:lnTo>
                        <a:pt x="10" y="31"/>
                      </a:lnTo>
                      <a:lnTo>
                        <a:pt x="10" y="31"/>
                      </a:lnTo>
                      <a:lnTo>
                        <a:pt x="5" y="31"/>
                      </a:lnTo>
                      <a:lnTo>
                        <a:pt x="5" y="31"/>
                      </a:lnTo>
                      <a:lnTo>
                        <a:pt x="5" y="31"/>
                      </a:lnTo>
                      <a:lnTo>
                        <a:pt x="0" y="31"/>
                      </a:lnTo>
                      <a:lnTo>
                        <a:pt x="0" y="31"/>
                      </a:lnTo>
                      <a:lnTo>
                        <a:pt x="0" y="31"/>
                      </a:lnTo>
                      <a:lnTo>
                        <a:pt x="0" y="26"/>
                      </a:lnTo>
                      <a:lnTo>
                        <a:pt x="0" y="26"/>
                      </a:lnTo>
                      <a:lnTo>
                        <a:pt x="5" y="26"/>
                      </a:lnTo>
                      <a:lnTo>
                        <a:pt x="5" y="26"/>
                      </a:lnTo>
                      <a:lnTo>
                        <a:pt x="5" y="26"/>
                      </a:lnTo>
                      <a:lnTo>
                        <a:pt x="5" y="21"/>
                      </a:lnTo>
                      <a:lnTo>
                        <a:pt x="0" y="16"/>
                      </a:lnTo>
                      <a:lnTo>
                        <a:pt x="0" y="16"/>
                      </a:lnTo>
                      <a:lnTo>
                        <a:pt x="0" y="11"/>
                      </a:lnTo>
                      <a:lnTo>
                        <a:pt x="0" y="11"/>
                      </a:lnTo>
                      <a:lnTo>
                        <a:pt x="5" y="11"/>
                      </a:lnTo>
                      <a:lnTo>
                        <a:pt x="5" y="11"/>
                      </a:lnTo>
                      <a:lnTo>
                        <a:pt x="5" y="11"/>
                      </a:lnTo>
                      <a:lnTo>
                        <a:pt x="5" y="11"/>
                      </a:lnTo>
                      <a:lnTo>
                        <a:pt x="5" y="11"/>
                      </a:lnTo>
                      <a:lnTo>
                        <a:pt x="10" y="11"/>
                      </a:lnTo>
                      <a:lnTo>
                        <a:pt x="10" y="11"/>
                      </a:lnTo>
                      <a:lnTo>
                        <a:pt x="10" y="11"/>
                      </a:lnTo>
                      <a:lnTo>
                        <a:pt x="10" y="11"/>
                      </a:lnTo>
                      <a:lnTo>
                        <a:pt x="15" y="5"/>
                      </a:lnTo>
                      <a:lnTo>
                        <a:pt x="15" y="5"/>
                      </a:lnTo>
                      <a:lnTo>
                        <a:pt x="15" y="5"/>
                      </a:lnTo>
                      <a:lnTo>
                        <a:pt x="15" y="5"/>
                      </a:lnTo>
                      <a:lnTo>
                        <a:pt x="15" y="5"/>
                      </a:lnTo>
                      <a:lnTo>
                        <a:pt x="15" y="5"/>
                      </a:lnTo>
                      <a:lnTo>
                        <a:pt x="15" y="5"/>
                      </a:lnTo>
                      <a:lnTo>
                        <a:pt x="20" y="0"/>
                      </a:lnTo>
                    </a:path>
                  </a:pathLst>
                </a:custGeom>
                <a:grpFill/>
                <a:ln w="3175" cap="rnd">
                  <a:noFill/>
                  <a:prstDash val="solid"/>
                  <a:miter lim="800000"/>
                  <a:headEnd/>
                  <a:tailEnd/>
                </a:ln>
              </p:spPr>
              <p:txBody>
                <a:bodyPr/>
                <a:lstStyle/>
                <a:p>
                  <a:endParaRPr lang="en-US"/>
                </a:p>
              </p:txBody>
            </p:sp>
            <p:sp>
              <p:nvSpPr>
                <p:cNvPr id="26" name="Freeform 12">
                  <a:extLst>
                    <a:ext uri="{FF2B5EF4-FFF2-40B4-BE49-F238E27FC236}">
                      <a16:creationId xmlns:a16="http://schemas.microsoft.com/office/drawing/2014/main" id="{C1A313AF-8515-44B9-BC85-87FD7EB3081F}"/>
                    </a:ext>
                  </a:extLst>
                </p:cNvPr>
                <p:cNvSpPr>
                  <a:spLocks/>
                </p:cNvSpPr>
                <p:nvPr/>
              </p:nvSpPr>
              <p:spPr bwMode="auto">
                <a:xfrm>
                  <a:off x="3957639" y="3125788"/>
                  <a:ext cx="168275" cy="185738"/>
                </a:xfrm>
                <a:custGeom>
                  <a:avLst/>
                  <a:gdLst>
                    <a:gd name="T0" fmla="*/ 15 w 106"/>
                    <a:gd name="T1" fmla="*/ 16 h 117"/>
                    <a:gd name="T2" fmla="*/ 20 w 106"/>
                    <a:gd name="T3" fmla="*/ 11 h 117"/>
                    <a:gd name="T4" fmla="*/ 25 w 106"/>
                    <a:gd name="T5" fmla="*/ 16 h 117"/>
                    <a:gd name="T6" fmla="*/ 45 w 106"/>
                    <a:gd name="T7" fmla="*/ 11 h 117"/>
                    <a:gd name="T8" fmla="*/ 50 w 106"/>
                    <a:gd name="T9" fmla="*/ 16 h 117"/>
                    <a:gd name="T10" fmla="*/ 60 w 106"/>
                    <a:gd name="T11" fmla="*/ 11 h 117"/>
                    <a:gd name="T12" fmla="*/ 60 w 106"/>
                    <a:gd name="T13" fmla="*/ 5 h 117"/>
                    <a:gd name="T14" fmla="*/ 65 w 106"/>
                    <a:gd name="T15" fmla="*/ 0 h 117"/>
                    <a:gd name="T16" fmla="*/ 71 w 106"/>
                    <a:gd name="T17" fmla="*/ 0 h 117"/>
                    <a:gd name="T18" fmla="*/ 76 w 106"/>
                    <a:gd name="T19" fmla="*/ 0 h 117"/>
                    <a:gd name="T20" fmla="*/ 91 w 106"/>
                    <a:gd name="T21" fmla="*/ 16 h 117"/>
                    <a:gd name="T22" fmla="*/ 96 w 106"/>
                    <a:gd name="T23" fmla="*/ 26 h 117"/>
                    <a:gd name="T24" fmla="*/ 101 w 106"/>
                    <a:gd name="T25" fmla="*/ 26 h 117"/>
                    <a:gd name="T26" fmla="*/ 96 w 106"/>
                    <a:gd name="T27" fmla="*/ 41 h 117"/>
                    <a:gd name="T28" fmla="*/ 86 w 106"/>
                    <a:gd name="T29" fmla="*/ 36 h 117"/>
                    <a:gd name="T30" fmla="*/ 71 w 106"/>
                    <a:gd name="T31" fmla="*/ 31 h 117"/>
                    <a:gd name="T32" fmla="*/ 60 w 106"/>
                    <a:gd name="T33" fmla="*/ 31 h 117"/>
                    <a:gd name="T34" fmla="*/ 55 w 106"/>
                    <a:gd name="T35" fmla="*/ 41 h 117"/>
                    <a:gd name="T36" fmla="*/ 55 w 106"/>
                    <a:gd name="T37" fmla="*/ 61 h 117"/>
                    <a:gd name="T38" fmla="*/ 76 w 106"/>
                    <a:gd name="T39" fmla="*/ 71 h 117"/>
                    <a:gd name="T40" fmla="*/ 76 w 106"/>
                    <a:gd name="T41" fmla="*/ 86 h 117"/>
                    <a:gd name="T42" fmla="*/ 76 w 106"/>
                    <a:gd name="T43" fmla="*/ 97 h 117"/>
                    <a:gd name="T44" fmla="*/ 71 w 106"/>
                    <a:gd name="T45" fmla="*/ 117 h 117"/>
                    <a:gd name="T46" fmla="*/ 40 w 106"/>
                    <a:gd name="T47" fmla="*/ 117 h 117"/>
                    <a:gd name="T48" fmla="*/ 35 w 106"/>
                    <a:gd name="T49" fmla="*/ 112 h 117"/>
                    <a:gd name="T50" fmla="*/ 35 w 106"/>
                    <a:gd name="T51" fmla="*/ 107 h 117"/>
                    <a:gd name="T52" fmla="*/ 40 w 106"/>
                    <a:gd name="T53" fmla="*/ 102 h 117"/>
                    <a:gd name="T54" fmla="*/ 35 w 106"/>
                    <a:gd name="T55" fmla="*/ 102 h 117"/>
                    <a:gd name="T56" fmla="*/ 30 w 106"/>
                    <a:gd name="T57" fmla="*/ 97 h 117"/>
                    <a:gd name="T58" fmla="*/ 25 w 106"/>
                    <a:gd name="T59" fmla="*/ 92 h 117"/>
                    <a:gd name="T60" fmla="*/ 20 w 106"/>
                    <a:gd name="T61" fmla="*/ 86 h 117"/>
                    <a:gd name="T62" fmla="*/ 15 w 106"/>
                    <a:gd name="T63" fmla="*/ 81 h 117"/>
                    <a:gd name="T64" fmla="*/ 15 w 106"/>
                    <a:gd name="T65" fmla="*/ 76 h 117"/>
                    <a:gd name="T66" fmla="*/ 15 w 106"/>
                    <a:gd name="T67" fmla="*/ 71 h 117"/>
                    <a:gd name="T68" fmla="*/ 0 w 106"/>
                    <a:gd name="T69" fmla="*/ 56 h 117"/>
                    <a:gd name="T70" fmla="*/ 10 w 106"/>
                    <a:gd name="T71" fmla="*/ 46 h 117"/>
                    <a:gd name="T72" fmla="*/ 10 w 106"/>
                    <a:gd name="T73" fmla="*/ 46 h 117"/>
                    <a:gd name="T74" fmla="*/ 10 w 106"/>
                    <a:gd name="T75" fmla="*/ 36 h 117"/>
                    <a:gd name="T76" fmla="*/ 15 w 106"/>
                    <a:gd name="T77" fmla="*/ 36 h 117"/>
                    <a:gd name="T78" fmla="*/ 20 w 106"/>
                    <a:gd name="T79" fmla="*/ 36 h 117"/>
                    <a:gd name="T80" fmla="*/ 25 w 106"/>
                    <a:gd name="T81" fmla="*/ 36 h 117"/>
                    <a:gd name="T82" fmla="*/ 25 w 106"/>
                    <a:gd name="T83" fmla="*/ 31 h 117"/>
                    <a:gd name="T84" fmla="*/ 25 w 106"/>
                    <a:gd name="T85" fmla="*/ 31 h 117"/>
                    <a:gd name="T86" fmla="*/ 25 w 106"/>
                    <a:gd name="T87" fmla="*/ 26 h 117"/>
                    <a:gd name="T88" fmla="*/ 25 w 106"/>
                    <a:gd name="T89" fmla="*/ 2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17">
                      <a:moveTo>
                        <a:pt x="20" y="16"/>
                      </a:moveTo>
                      <a:lnTo>
                        <a:pt x="20" y="16"/>
                      </a:lnTo>
                      <a:lnTo>
                        <a:pt x="15" y="16"/>
                      </a:lnTo>
                      <a:lnTo>
                        <a:pt x="15" y="16"/>
                      </a:lnTo>
                      <a:lnTo>
                        <a:pt x="20" y="16"/>
                      </a:lnTo>
                      <a:lnTo>
                        <a:pt x="20" y="11"/>
                      </a:lnTo>
                      <a:lnTo>
                        <a:pt x="20" y="11"/>
                      </a:lnTo>
                      <a:lnTo>
                        <a:pt x="25" y="16"/>
                      </a:lnTo>
                      <a:lnTo>
                        <a:pt x="25" y="16"/>
                      </a:lnTo>
                      <a:lnTo>
                        <a:pt x="40" y="11"/>
                      </a:lnTo>
                      <a:lnTo>
                        <a:pt x="45" y="11"/>
                      </a:lnTo>
                      <a:lnTo>
                        <a:pt x="45" y="11"/>
                      </a:lnTo>
                      <a:lnTo>
                        <a:pt x="45" y="11"/>
                      </a:lnTo>
                      <a:lnTo>
                        <a:pt x="45" y="11"/>
                      </a:lnTo>
                      <a:lnTo>
                        <a:pt x="50" y="16"/>
                      </a:lnTo>
                      <a:lnTo>
                        <a:pt x="50" y="16"/>
                      </a:lnTo>
                      <a:lnTo>
                        <a:pt x="55" y="11"/>
                      </a:lnTo>
                      <a:lnTo>
                        <a:pt x="60" y="11"/>
                      </a:lnTo>
                      <a:lnTo>
                        <a:pt x="60" y="11"/>
                      </a:lnTo>
                      <a:lnTo>
                        <a:pt x="60" y="11"/>
                      </a:lnTo>
                      <a:lnTo>
                        <a:pt x="60" y="5"/>
                      </a:lnTo>
                      <a:lnTo>
                        <a:pt x="60" y="5"/>
                      </a:lnTo>
                      <a:lnTo>
                        <a:pt x="60" y="0"/>
                      </a:lnTo>
                      <a:lnTo>
                        <a:pt x="65" y="0"/>
                      </a:lnTo>
                      <a:lnTo>
                        <a:pt x="65" y="0"/>
                      </a:lnTo>
                      <a:lnTo>
                        <a:pt x="65" y="0"/>
                      </a:lnTo>
                      <a:lnTo>
                        <a:pt x="71" y="0"/>
                      </a:lnTo>
                      <a:lnTo>
                        <a:pt x="71" y="0"/>
                      </a:lnTo>
                      <a:lnTo>
                        <a:pt x="76" y="0"/>
                      </a:lnTo>
                      <a:lnTo>
                        <a:pt x="76" y="0"/>
                      </a:lnTo>
                      <a:lnTo>
                        <a:pt x="81" y="5"/>
                      </a:lnTo>
                      <a:lnTo>
                        <a:pt x="91" y="16"/>
                      </a:lnTo>
                      <a:lnTo>
                        <a:pt x="91" y="16"/>
                      </a:lnTo>
                      <a:lnTo>
                        <a:pt x="91" y="16"/>
                      </a:lnTo>
                      <a:lnTo>
                        <a:pt x="96" y="21"/>
                      </a:lnTo>
                      <a:lnTo>
                        <a:pt x="96" y="26"/>
                      </a:lnTo>
                      <a:lnTo>
                        <a:pt x="101" y="26"/>
                      </a:lnTo>
                      <a:lnTo>
                        <a:pt x="101" y="26"/>
                      </a:lnTo>
                      <a:lnTo>
                        <a:pt x="101" y="26"/>
                      </a:lnTo>
                      <a:lnTo>
                        <a:pt x="106" y="31"/>
                      </a:lnTo>
                      <a:lnTo>
                        <a:pt x="106" y="36"/>
                      </a:lnTo>
                      <a:lnTo>
                        <a:pt x="96" y="41"/>
                      </a:lnTo>
                      <a:lnTo>
                        <a:pt x="96" y="41"/>
                      </a:lnTo>
                      <a:lnTo>
                        <a:pt x="91" y="41"/>
                      </a:lnTo>
                      <a:lnTo>
                        <a:pt x="86" y="36"/>
                      </a:lnTo>
                      <a:lnTo>
                        <a:pt x="86" y="36"/>
                      </a:lnTo>
                      <a:lnTo>
                        <a:pt x="81" y="36"/>
                      </a:lnTo>
                      <a:lnTo>
                        <a:pt x="71" y="31"/>
                      </a:lnTo>
                      <a:lnTo>
                        <a:pt x="60" y="26"/>
                      </a:lnTo>
                      <a:lnTo>
                        <a:pt x="60" y="31"/>
                      </a:lnTo>
                      <a:lnTo>
                        <a:pt x="60" y="31"/>
                      </a:lnTo>
                      <a:lnTo>
                        <a:pt x="60" y="36"/>
                      </a:lnTo>
                      <a:lnTo>
                        <a:pt x="60" y="36"/>
                      </a:lnTo>
                      <a:lnTo>
                        <a:pt x="55" y="41"/>
                      </a:lnTo>
                      <a:lnTo>
                        <a:pt x="55" y="51"/>
                      </a:lnTo>
                      <a:lnTo>
                        <a:pt x="55" y="56"/>
                      </a:lnTo>
                      <a:lnTo>
                        <a:pt x="55" y="61"/>
                      </a:lnTo>
                      <a:lnTo>
                        <a:pt x="60" y="66"/>
                      </a:lnTo>
                      <a:lnTo>
                        <a:pt x="65" y="71"/>
                      </a:lnTo>
                      <a:lnTo>
                        <a:pt x="76" y="71"/>
                      </a:lnTo>
                      <a:lnTo>
                        <a:pt x="76" y="76"/>
                      </a:lnTo>
                      <a:lnTo>
                        <a:pt x="76" y="81"/>
                      </a:lnTo>
                      <a:lnTo>
                        <a:pt x="76" y="86"/>
                      </a:lnTo>
                      <a:lnTo>
                        <a:pt x="76" y="92"/>
                      </a:lnTo>
                      <a:lnTo>
                        <a:pt x="81" y="97"/>
                      </a:lnTo>
                      <a:lnTo>
                        <a:pt x="76" y="97"/>
                      </a:lnTo>
                      <a:lnTo>
                        <a:pt x="71" y="107"/>
                      </a:lnTo>
                      <a:lnTo>
                        <a:pt x="71" y="112"/>
                      </a:lnTo>
                      <a:lnTo>
                        <a:pt x="71" y="117"/>
                      </a:lnTo>
                      <a:lnTo>
                        <a:pt x="60" y="117"/>
                      </a:lnTo>
                      <a:lnTo>
                        <a:pt x="60" y="117"/>
                      </a:lnTo>
                      <a:lnTo>
                        <a:pt x="40" y="117"/>
                      </a:lnTo>
                      <a:lnTo>
                        <a:pt x="35" y="117"/>
                      </a:lnTo>
                      <a:lnTo>
                        <a:pt x="35" y="117"/>
                      </a:lnTo>
                      <a:lnTo>
                        <a:pt x="35" y="112"/>
                      </a:lnTo>
                      <a:lnTo>
                        <a:pt x="35" y="112"/>
                      </a:lnTo>
                      <a:lnTo>
                        <a:pt x="35" y="112"/>
                      </a:lnTo>
                      <a:lnTo>
                        <a:pt x="35" y="107"/>
                      </a:lnTo>
                      <a:lnTo>
                        <a:pt x="35" y="107"/>
                      </a:lnTo>
                      <a:lnTo>
                        <a:pt x="40" y="102"/>
                      </a:lnTo>
                      <a:lnTo>
                        <a:pt x="40" y="102"/>
                      </a:lnTo>
                      <a:lnTo>
                        <a:pt x="40" y="102"/>
                      </a:lnTo>
                      <a:lnTo>
                        <a:pt x="40" y="102"/>
                      </a:lnTo>
                      <a:lnTo>
                        <a:pt x="35" y="102"/>
                      </a:lnTo>
                      <a:lnTo>
                        <a:pt x="35" y="102"/>
                      </a:lnTo>
                      <a:lnTo>
                        <a:pt x="30" y="97"/>
                      </a:lnTo>
                      <a:lnTo>
                        <a:pt x="30" y="97"/>
                      </a:lnTo>
                      <a:lnTo>
                        <a:pt x="25" y="97"/>
                      </a:lnTo>
                      <a:lnTo>
                        <a:pt x="25" y="97"/>
                      </a:lnTo>
                      <a:lnTo>
                        <a:pt x="25" y="92"/>
                      </a:lnTo>
                      <a:lnTo>
                        <a:pt x="20" y="92"/>
                      </a:lnTo>
                      <a:lnTo>
                        <a:pt x="20" y="92"/>
                      </a:lnTo>
                      <a:lnTo>
                        <a:pt x="20" y="86"/>
                      </a:lnTo>
                      <a:lnTo>
                        <a:pt x="20" y="86"/>
                      </a:lnTo>
                      <a:lnTo>
                        <a:pt x="20" y="86"/>
                      </a:lnTo>
                      <a:lnTo>
                        <a:pt x="15" y="81"/>
                      </a:lnTo>
                      <a:lnTo>
                        <a:pt x="15" y="76"/>
                      </a:lnTo>
                      <a:lnTo>
                        <a:pt x="15" y="76"/>
                      </a:lnTo>
                      <a:lnTo>
                        <a:pt x="15" y="76"/>
                      </a:lnTo>
                      <a:lnTo>
                        <a:pt x="15" y="71"/>
                      </a:lnTo>
                      <a:lnTo>
                        <a:pt x="15" y="71"/>
                      </a:lnTo>
                      <a:lnTo>
                        <a:pt x="15" y="71"/>
                      </a:lnTo>
                      <a:lnTo>
                        <a:pt x="15" y="71"/>
                      </a:lnTo>
                      <a:lnTo>
                        <a:pt x="10" y="66"/>
                      </a:lnTo>
                      <a:lnTo>
                        <a:pt x="0" y="56"/>
                      </a:lnTo>
                      <a:lnTo>
                        <a:pt x="10" y="51"/>
                      </a:lnTo>
                      <a:lnTo>
                        <a:pt x="10" y="51"/>
                      </a:lnTo>
                      <a:lnTo>
                        <a:pt x="10" y="46"/>
                      </a:lnTo>
                      <a:lnTo>
                        <a:pt x="10" y="46"/>
                      </a:lnTo>
                      <a:lnTo>
                        <a:pt x="10" y="46"/>
                      </a:lnTo>
                      <a:lnTo>
                        <a:pt x="10" y="46"/>
                      </a:lnTo>
                      <a:lnTo>
                        <a:pt x="10" y="41"/>
                      </a:lnTo>
                      <a:lnTo>
                        <a:pt x="10" y="41"/>
                      </a:lnTo>
                      <a:lnTo>
                        <a:pt x="10" y="36"/>
                      </a:lnTo>
                      <a:lnTo>
                        <a:pt x="15" y="36"/>
                      </a:lnTo>
                      <a:lnTo>
                        <a:pt x="15" y="36"/>
                      </a:lnTo>
                      <a:lnTo>
                        <a:pt x="15" y="36"/>
                      </a:lnTo>
                      <a:lnTo>
                        <a:pt x="15" y="36"/>
                      </a:lnTo>
                      <a:lnTo>
                        <a:pt x="20" y="36"/>
                      </a:lnTo>
                      <a:lnTo>
                        <a:pt x="20" y="36"/>
                      </a:lnTo>
                      <a:lnTo>
                        <a:pt x="20" y="36"/>
                      </a:lnTo>
                      <a:lnTo>
                        <a:pt x="20" y="36"/>
                      </a:lnTo>
                      <a:lnTo>
                        <a:pt x="25" y="36"/>
                      </a:lnTo>
                      <a:lnTo>
                        <a:pt x="25" y="36"/>
                      </a:lnTo>
                      <a:lnTo>
                        <a:pt x="25" y="31"/>
                      </a:lnTo>
                      <a:lnTo>
                        <a:pt x="25" y="31"/>
                      </a:lnTo>
                      <a:lnTo>
                        <a:pt x="25" y="31"/>
                      </a:lnTo>
                      <a:lnTo>
                        <a:pt x="25" y="31"/>
                      </a:lnTo>
                      <a:lnTo>
                        <a:pt x="25" y="31"/>
                      </a:lnTo>
                      <a:lnTo>
                        <a:pt x="25" y="26"/>
                      </a:lnTo>
                      <a:lnTo>
                        <a:pt x="25" y="26"/>
                      </a:lnTo>
                      <a:lnTo>
                        <a:pt x="25" y="26"/>
                      </a:lnTo>
                      <a:lnTo>
                        <a:pt x="25" y="21"/>
                      </a:lnTo>
                      <a:lnTo>
                        <a:pt x="25" y="21"/>
                      </a:lnTo>
                      <a:lnTo>
                        <a:pt x="25" y="21"/>
                      </a:lnTo>
                      <a:lnTo>
                        <a:pt x="25" y="16"/>
                      </a:lnTo>
                      <a:lnTo>
                        <a:pt x="20" y="16"/>
                      </a:lnTo>
                    </a:path>
                  </a:pathLst>
                </a:custGeom>
                <a:grpFill/>
                <a:ln w="3175" cap="rnd">
                  <a:noFill/>
                  <a:prstDash val="solid"/>
                  <a:miter lim="800000"/>
                  <a:headEnd/>
                  <a:tailEnd/>
                </a:ln>
              </p:spPr>
              <p:txBody>
                <a:bodyPr/>
                <a:lstStyle/>
                <a:p>
                  <a:endParaRPr lang="en-US"/>
                </a:p>
              </p:txBody>
            </p:sp>
            <p:sp>
              <p:nvSpPr>
                <p:cNvPr id="27" name="Freeform 13">
                  <a:extLst>
                    <a:ext uri="{FF2B5EF4-FFF2-40B4-BE49-F238E27FC236}">
                      <a16:creationId xmlns:a16="http://schemas.microsoft.com/office/drawing/2014/main" id="{9505F234-AB66-4841-A374-D3B98D87AC8F}"/>
                    </a:ext>
                  </a:extLst>
                </p:cNvPr>
                <p:cNvSpPr>
                  <a:spLocks noEditPoints="1"/>
                </p:cNvSpPr>
                <p:nvPr/>
              </p:nvSpPr>
              <p:spPr bwMode="auto">
                <a:xfrm>
                  <a:off x="2935289" y="3254375"/>
                  <a:ext cx="619125" cy="361950"/>
                </a:xfrm>
                <a:custGeom>
                  <a:avLst/>
                  <a:gdLst>
                    <a:gd name="T0" fmla="*/ 61 w 390"/>
                    <a:gd name="T1" fmla="*/ 147 h 228"/>
                    <a:gd name="T2" fmla="*/ 82 w 390"/>
                    <a:gd name="T3" fmla="*/ 162 h 228"/>
                    <a:gd name="T4" fmla="*/ 198 w 390"/>
                    <a:gd name="T5" fmla="*/ 167 h 228"/>
                    <a:gd name="T6" fmla="*/ 198 w 390"/>
                    <a:gd name="T7" fmla="*/ 178 h 228"/>
                    <a:gd name="T8" fmla="*/ 218 w 390"/>
                    <a:gd name="T9" fmla="*/ 198 h 228"/>
                    <a:gd name="T10" fmla="*/ 218 w 390"/>
                    <a:gd name="T11" fmla="*/ 208 h 228"/>
                    <a:gd name="T12" fmla="*/ 223 w 390"/>
                    <a:gd name="T13" fmla="*/ 218 h 228"/>
                    <a:gd name="T14" fmla="*/ 233 w 390"/>
                    <a:gd name="T15" fmla="*/ 218 h 228"/>
                    <a:gd name="T16" fmla="*/ 249 w 390"/>
                    <a:gd name="T17" fmla="*/ 208 h 228"/>
                    <a:gd name="T18" fmla="*/ 279 w 390"/>
                    <a:gd name="T19" fmla="*/ 208 h 228"/>
                    <a:gd name="T20" fmla="*/ 299 w 390"/>
                    <a:gd name="T21" fmla="*/ 223 h 228"/>
                    <a:gd name="T22" fmla="*/ 330 w 390"/>
                    <a:gd name="T23" fmla="*/ 208 h 228"/>
                    <a:gd name="T24" fmla="*/ 360 w 390"/>
                    <a:gd name="T25" fmla="*/ 178 h 228"/>
                    <a:gd name="T26" fmla="*/ 380 w 390"/>
                    <a:gd name="T27" fmla="*/ 147 h 228"/>
                    <a:gd name="T28" fmla="*/ 355 w 390"/>
                    <a:gd name="T29" fmla="*/ 127 h 228"/>
                    <a:gd name="T30" fmla="*/ 350 w 390"/>
                    <a:gd name="T31" fmla="*/ 112 h 228"/>
                    <a:gd name="T32" fmla="*/ 350 w 390"/>
                    <a:gd name="T33" fmla="*/ 97 h 228"/>
                    <a:gd name="T34" fmla="*/ 350 w 390"/>
                    <a:gd name="T35" fmla="*/ 86 h 228"/>
                    <a:gd name="T36" fmla="*/ 345 w 390"/>
                    <a:gd name="T37" fmla="*/ 71 h 228"/>
                    <a:gd name="T38" fmla="*/ 345 w 390"/>
                    <a:gd name="T39" fmla="*/ 51 h 228"/>
                    <a:gd name="T40" fmla="*/ 330 w 390"/>
                    <a:gd name="T41" fmla="*/ 36 h 228"/>
                    <a:gd name="T42" fmla="*/ 335 w 390"/>
                    <a:gd name="T43" fmla="*/ 26 h 228"/>
                    <a:gd name="T44" fmla="*/ 325 w 390"/>
                    <a:gd name="T45" fmla="*/ 16 h 228"/>
                    <a:gd name="T46" fmla="*/ 320 w 390"/>
                    <a:gd name="T47" fmla="*/ 0 h 228"/>
                    <a:gd name="T48" fmla="*/ 289 w 390"/>
                    <a:gd name="T49" fmla="*/ 5 h 228"/>
                    <a:gd name="T50" fmla="*/ 264 w 390"/>
                    <a:gd name="T51" fmla="*/ 11 h 228"/>
                    <a:gd name="T52" fmla="*/ 223 w 390"/>
                    <a:gd name="T53" fmla="*/ 16 h 228"/>
                    <a:gd name="T54" fmla="*/ 213 w 390"/>
                    <a:gd name="T55" fmla="*/ 31 h 228"/>
                    <a:gd name="T56" fmla="*/ 203 w 390"/>
                    <a:gd name="T57" fmla="*/ 51 h 228"/>
                    <a:gd name="T58" fmla="*/ 178 w 390"/>
                    <a:gd name="T59" fmla="*/ 56 h 228"/>
                    <a:gd name="T60" fmla="*/ 168 w 390"/>
                    <a:gd name="T61" fmla="*/ 46 h 228"/>
                    <a:gd name="T62" fmla="*/ 157 w 390"/>
                    <a:gd name="T63" fmla="*/ 36 h 228"/>
                    <a:gd name="T64" fmla="*/ 137 w 390"/>
                    <a:gd name="T65" fmla="*/ 26 h 228"/>
                    <a:gd name="T66" fmla="*/ 122 w 390"/>
                    <a:gd name="T67" fmla="*/ 21 h 228"/>
                    <a:gd name="T68" fmla="*/ 117 w 390"/>
                    <a:gd name="T69" fmla="*/ 11 h 228"/>
                    <a:gd name="T70" fmla="*/ 56 w 390"/>
                    <a:gd name="T71" fmla="*/ 5 h 228"/>
                    <a:gd name="T72" fmla="*/ 36 w 390"/>
                    <a:gd name="T73" fmla="*/ 16 h 228"/>
                    <a:gd name="T74" fmla="*/ 6 w 390"/>
                    <a:gd name="T75" fmla="*/ 16 h 228"/>
                    <a:gd name="T76" fmla="*/ 16 w 390"/>
                    <a:gd name="T77" fmla="*/ 36 h 228"/>
                    <a:gd name="T78" fmla="*/ 21 w 390"/>
                    <a:gd name="T79" fmla="*/ 41 h 228"/>
                    <a:gd name="T80" fmla="*/ 6 w 390"/>
                    <a:gd name="T81" fmla="*/ 51 h 228"/>
                    <a:gd name="T82" fmla="*/ 26 w 390"/>
                    <a:gd name="T83" fmla="*/ 61 h 228"/>
                    <a:gd name="T84" fmla="*/ 46 w 390"/>
                    <a:gd name="T85" fmla="*/ 66 h 228"/>
                    <a:gd name="T86" fmla="*/ 61 w 390"/>
                    <a:gd name="T87" fmla="*/ 56 h 228"/>
                    <a:gd name="T88" fmla="*/ 66 w 390"/>
                    <a:gd name="T89" fmla="*/ 61 h 228"/>
                    <a:gd name="T90" fmla="*/ 61 w 390"/>
                    <a:gd name="T91" fmla="*/ 76 h 228"/>
                    <a:gd name="T92" fmla="*/ 51 w 390"/>
                    <a:gd name="T93" fmla="*/ 92 h 228"/>
                    <a:gd name="T94" fmla="*/ 87 w 390"/>
                    <a:gd name="T95" fmla="*/ 76 h 228"/>
                    <a:gd name="T96" fmla="*/ 92 w 390"/>
                    <a:gd name="T97" fmla="*/ 92 h 228"/>
                    <a:gd name="T98" fmla="*/ 107 w 390"/>
                    <a:gd name="T99" fmla="*/ 81 h 228"/>
                    <a:gd name="T100" fmla="*/ 102 w 390"/>
                    <a:gd name="T101" fmla="*/ 92 h 228"/>
                    <a:gd name="T102" fmla="*/ 107 w 390"/>
                    <a:gd name="T103" fmla="*/ 107 h 228"/>
                    <a:gd name="T104" fmla="*/ 127 w 390"/>
                    <a:gd name="T105" fmla="*/ 127 h 228"/>
                    <a:gd name="T106" fmla="*/ 208 w 390"/>
                    <a:gd name="T107" fmla="*/ 132 h 228"/>
                    <a:gd name="T108" fmla="*/ 218 w 390"/>
                    <a:gd name="T109" fmla="*/ 142 h 228"/>
                    <a:gd name="T110" fmla="*/ 213 w 390"/>
                    <a:gd name="T111" fmla="*/ 162 h 228"/>
                    <a:gd name="T112" fmla="*/ 198 w 390"/>
                    <a:gd name="T113" fmla="*/ 152 h 228"/>
                    <a:gd name="T114" fmla="*/ 76 w 390"/>
                    <a:gd name="T115" fmla="*/ 112 h 228"/>
                    <a:gd name="T116" fmla="*/ 82 w 390"/>
                    <a:gd name="T117" fmla="*/ 1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228">
                      <a:moveTo>
                        <a:pt x="82" y="162"/>
                      </a:moveTo>
                      <a:lnTo>
                        <a:pt x="82" y="162"/>
                      </a:lnTo>
                      <a:lnTo>
                        <a:pt x="87" y="162"/>
                      </a:lnTo>
                      <a:lnTo>
                        <a:pt x="82" y="162"/>
                      </a:lnTo>
                      <a:lnTo>
                        <a:pt x="82" y="162"/>
                      </a:lnTo>
                      <a:lnTo>
                        <a:pt x="61" y="152"/>
                      </a:lnTo>
                      <a:lnTo>
                        <a:pt x="56" y="147"/>
                      </a:lnTo>
                      <a:lnTo>
                        <a:pt x="56" y="142"/>
                      </a:lnTo>
                      <a:lnTo>
                        <a:pt x="61" y="147"/>
                      </a:lnTo>
                      <a:lnTo>
                        <a:pt x="66" y="147"/>
                      </a:lnTo>
                      <a:lnTo>
                        <a:pt x="66" y="147"/>
                      </a:lnTo>
                      <a:lnTo>
                        <a:pt x="71" y="147"/>
                      </a:lnTo>
                      <a:lnTo>
                        <a:pt x="76" y="147"/>
                      </a:lnTo>
                      <a:lnTo>
                        <a:pt x="82" y="152"/>
                      </a:lnTo>
                      <a:lnTo>
                        <a:pt x="82" y="152"/>
                      </a:lnTo>
                      <a:lnTo>
                        <a:pt x="82" y="157"/>
                      </a:lnTo>
                      <a:lnTo>
                        <a:pt x="82" y="157"/>
                      </a:lnTo>
                      <a:lnTo>
                        <a:pt x="82" y="162"/>
                      </a:lnTo>
                      <a:lnTo>
                        <a:pt x="82" y="162"/>
                      </a:lnTo>
                      <a:moveTo>
                        <a:pt x="203" y="162"/>
                      </a:moveTo>
                      <a:lnTo>
                        <a:pt x="203" y="162"/>
                      </a:lnTo>
                      <a:lnTo>
                        <a:pt x="203" y="162"/>
                      </a:lnTo>
                      <a:lnTo>
                        <a:pt x="203" y="162"/>
                      </a:lnTo>
                      <a:lnTo>
                        <a:pt x="198" y="162"/>
                      </a:lnTo>
                      <a:lnTo>
                        <a:pt x="198" y="167"/>
                      </a:lnTo>
                      <a:lnTo>
                        <a:pt x="198" y="167"/>
                      </a:lnTo>
                      <a:lnTo>
                        <a:pt x="198" y="167"/>
                      </a:lnTo>
                      <a:lnTo>
                        <a:pt x="198" y="167"/>
                      </a:lnTo>
                      <a:lnTo>
                        <a:pt x="198" y="167"/>
                      </a:lnTo>
                      <a:lnTo>
                        <a:pt x="198" y="173"/>
                      </a:lnTo>
                      <a:lnTo>
                        <a:pt x="198" y="173"/>
                      </a:lnTo>
                      <a:lnTo>
                        <a:pt x="198" y="173"/>
                      </a:lnTo>
                      <a:lnTo>
                        <a:pt x="198" y="173"/>
                      </a:lnTo>
                      <a:lnTo>
                        <a:pt x="198" y="173"/>
                      </a:lnTo>
                      <a:lnTo>
                        <a:pt x="198" y="178"/>
                      </a:lnTo>
                      <a:lnTo>
                        <a:pt x="198" y="178"/>
                      </a:lnTo>
                      <a:lnTo>
                        <a:pt x="218" y="188"/>
                      </a:lnTo>
                      <a:lnTo>
                        <a:pt x="218" y="193"/>
                      </a:lnTo>
                      <a:lnTo>
                        <a:pt x="218" y="193"/>
                      </a:lnTo>
                      <a:lnTo>
                        <a:pt x="218" y="193"/>
                      </a:lnTo>
                      <a:lnTo>
                        <a:pt x="218" y="193"/>
                      </a:lnTo>
                      <a:lnTo>
                        <a:pt x="218" y="193"/>
                      </a:lnTo>
                      <a:lnTo>
                        <a:pt x="218" y="198"/>
                      </a:lnTo>
                      <a:lnTo>
                        <a:pt x="218" y="198"/>
                      </a:lnTo>
                      <a:lnTo>
                        <a:pt x="218" y="198"/>
                      </a:lnTo>
                      <a:lnTo>
                        <a:pt x="218" y="198"/>
                      </a:lnTo>
                      <a:lnTo>
                        <a:pt x="218" y="203"/>
                      </a:lnTo>
                      <a:lnTo>
                        <a:pt x="218" y="203"/>
                      </a:lnTo>
                      <a:lnTo>
                        <a:pt x="218" y="203"/>
                      </a:lnTo>
                      <a:lnTo>
                        <a:pt x="218" y="203"/>
                      </a:lnTo>
                      <a:lnTo>
                        <a:pt x="218" y="203"/>
                      </a:lnTo>
                      <a:lnTo>
                        <a:pt x="218" y="203"/>
                      </a:lnTo>
                      <a:lnTo>
                        <a:pt x="218" y="208"/>
                      </a:lnTo>
                      <a:lnTo>
                        <a:pt x="218" y="208"/>
                      </a:lnTo>
                      <a:lnTo>
                        <a:pt x="218" y="208"/>
                      </a:lnTo>
                      <a:lnTo>
                        <a:pt x="218" y="208"/>
                      </a:lnTo>
                      <a:lnTo>
                        <a:pt x="218" y="208"/>
                      </a:lnTo>
                      <a:lnTo>
                        <a:pt x="218" y="213"/>
                      </a:lnTo>
                      <a:lnTo>
                        <a:pt x="218" y="213"/>
                      </a:lnTo>
                      <a:lnTo>
                        <a:pt x="218" y="213"/>
                      </a:lnTo>
                      <a:lnTo>
                        <a:pt x="218" y="213"/>
                      </a:lnTo>
                      <a:lnTo>
                        <a:pt x="218" y="218"/>
                      </a:lnTo>
                      <a:lnTo>
                        <a:pt x="223" y="218"/>
                      </a:lnTo>
                      <a:lnTo>
                        <a:pt x="223" y="218"/>
                      </a:lnTo>
                      <a:lnTo>
                        <a:pt x="223" y="218"/>
                      </a:lnTo>
                      <a:lnTo>
                        <a:pt x="223" y="213"/>
                      </a:lnTo>
                      <a:lnTo>
                        <a:pt x="223" y="213"/>
                      </a:lnTo>
                      <a:lnTo>
                        <a:pt x="228" y="213"/>
                      </a:lnTo>
                      <a:lnTo>
                        <a:pt x="228" y="218"/>
                      </a:lnTo>
                      <a:lnTo>
                        <a:pt x="228" y="218"/>
                      </a:lnTo>
                      <a:lnTo>
                        <a:pt x="228" y="218"/>
                      </a:lnTo>
                      <a:lnTo>
                        <a:pt x="233" y="218"/>
                      </a:lnTo>
                      <a:lnTo>
                        <a:pt x="233" y="218"/>
                      </a:lnTo>
                      <a:lnTo>
                        <a:pt x="233" y="218"/>
                      </a:lnTo>
                      <a:lnTo>
                        <a:pt x="238" y="213"/>
                      </a:lnTo>
                      <a:lnTo>
                        <a:pt x="244" y="213"/>
                      </a:lnTo>
                      <a:lnTo>
                        <a:pt x="244" y="213"/>
                      </a:lnTo>
                      <a:lnTo>
                        <a:pt x="244" y="208"/>
                      </a:lnTo>
                      <a:lnTo>
                        <a:pt x="244" y="208"/>
                      </a:lnTo>
                      <a:lnTo>
                        <a:pt x="244" y="208"/>
                      </a:lnTo>
                      <a:lnTo>
                        <a:pt x="249" y="208"/>
                      </a:lnTo>
                      <a:lnTo>
                        <a:pt x="249" y="208"/>
                      </a:lnTo>
                      <a:lnTo>
                        <a:pt x="249" y="203"/>
                      </a:lnTo>
                      <a:lnTo>
                        <a:pt x="254" y="203"/>
                      </a:lnTo>
                      <a:lnTo>
                        <a:pt x="254" y="203"/>
                      </a:lnTo>
                      <a:lnTo>
                        <a:pt x="259" y="203"/>
                      </a:lnTo>
                      <a:lnTo>
                        <a:pt x="269" y="203"/>
                      </a:lnTo>
                      <a:lnTo>
                        <a:pt x="274" y="203"/>
                      </a:lnTo>
                      <a:lnTo>
                        <a:pt x="274" y="203"/>
                      </a:lnTo>
                      <a:lnTo>
                        <a:pt x="279" y="208"/>
                      </a:lnTo>
                      <a:lnTo>
                        <a:pt x="284" y="213"/>
                      </a:lnTo>
                      <a:lnTo>
                        <a:pt x="284" y="213"/>
                      </a:lnTo>
                      <a:lnTo>
                        <a:pt x="284" y="213"/>
                      </a:lnTo>
                      <a:lnTo>
                        <a:pt x="289" y="218"/>
                      </a:lnTo>
                      <a:lnTo>
                        <a:pt x="289" y="218"/>
                      </a:lnTo>
                      <a:lnTo>
                        <a:pt x="289" y="218"/>
                      </a:lnTo>
                      <a:lnTo>
                        <a:pt x="289" y="223"/>
                      </a:lnTo>
                      <a:lnTo>
                        <a:pt x="294" y="223"/>
                      </a:lnTo>
                      <a:lnTo>
                        <a:pt x="299" y="223"/>
                      </a:lnTo>
                      <a:lnTo>
                        <a:pt x="299" y="223"/>
                      </a:lnTo>
                      <a:lnTo>
                        <a:pt x="304" y="223"/>
                      </a:lnTo>
                      <a:lnTo>
                        <a:pt x="304" y="223"/>
                      </a:lnTo>
                      <a:lnTo>
                        <a:pt x="309" y="228"/>
                      </a:lnTo>
                      <a:lnTo>
                        <a:pt x="314" y="228"/>
                      </a:lnTo>
                      <a:lnTo>
                        <a:pt x="320" y="223"/>
                      </a:lnTo>
                      <a:lnTo>
                        <a:pt x="325" y="223"/>
                      </a:lnTo>
                      <a:lnTo>
                        <a:pt x="330" y="213"/>
                      </a:lnTo>
                      <a:lnTo>
                        <a:pt x="330" y="208"/>
                      </a:lnTo>
                      <a:lnTo>
                        <a:pt x="335" y="208"/>
                      </a:lnTo>
                      <a:lnTo>
                        <a:pt x="335" y="208"/>
                      </a:lnTo>
                      <a:lnTo>
                        <a:pt x="335" y="203"/>
                      </a:lnTo>
                      <a:lnTo>
                        <a:pt x="340" y="203"/>
                      </a:lnTo>
                      <a:lnTo>
                        <a:pt x="345" y="198"/>
                      </a:lnTo>
                      <a:lnTo>
                        <a:pt x="345" y="198"/>
                      </a:lnTo>
                      <a:lnTo>
                        <a:pt x="350" y="193"/>
                      </a:lnTo>
                      <a:lnTo>
                        <a:pt x="355" y="183"/>
                      </a:lnTo>
                      <a:lnTo>
                        <a:pt x="360" y="178"/>
                      </a:lnTo>
                      <a:lnTo>
                        <a:pt x="360" y="173"/>
                      </a:lnTo>
                      <a:lnTo>
                        <a:pt x="365" y="173"/>
                      </a:lnTo>
                      <a:lnTo>
                        <a:pt x="370" y="173"/>
                      </a:lnTo>
                      <a:lnTo>
                        <a:pt x="375" y="167"/>
                      </a:lnTo>
                      <a:lnTo>
                        <a:pt x="385" y="167"/>
                      </a:lnTo>
                      <a:lnTo>
                        <a:pt x="390" y="162"/>
                      </a:lnTo>
                      <a:lnTo>
                        <a:pt x="390" y="157"/>
                      </a:lnTo>
                      <a:lnTo>
                        <a:pt x="390" y="152"/>
                      </a:lnTo>
                      <a:lnTo>
                        <a:pt x="380" y="147"/>
                      </a:lnTo>
                      <a:lnTo>
                        <a:pt x="380" y="142"/>
                      </a:lnTo>
                      <a:lnTo>
                        <a:pt x="380" y="142"/>
                      </a:lnTo>
                      <a:lnTo>
                        <a:pt x="370" y="142"/>
                      </a:lnTo>
                      <a:lnTo>
                        <a:pt x="360" y="137"/>
                      </a:lnTo>
                      <a:lnTo>
                        <a:pt x="360" y="137"/>
                      </a:lnTo>
                      <a:lnTo>
                        <a:pt x="360" y="137"/>
                      </a:lnTo>
                      <a:lnTo>
                        <a:pt x="360" y="132"/>
                      </a:lnTo>
                      <a:lnTo>
                        <a:pt x="355" y="132"/>
                      </a:lnTo>
                      <a:lnTo>
                        <a:pt x="355" y="127"/>
                      </a:lnTo>
                      <a:lnTo>
                        <a:pt x="355" y="127"/>
                      </a:lnTo>
                      <a:lnTo>
                        <a:pt x="355" y="122"/>
                      </a:lnTo>
                      <a:lnTo>
                        <a:pt x="355" y="122"/>
                      </a:lnTo>
                      <a:lnTo>
                        <a:pt x="355" y="122"/>
                      </a:lnTo>
                      <a:lnTo>
                        <a:pt x="355" y="117"/>
                      </a:lnTo>
                      <a:lnTo>
                        <a:pt x="355" y="117"/>
                      </a:lnTo>
                      <a:lnTo>
                        <a:pt x="355" y="117"/>
                      </a:lnTo>
                      <a:lnTo>
                        <a:pt x="350" y="112"/>
                      </a:lnTo>
                      <a:lnTo>
                        <a:pt x="350" y="112"/>
                      </a:lnTo>
                      <a:lnTo>
                        <a:pt x="350" y="112"/>
                      </a:lnTo>
                      <a:lnTo>
                        <a:pt x="350" y="107"/>
                      </a:lnTo>
                      <a:lnTo>
                        <a:pt x="350" y="107"/>
                      </a:lnTo>
                      <a:lnTo>
                        <a:pt x="350" y="107"/>
                      </a:lnTo>
                      <a:lnTo>
                        <a:pt x="350" y="107"/>
                      </a:lnTo>
                      <a:lnTo>
                        <a:pt x="350" y="102"/>
                      </a:lnTo>
                      <a:lnTo>
                        <a:pt x="350" y="102"/>
                      </a:lnTo>
                      <a:lnTo>
                        <a:pt x="350" y="102"/>
                      </a:lnTo>
                      <a:lnTo>
                        <a:pt x="350" y="97"/>
                      </a:lnTo>
                      <a:lnTo>
                        <a:pt x="350" y="97"/>
                      </a:lnTo>
                      <a:lnTo>
                        <a:pt x="350" y="92"/>
                      </a:lnTo>
                      <a:lnTo>
                        <a:pt x="345" y="92"/>
                      </a:lnTo>
                      <a:lnTo>
                        <a:pt x="345" y="92"/>
                      </a:lnTo>
                      <a:lnTo>
                        <a:pt x="350" y="92"/>
                      </a:lnTo>
                      <a:lnTo>
                        <a:pt x="350" y="86"/>
                      </a:lnTo>
                      <a:lnTo>
                        <a:pt x="350" y="86"/>
                      </a:lnTo>
                      <a:lnTo>
                        <a:pt x="350" y="86"/>
                      </a:lnTo>
                      <a:lnTo>
                        <a:pt x="350" y="86"/>
                      </a:lnTo>
                      <a:lnTo>
                        <a:pt x="345" y="81"/>
                      </a:lnTo>
                      <a:lnTo>
                        <a:pt x="345" y="81"/>
                      </a:lnTo>
                      <a:lnTo>
                        <a:pt x="345" y="76"/>
                      </a:lnTo>
                      <a:lnTo>
                        <a:pt x="345" y="76"/>
                      </a:lnTo>
                      <a:lnTo>
                        <a:pt x="345" y="76"/>
                      </a:lnTo>
                      <a:lnTo>
                        <a:pt x="345" y="76"/>
                      </a:lnTo>
                      <a:lnTo>
                        <a:pt x="345" y="71"/>
                      </a:lnTo>
                      <a:lnTo>
                        <a:pt x="345" y="71"/>
                      </a:lnTo>
                      <a:lnTo>
                        <a:pt x="345" y="71"/>
                      </a:lnTo>
                      <a:lnTo>
                        <a:pt x="345" y="66"/>
                      </a:lnTo>
                      <a:lnTo>
                        <a:pt x="345" y="66"/>
                      </a:lnTo>
                      <a:lnTo>
                        <a:pt x="345" y="66"/>
                      </a:lnTo>
                      <a:lnTo>
                        <a:pt x="345" y="66"/>
                      </a:lnTo>
                      <a:lnTo>
                        <a:pt x="345" y="61"/>
                      </a:lnTo>
                      <a:lnTo>
                        <a:pt x="345" y="61"/>
                      </a:lnTo>
                      <a:lnTo>
                        <a:pt x="345" y="61"/>
                      </a:lnTo>
                      <a:lnTo>
                        <a:pt x="345" y="56"/>
                      </a:lnTo>
                      <a:lnTo>
                        <a:pt x="345" y="51"/>
                      </a:lnTo>
                      <a:lnTo>
                        <a:pt x="345" y="51"/>
                      </a:lnTo>
                      <a:lnTo>
                        <a:pt x="345" y="51"/>
                      </a:lnTo>
                      <a:lnTo>
                        <a:pt x="345" y="51"/>
                      </a:lnTo>
                      <a:lnTo>
                        <a:pt x="345" y="51"/>
                      </a:lnTo>
                      <a:lnTo>
                        <a:pt x="345" y="46"/>
                      </a:lnTo>
                      <a:lnTo>
                        <a:pt x="340" y="41"/>
                      </a:lnTo>
                      <a:lnTo>
                        <a:pt x="335" y="41"/>
                      </a:lnTo>
                      <a:lnTo>
                        <a:pt x="330" y="36"/>
                      </a:lnTo>
                      <a:lnTo>
                        <a:pt x="330" y="36"/>
                      </a:lnTo>
                      <a:lnTo>
                        <a:pt x="330" y="31"/>
                      </a:lnTo>
                      <a:lnTo>
                        <a:pt x="330" y="31"/>
                      </a:lnTo>
                      <a:lnTo>
                        <a:pt x="330" y="31"/>
                      </a:lnTo>
                      <a:lnTo>
                        <a:pt x="330" y="26"/>
                      </a:lnTo>
                      <a:lnTo>
                        <a:pt x="330" y="26"/>
                      </a:lnTo>
                      <a:lnTo>
                        <a:pt x="330" y="26"/>
                      </a:lnTo>
                      <a:lnTo>
                        <a:pt x="330" y="26"/>
                      </a:lnTo>
                      <a:lnTo>
                        <a:pt x="335" y="26"/>
                      </a:lnTo>
                      <a:lnTo>
                        <a:pt x="335" y="26"/>
                      </a:lnTo>
                      <a:lnTo>
                        <a:pt x="335" y="26"/>
                      </a:lnTo>
                      <a:lnTo>
                        <a:pt x="335" y="26"/>
                      </a:lnTo>
                      <a:lnTo>
                        <a:pt x="335" y="21"/>
                      </a:lnTo>
                      <a:lnTo>
                        <a:pt x="335" y="21"/>
                      </a:lnTo>
                      <a:lnTo>
                        <a:pt x="335" y="21"/>
                      </a:lnTo>
                      <a:lnTo>
                        <a:pt x="330" y="16"/>
                      </a:lnTo>
                      <a:lnTo>
                        <a:pt x="330" y="16"/>
                      </a:lnTo>
                      <a:lnTo>
                        <a:pt x="325" y="16"/>
                      </a:lnTo>
                      <a:lnTo>
                        <a:pt x="325" y="16"/>
                      </a:lnTo>
                      <a:lnTo>
                        <a:pt x="325" y="11"/>
                      </a:lnTo>
                      <a:lnTo>
                        <a:pt x="320" y="11"/>
                      </a:lnTo>
                      <a:lnTo>
                        <a:pt x="320" y="11"/>
                      </a:lnTo>
                      <a:lnTo>
                        <a:pt x="320" y="11"/>
                      </a:lnTo>
                      <a:lnTo>
                        <a:pt x="320" y="11"/>
                      </a:lnTo>
                      <a:lnTo>
                        <a:pt x="320" y="5"/>
                      </a:lnTo>
                      <a:lnTo>
                        <a:pt x="320" y="5"/>
                      </a:lnTo>
                      <a:lnTo>
                        <a:pt x="320" y="5"/>
                      </a:lnTo>
                      <a:lnTo>
                        <a:pt x="320" y="0"/>
                      </a:lnTo>
                      <a:lnTo>
                        <a:pt x="320" y="0"/>
                      </a:lnTo>
                      <a:lnTo>
                        <a:pt x="320" y="0"/>
                      </a:lnTo>
                      <a:lnTo>
                        <a:pt x="304" y="0"/>
                      </a:lnTo>
                      <a:lnTo>
                        <a:pt x="304" y="0"/>
                      </a:lnTo>
                      <a:lnTo>
                        <a:pt x="304" y="0"/>
                      </a:lnTo>
                      <a:lnTo>
                        <a:pt x="299" y="0"/>
                      </a:lnTo>
                      <a:lnTo>
                        <a:pt x="294" y="0"/>
                      </a:lnTo>
                      <a:lnTo>
                        <a:pt x="289" y="5"/>
                      </a:lnTo>
                      <a:lnTo>
                        <a:pt x="289" y="5"/>
                      </a:lnTo>
                      <a:lnTo>
                        <a:pt x="284" y="5"/>
                      </a:lnTo>
                      <a:lnTo>
                        <a:pt x="284" y="5"/>
                      </a:lnTo>
                      <a:lnTo>
                        <a:pt x="284" y="5"/>
                      </a:lnTo>
                      <a:lnTo>
                        <a:pt x="284" y="11"/>
                      </a:lnTo>
                      <a:lnTo>
                        <a:pt x="284" y="11"/>
                      </a:lnTo>
                      <a:lnTo>
                        <a:pt x="284" y="11"/>
                      </a:lnTo>
                      <a:lnTo>
                        <a:pt x="269" y="11"/>
                      </a:lnTo>
                      <a:lnTo>
                        <a:pt x="269" y="11"/>
                      </a:lnTo>
                      <a:lnTo>
                        <a:pt x="264" y="11"/>
                      </a:lnTo>
                      <a:lnTo>
                        <a:pt x="259" y="11"/>
                      </a:lnTo>
                      <a:lnTo>
                        <a:pt x="254" y="11"/>
                      </a:lnTo>
                      <a:lnTo>
                        <a:pt x="249" y="11"/>
                      </a:lnTo>
                      <a:lnTo>
                        <a:pt x="238" y="11"/>
                      </a:lnTo>
                      <a:lnTo>
                        <a:pt x="228" y="11"/>
                      </a:lnTo>
                      <a:lnTo>
                        <a:pt x="228" y="11"/>
                      </a:lnTo>
                      <a:lnTo>
                        <a:pt x="228" y="11"/>
                      </a:lnTo>
                      <a:lnTo>
                        <a:pt x="223" y="16"/>
                      </a:lnTo>
                      <a:lnTo>
                        <a:pt x="223" y="16"/>
                      </a:lnTo>
                      <a:lnTo>
                        <a:pt x="223" y="21"/>
                      </a:lnTo>
                      <a:lnTo>
                        <a:pt x="223" y="21"/>
                      </a:lnTo>
                      <a:lnTo>
                        <a:pt x="223" y="21"/>
                      </a:lnTo>
                      <a:lnTo>
                        <a:pt x="218" y="26"/>
                      </a:lnTo>
                      <a:lnTo>
                        <a:pt x="218" y="26"/>
                      </a:lnTo>
                      <a:lnTo>
                        <a:pt x="218" y="31"/>
                      </a:lnTo>
                      <a:lnTo>
                        <a:pt x="218" y="31"/>
                      </a:lnTo>
                      <a:lnTo>
                        <a:pt x="213" y="31"/>
                      </a:lnTo>
                      <a:lnTo>
                        <a:pt x="213" y="31"/>
                      </a:lnTo>
                      <a:lnTo>
                        <a:pt x="213" y="31"/>
                      </a:lnTo>
                      <a:lnTo>
                        <a:pt x="208" y="31"/>
                      </a:lnTo>
                      <a:lnTo>
                        <a:pt x="208" y="36"/>
                      </a:lnTo>
                      <a:lnTo>
                        <a:pt x="213" y="36"/>
                      </a:lnTo>
                      <a:lnTo>
                        <a:pt x="213" y="36"/>
                      </a:lnTo>
                      <a:lnTo>
                        <a:pt x="213" y="36"/>
                      </a:lnTo>
                      <a:lnTo>
                        <a:pt x="213" y="41"/>
                      </a:lnTo>
                      <a:lnTo>
                        <a:pt x="208" y="41"/>
                      </a:lnTo>
                      <a:lnTo>
                        <a:pt x="203" y="51"/>
                      </a:lnTo>
                      <a:lnTo>
                        <a:pt x="198" y="51"/>
                      </a:lnTo>
                      <a:lnTo>
                        <a:pt x="198" y="56"/>
                      </a:lnTo>
                      <a:lnTo>
                        <a:pt x="193" y="56"/>
                      </a:lnTo>
                      <a:lnTo>
                        <a:pt x="188" y="56"/>
                      </a:lnTo>
                      <a:lnTo>
                        <a:pt x="188" y="56"/>
                      </a:lnTo>
                      <a:lnTo>
                        <a:pt x="188" y="56"/>
                      </a:lnTo>
                      <a:lnTo>
                        <a:pt x="183" y="61"/>
                      </a:lnTo>
                      <a:lnTo>
                        <a:pt x="178" y="61"/>
                      </a:lnTo>
                      <a:lnTo>
                        <a:pt x="178" y="56"/>
                      </a:lnTo>
                      <a:lnTo>
                        <a:pt x="173" y="56"/>
                      </a:lnTo>
                      <a:lnTo>
                        <a:pt x="173" y="56"/>
                      </a:lnTo>
                      <a:lnTo>
                        <a:pt x="173" y="56"/>
                      </a:lnTo>
                      <a:lnTo>
                        <a:pt x="173" y="56"/>
                      </a:lnTo>
                      <a:lnTo>
                        <a:pt x="173" y="51"/>
                      </a:lnTo>
                      <a:lnTo>
                        <a:pt x="173" y="51"/>
                      </a:lnTo>
                      <a:lnTo>
                        <a:pt x="173" y="51"/>
                      </a:lnTo>
                      <a:lnTo>
                        <a:pt x="173" y="51"/>
                      </a:lnTo>
                      <a:lnTo>
                        <a:pt x="168" y="46"/>
                      </a:lnTo>
                      <a:lnTo>
                        <a:pt x="168" y="46"/>
                      </a:lnTo>
                      <a:lnTo>
                        <a:pt x="168" y="46"/>
                      </a:lnTo>
                      <a:lnTo>
                        <a:pt x="168" y="46"/>
                      </a:lnTo>
                      <a:lnTo>
                        <a:pt x="168" y="46"/>
                      </a:lnTo>
                      <a:lnTo>
                        <a:pt x="168" y="41"/>
                      </a:lnTo>
                      <a:lnTo>
                        <a:pt x="168" y="41"/>
                      </a:lnTo>
                      <a:lnTo>
                        <a:pt x="168" y="36"/>
                      </a:lnTo>
                      <a:lnTo>
                        <a:pt x="163" y="36"/>
                      </a:lnTo>
                      <a:lnTo>
                        <a:pt x="157" y="36"/>
                      </a:lnTo>
                      <a:lnTo>
                        <a:pt x="157" y="36"/>
                      </a:lnTo>
                      <a:lnTo>
                        <a:pt x="157" y="36"/>
                      </a:lnTo>
                      <a:lnTo>
                        <a:pt x="157" y="36"/>
                      </a:lnTo>
                      <a:lnTo>
                        <a:pt x="157" y="31"/>
                      </a:lnTo>
                      <a:lnTo>
                        <a:pt x="157" y="31"/>
                      </a:lnTo>
                      <a:lnTo>
                        <a:pt x="157" y="31"/>
                      </a:lnTo>
                      <a:lnTo>
                        <a:pt x="157" y="31"/>
                      </a:lnTo>
                      <a:lnTo>
                        <a:pt x="152" y="31"/>
                      </a:lnTo>
                      <a:lnTo>
                        <a:pt x="137" y="26"/>
                      </a:lnTo>
                      <a:lnTo>
                        <a:pt x="137" y="26"/>
                      </a:lnTo>
                      <a:lnTo>
                        <a:pt x="132" y="26"/>
                      </a:lnTo>
                      <a:lnTo>
                        <a:pt x="132" y="26"/>
                      </a:lnTo>
                      <a:lnTo>
                        <a:pt x="132" y="21"/>
                      </a:lnTo>
                      <a:lnTo>
                        <a:pt x="127" y="21"/>
                      </a:lnTo>
                      <a:lnTo>
                        <a:pt x="127" y="21"/>
                      </a:lnTo>
                      <a:lnTo>
                        <a:pt x="127" y="21"/>
                      </a:lnTo>
                      <a:lnTo>
                        <a:pt x="122" y="21"/>
                      </a:lnTo>
                      <a:lnTo>
                        <a:pt x="122" y="21"/>
                      </a:lnTo>
                      <a:lnTo>
                        <a:pt x="122" y="21"/>
                      </a:lnTo>
                      <a:lnTo>
                        <a:pt x="122" y="16"/>
                      </a:lnTo>
                      <a:lnTo>
                        <a:pt x="122" y="16"/>
                      </a:lnTo>
                      <a:lnTo>
                        <a:pt x="122" y="16"/>
                      </a:lnTo>
                      <a:lnTo>
                        <a:pt x="122" y="11"/>
                      </a:lnTo>
                      <a:lnTo>
                        <a:pt x="122" y="11"/>
                      </a:lnTo>
                      <a:lnTo>
                        <a:pt x="117" y="11"/>
                      </a:lnTo>
                      <a:lnTo>
                        <a:pt x="117" y="11"/>
                      </a:lnTo>
                      <a:lnTo>
                        <a:pt x="117" y="11"/>
                      </a:lnTo>
                      <a:lnTo>
                        <a:pt x="117" y="11"/>
                      </a:lnTo>
                      <a:lnTo>
                        <a:pt x="97" y="11"/>
                      </a:lnTo>
                      <a:lnTo>
                        <a:pt x="97" y="11"/>
                      </a:lnTo>
                      <a:lnTo>
                        <a:pt x="82" y="11"/>
                      </a:lnTo>
                      <a:lnTo>
                        <a:pt x="71" y="5"/>
                      </a:lnTo>
                      <a:lnTo>
                        <a:pt x="71" y="5"/>
                      </a:lnTo>
                      <a:lnTo>
                        <a:pt x="66" y="0"/>
                      </a:lnTo>
                      <a:lnTo>
                        <a:pt x="66" y="0"/>
                      </a:lnTo>
                      <a:lnTo>
                        <a:pt x="56" y="5"/>
                      </a:lnTo>
                      <a:lnTo>
                        <a:pt x="51" y="5"/>
                      </a:lnTo>
                      <a:lnTo>
                        <a:pt x="41" y="0"/>
                      </a:lnTo>
                      <a:lnTo>
                        <a:pt x="31" y="5"/>
                      </a:lnTo>
                      <a:lnTo>
                        <a:pt x="36" y="5"/>
                      </a:lnTo>
                      <a:lnTo>
                        <a:pt x="46" y="16"/>
                      </a:lnTo>
                      <a:lnTo>
                        <a:pt x="41" y="16"/>
                      </a:lnTo>
                      <a:lnTo>
                        <a:pt x="41" y="21"/>
                      </a:lnTo>
                      <a:lnTo>
                        <a:pt x="36" y="21"/>
                      </a:lnTo>
                      <a:lnTo>
                        <a:pt x="36" y="16"/>
                      </a:lnTo>
                      <a:lnTo>
                        <a:pt x="36" y="16"/>
                      </a:lnTo>
                      <a:lnTo>
                        <a:pt x="26" y="11"/>
                      </a:lnTo>
                      <a:lnTo>
                        <a:pt x="21" y="11"/>
                      </a:lnTo>
                      <a:lnTo>
                        <a:pt x="21" y="11"/>
                      </a:lnTo>
                      <a:lnTo>
                        <a:pt x="21" y="16"/>
                      </a:lnTo>
                      <a:lnTo>
                        <a:pt x="21" y="16"/>
                      </a:lnTo>
                      <a:lnTo>
                        <a:pt x="16" y="16"/>
                      </a:lnTo>
                      <a:lnTo>
                        <a:pt x="11" y="16"/>
                      </a:lnTo>
                      <a:lnTo>
                        <a:pt x="6" y="16"/>
                      </a:lnTo>
                      <a:lnTo>
                        <a:pt x="0" y="16"/>
                      </a:lnTo>
                      <a:lnTo>
                        <a:pt x="6" y="21"/>
                      </a:lnTo>
                      <a:lnTo>
                        <a:pt x="6" y="21"/>
                      </a:lnTo>
                      <a:lnTo>
                        <a:pt x="11" y="16"/>
                      </a:lnTo>
                      <a:lnTo>
                        <a:pt x="11" y="21"/>
                      </a:lnTo>
                      <a:lnTo>
                        <a:pt x="16" y="21"/>
                      </a:lnTo>
                      <a:lnTo>
                        <a:pt x="16" y="26"/>
                      </a:lnTo>
                      <a:lnTo>
                        <a:pt x="16" y="31"/>
                      </a:lnTo>
                      <a:lnTo>
                        <a:pt x="16" y="36"/>
                      </a:lnTo>
                      <a:lnTo>
                        <a:pt x="26" y="36"/>
                      </a:lnTo>
                      <a:lnTo>
                        <a:pt x="31" y="41"/>
                      </a:lnTo>
                      <a:lnTo>
                        <a:pt x="36" y="41"/>
                      </a:lnTo>
                      <a:lnTo>
                        <a:pt x="31" y="41"/>
                      </a:lnTo>
                      <a:lnTo>
                        <a:pt x="31" y="41"/>
                      </a:lnTo>
                      <a:lnTo>
                        <a:pt x="26" y="41"/>
                      </a:lnTo>
                      <a:lnTo>
                        <a:pt x="21" y="36"/>
                      </a:lnTo>
                      <a:lnTo>
                        <a:pt x="21" y="41"/>
                      </a:lnTo>
                      <a:lnTo>
                        <a:pt x="21" y="41"/>
                      </a:lnTo>
                      <a:lnTo>
                        <a:pt x="26" y="46"/>
                      </a:lnTo>
                      <a:lnTo>
                        <a:pt x="26" y="46"/>
                      </a:lnTo>
                      <a:lnTo>
                        <a:pt x="26" y="46"/>
                      </a:lnTo>
                      <a:lnTo>
                        <a:pt x="21" y="51"/>
                      </a:lnTo>
                      <a:lnTo>
                        <a:pt x="21" y="51"/>
                      </a:lnTo>
                      <a:lnTo>
                        <a:pt x="11" y="46"/>
                      </a:lnTo>
                      <a:lnTo>
                        <a:pt x="11" y="46"/>
                      </a:lnTo>
                      <a:lnTo>
                        <a:pt x="6" y="51"/>
                      </a:lnTo>
                      <a:lnTo>
                        <a:pt x="6" y="51"/>
                      </a:lnTo>
                      <a:lnTo>
                        <a:pt x="0" y="56"/>
                      </a:lnTo>
                      <a:lnTo>
                        <a:pt x="6" y="56"/>
                      </a:lnTo>
                      <a:lnTo>
                        <a:pt x="6" y="56"/>
                      </a:lnTo>
                      <a:lnTo>
                        <a:pt x="6" y="56"/>
                      </a:lnTo>
                      <a:lnTo>
                        <a:pt x="11" y="56"/>
                      </a:lnTo>
                      <a:lnTo>
                        <a:pt x="16" y="61"/>
                      </a:lnTo>
                      <a:lnTo>
                        <a:pt x="21" y="61"/>
                      </a:lnTo>
                      <a:lnTo>
                        <a:pt x="26" y="61"/>
                      </a:lnTo>
                      <a:lnTo>
                        <a:pt x="26" y="61"/>
                      </a:lnTo>
                      <a:lnTo>
                        <a:pt x="26" y="66"/>
                      </a:lnTo>
                      <a:lnTo>
                        <a:pt x="26" y="66"/>
                      </a:lnTo>
                      <a:lnTo>
                        <a:pt x="31" y="71"/>
                      </a:lnTo>
                      <a:lnTo>
                        <a:pt x="31" y="71"/>
                      </a:lnTo>
                      <a:lnTo>
                        <a:pt x="41" y="71"/>
                      </a:lnTo>
                      <a:lnTo>
                        <a:pt x="41" y="71"/>
                      </a:lnTo>
                      <a:lnTo>
                        <a:pt x="46" y="71"/>
                      </a:lnTo>
                      <a:lnTo>
                        <a:pt x="46" y="71"/>
                      </a:lnTo>
                      <a:lnTo>
                        <a:pt x="46" y="66"/>
                      </a:lnTo>
                      <a:lnTo>
                        <a:pt x="46" y="61"/>
                      </a:lnTo>
                      <a:lnTo>
                        <a:pt x="46" y="61"/>
                      </a:lnTo>
                      <a:lnTo>
                        <a:pt x="51" y="56"/>
                      </a:lnTo>
                      <a:lnTo>
                        <a:pt x="51" y="61"/>
                      </a:lnTo>
                      <a:lnTo>
                        <a:pt x="51" y="61"/>
                      </a:lnTo>
                      <a:lnTo>
                        <a:pt x="56" y="61"/>
                      </a:lnTo>
                      <a:lnTo>
                        <a:pt x="56" y="61"/>
                      </a:lnTo>
                      <a:lnTo>
                        <a:pt x="56" y="61"/>
                      </a:lnTo>
                      <a:lnTo>
                        <a:pt x="61" y="56"/>
                      </a:lnTo>
                      <a:lnTo>
                        <a:pt x="61" y="56"/>
                      </a:lnTo>
                      <a:lnTo>
                        <a:pt x="61" y="61"/>
                      </a:lnTo>
                      <a:lnTo>
                        <a:pt x="56" y="61"/>
                      </a:lnTo>
                      <a:lnTo>
                        <a:pt x="56" y="66"/>
                      </a:lnTo>
                      <a:lnTo>
                        <a:pt x="56" y="66"/>
                      </a:lnTo>
                      <a:lnTo>
                        <a:pt x="56" y="71"/>
                      </a:lnTo>
                      <a:lnTo>
                        <a:pt x="61" y="66"/>
                      </a:lnTo>
                      <a:lnTo>
                        <a:pt x="61" y="66"/>
                      </a:lnTo>
                      <a:lnTo>
                        <a:pt x="66" y="61"/>
                      </a:lnTo>
                      <a:lnTo>
                        <a:pt x="66" y="61"/>
                      </a:lnTo>
                      <a:lnTo>
                        <a:pt x="71" y="61"/>
                      </a:lnTo>
                      <a:lnTo>
                        <a:pt x="71" y="66"/>
                      </a:lnTo>
                      <a:lnTo>
                        <a:pt x="66" y="66"/>
                      </a:lnTo>
                      <a:lnTo>
                        <a:pt x="66" y="66"/>
                      </a:lnTo>
                      <a:lnTo>
                        <a:pt x="71" y="71"/>
                      </a:lnTo>
                      <a:lnTo>
                        <a:pt x="71" y="71"/>
                      </a:lnTo>
                      <a:lnTo>
                        <a:pt x="66" y="71"/>
                      </a:lnTo>
                      <a:lnTo>
                        <a:pt x="61" y="76"/>
                      </a:lnTo>
                      <a:lnTo>
                        <a:pt x="56" y="76"/>
                      </a:lnTo>
                      <a:lnTo>
                        <a:pt x="56" y="76"/>
                      </a:lnTo>
                      <a:lnTo>
                        <a:pt x="51" y="76"/>
                      </a:lnTo>
                      <a:lnTo>
                        <a:pt x="51" y="76"/>
                      </a:lnTo>
                      <a:lnTo>
                        <a:pt x="51" y="81"/>
                      </a:lnTo>
                      <a:lnTo>
                        <a:pt x="51" y="86"/>
                      </a:lnTo>
                      <a:lnTo>
                        <a:pt x="46" y="86"/>
                      </a:lnTo>
                      <a:lnTo>
                        <a:pt x="46" y="92"/>
                      </a:lnTo>
                      <a:lnTo>
                        <a:pt x="51" y="92"/>
                      </a:lnTo>
                      <a:lnTo>
                        <a:pt x="56" y="92"/>
                      </a:lnTo>
                      <a:lnTo>
                        <a:pt x="61" y="92"/>
                      </a:lnTo>
                      <a:lnTo>
                        <a:pt x="61" y="97"/>
                      </a:lnTo>
                      <a:lnTo>
                        <a:pt x="66" y="97"/>
                      </a:lnTo>
                      <a:lnTo>
                        <a:pt x="76" y="97"/>
                      </a:lnTo>
                      <a:lnTo>
                        <a:pt x="76" y="92"/>
                      </a:lnTo>
                      <a:lnTo>
                        <a:pt x="82" y="86"/>
                      </a:lnTo>
                      <a:lnTo>
                        <a:pt x="87" y="81"/>
                      </a:lnTo>
                      <a:lnTo>
                        <a:pt x="87" y="76"/>
                      </a:lnTo>
                      <a:lnTo>
                        <a:pt x="92" y="76"/>
                      </a:lnTo>
                      <a:lnTo>
                        <a:pt x="92" y="76"/>
                      </a:lnTo>
                      <a:lnTo>
                        <a:pt x="97" y="76"/>
                      </a:lnTo>
                      <a:lnTo>
                        <a:pt x="97" y="76"/>
                      </a:lnTo>
                      <a:lnTo>
                        <a:pt x="97" y="76"/>
                      </a:lnTo>
                      <a:lnTo>
                        <a:pt x="97" y="76"/>
                      </a:lnTo>
                      <a:lnTo>
                        <a:pt x="97" y="76"/>
                      </a:lnTo>
                      <a:lnTo>
                        <a:pt x="92" y="81"/>
                      </a:lnTo>
                      <a:lnTo>
                        <a:pt x="92" y="92"/>
                      </a:lnTo>
                      <a:lnTo>
                        <a:pt x="97" y="92"/>
                      </a:lnTo>
                      <a:lnTo>
                        <a:pt x="97" y="92"/>
                      </a:lnTo>
                      <a:lnTo>
                        <a:pt x="102" y="86"/>
                      </a:lnTo>
                      <a:lnTo>
                        <a:pt x="102" y="81"/>
                      </a:lnTo>
                      <a:lnTo>
                        <a:pt x="102" y="76"/>
                      </a:lnTo>
                      <a:lnTo>
                        <a:pt x="102" y="76"/>
                      </a:lnTo>
                      <a:lnTo>
                        <a:pt x="107" y="76"/>
                      </a:lnTo>
                      <a:lnTo>
                        <a:pt x="112" y="76"/>
                      </a:lnTo>
                      <a:lnTo>
                        <a:pt x="107" y="81"/>
                      </a:lnTo>
                      <a:lnTo>
                        <a:pt x="102" y="81"/>
                      </a:lnTo>
                      <a:lnTo>
                        <a:pt x="107" y="92"/>
                      </a:lnTo>
                      <a:lnTo>
                        <a:pt x="107" y="92"/>
                      </a:lnTo>
                      <a:lnTo>
                        <a:pt x="107" y="92"/>
                      </a:lnTo>
                      <a:lnTo>
                        <a:pt x="107" y="97"/>
                      </a:lnTo>
                      <a:lnTo>
                        <a:pt x="107" y="97"/>
                      </a:lnTo>
                      <a:lnTo>
                        <a:pt x="102" y="97"/>
                      </a:lnTo>
                      <a:lnTo>
                        <a:pt x="102" y="97"/>
                      </a:lnTo>
                      <a:lnTo>
                        <a:pt x="102" y="92"/>
                      </a:lnTo>
                      <a:lnTo>
                        <a:pt x="97" y="97"/>
                      </a:lnTo>
                      <a:lnTo>
                        <a:pt x="97" y="112"/>
                      </a:lnTo>
                      <a:lnTo>
                        <a:pt x="92" y="117"/>
                      </a:lnTo>
                      <a:lnTo>
                        <a:pt x="92" y="117"/>
                      </a:lnTo>
                      <a:lnTo>
                        <a:pt x="97" y="122"/>
                      </a:lnTo>
                      <a:lnTo>
                        <a:pt x="97" y="122"/>
                      </a:lnTo>
                      <a:lnTo>
                        <a:pt x="102" y="117"/>
                      </a:lnTo>
                      <a:lnTo>
                        <a:pt x="102" y="112"/>
                      </a:lnTo>
                      <a:lnTo>
                        <a:pt x="107" y="107"/>
                      </a:lnTo>
                      <a:lnTo>
                        <a:pt x="107" y="107"/>
                      </a:lnTo>
                      <a:lnTo>
                        <a:pt x="107" y="112"/>
                      </a:lnTo>
                      <a:lnTo>
                        <a:pt x="107" y="117"/>
                      </a:lnTo>
                      <a:lnTo>
                        <a:pt x="107" y="117"/>
                      </a:lnTo>
                      <a:lnTo>
                        <a:pt x="107" y="122"/>
                      </a:lnTo>
                      <a:lnTo>
                        <a:pt x="112" y="122"/>
                      </a:lnTo>
                      <a:lnTo>
                        <a:pt x="112" y="127"/>
                      </a:lnTo>
                      <a:lnTo>
                        <a:pt x="122" y="127"/>
                      </a:lnTo>
                      <a:lnTo>
                        <a:pt x="127" y="127"/>
                      </a:lnTo>
                      <a:lnTo>
                        <a:pt x="127" y="127"/>
                      </a:lnTo>
                      <a:lnTo>
                        <a:pt x="132" y="122"/>
                      </a:lnTo>
                      <a:lnTo>
                        <a:pt x="193" y="127"/>
                      </a:lnTo>
                      <a:lnTo>
                        <a:pt x="198" y="122"/>
                      </a:lnTo>
                      <a:lnTo>
                        <a:pt x="203" y="122"/>
                      </a:lnTo>
                      <a:lnTo>
                        <a:pt x="218" y="127"/>
                      </a:lnTo>
                      <a:lnTo>
                        <a:pt x="218" y="127"/>
                      </a:lnTo>
                      <a:lnTo>
                        <a:pt x="213" y="127"/>
                      </a:lnTo>
                      <a:lnTo>
                        <a:pt x="208" y="132"/>
                      </a:lnTo>
                      <a:lnTo>
                        <a:pt x="208" y="132"/>
                      </a:lnTo>
                      <a:lnTo>
                        <a:pt x="208" y="132"/>
                      </a:lnTo>
                      <a:lnTo>
                        <a:pt x="213" y="132"/>
                      </a:lnTo>
                      <a:lnTo>
                        <a:pt x="213" y="137"/>
                      </a:lnTo>
                      <a:lnTo>
                        <a:pt x="208" y="137"/>
                      </a:lnTo>
                      <a:lnTo>
                        <a:pt x="198" y="137"/>
                      </a:lnTo>
                      <a:lnTo>
                        <a:pt x="198" y="137"/>
                      </a:lnTo>
                      <a:lnTo>
                        <a:pt x="198" y="137"/>
                      </a:lnTo>
                      <a:lnTo>
                        <a:pt x="218" y="142"/>
                      </a:lnTo>
                      <a:lnTo>
                        <a:pt x="218" y="142"/>
                      </a:lnTo>
                      <a:lnTo>
                        <a:pt x="223" y="142"/>
                      </a:lnTo>
                      <a:lnTo>
                        <a:pt x="223" y="142"/>
                      </a:lnTo>
                      <a:lnTo>
                        <a:pt x="218" y="147"/>
                      </a:lnTo>
                      <a:lnTo>
                        <a:pt x="213" y="147"/>
                      </a:lnTo>
                      <a:lnTo>
                        <a:pt x="213" y="152"/>
                      </a:lnTo>
                      <a:lnTo>
                        <a:pt x="213" y="152"/>
                      </a:lnTo>
                      <a:lnTo>
                        <a:pt x="213" y="157"/>
                      </a:lnTo>
                      <a:lnTo>
                        <a:pt x="213" y="162"/>
                      </a:lnTo>
                      <a:lnTo>
                        <a:pt x="213" y="162"/>
                      </a:lnTo>
                      <a:lnTo>
                        <a:pt x="208" y="162"/>
                      </a:lnTo>
                      <a:lnTo>
                        <a:pt x="208" y="157"/>
                      </a:lnTo>
                      <a:lnTo>
                        <a:pt x="208" y="157"/>
                      </a:lnTo>
                      <a:lnTo>
                        <a:pt x="208" y="152"/>
                      </a:lnTo>
                      <a:lnTo>
                        <a:pt x="208" y="152"/>
                      </a:lnTo>
                      <a:lnTo>
                        <a:pt x="203" y="152"/>
                      </a:lnTo>
                      <a:lnTo>
                        <a:pt x="203" y="157"/>
                      </a:lnTo>
                      <a:lnTo>
                        <a:pt x="198" y="152"/>
                      </a:lnTo>
                      <a:lnTo>
                        <a:pt x="193" y="152"/>
                      </a:lnTo>
                      <a:lnTo>
                        <a:pt x="193" y="152"/>
                      </a:lnTo>
                      <a:lnTo>
                        <a:pt x="203" y="157"/>
                      </a:lnTo>
                      <a:lnTo>
                        <a:pt x="203" y="162"/>
                      </a:lnTo>
                      <a:lnTo>
                        <a:pt x="203" y="162"/>
                      </a:lnTo>
                      <a:lnTo>
                        <a:pt x="203" y="162"/>
                      </a:lnTo>
                      <a:moveTo>
                        <a:pt x="76" y="117"/>
                      </a:moveTo>
                      <a:lnTo>
                        <a:pt x="76" y="117"/>
                      </a:lnTo>
                      <a:lnTo>
                        <a:pt x="76" y="112"/>
                      </a:lnTo>
                      <a:lnTo>
                        <a:pt x="76" y="112"/>
                      </a:lnTo>
                      <a:lnTo>
                        <a:pt x="82" y="107"/>
                      </a:lnTo>
                      <a:lnTo>
                        <a:pt x="82" y="107"/>
                      </a:lnTo>
                      <a:lnTo>
                        <a:pt x="87" y="107"/>
                      </a:lnTo>
                      <a:lnTo>
                        <a:pt x="87" y="107"/>
                      </a:lnTo>
                      <a:lnTo>
                        <a:pt x="87" y="107"/>
                      </a:lnTo>
                      <a:lnTo>
                        <a:pt x="92" y="117"/>
                      </a:lnTo>
                      <a:lnTo>
                        <a:pt x="87" y="122"/>
                      </a:lnTo>
                      <a:lnTo>
                        <a:pt x="82" y="122"/>
                      </a:lnTo>
                      <a:lnTo>
                        <a:pt x="76" y="117"/>
                      </a:lnTo>
                      <a:lnTo>
                        <a:pt x="76" y="117"/>
                      </a:lnTo>
                    </a:path>
                  </a:pathLst>
                </a:custGeom>
                <a:grpFill/>
                <a:ln w="3175" cap="rnd">
                  <a:noFill/>
                  <a:prstDash val="solid"/>
                  <a:miter lim="800000"/>
                  <a:headEnd/>
                  <a:tailEnd/>
                </a:ln>
              </p:spPr>
              <p:txBody>
                <a:bodyPr/>
                <a:lstStyle/>
                <a:p>
                  <a:endParaRPr lang="en-US"/>
                </a:p>
              </p:txBody>
            </p:sp>
            <p:sp>
              <p:nvSpPr>
                <p:cNvPr id="28" name="Freeform 14">
                  <a:extLst>
                    <a:ext uri="{FF2B5EF4-FFF2-40B4-BE49-F238E27FC236}">
                      <a16:creationId xmlns:a16="http://schemas.microsoft.com/office/drawing/2014/main" id="{D29ADCFF-A353-4AD4-ADEB-A9314F87F341}"/>
                    </a:ext>
                  </a:extLst>
                </p:cNvPr>
                <p:cNvSpPr>
                  <a:spLocks/>
                </p:cNvSpPr>
                <p:nvPr/>
              </p:nvSpPr>
              <p:spPr bwMode="auto">
                <a:xfrm>
                  <a:off x="3297239" y="3744913"/>
                  <a:ext cx="7938" cy="0"/>
                </a:xfrm>
                <a:custGeom>
                  <a:avLst/>
                  <a:gdLst>
                    <a:gd name="T0" fmla="*/ 5 w 5"/>
                    <a:gd name="T1" fmla="*/ 5 w 5"/>
                    <a:gd name="T2" fmla="*/ 0 w 5"/>
                    <a:gd name="T3" fmla="*/ 5 w 5"/>
                    <a:gd name="T4" fmla="*/ 5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5" y="0"/>
                      </a:lnTo>
                      <a:lnTo>
                        <a:pt x="0" y="0"/>
                      </a:lnTo>
                      <a:lnTo>
                        <a:pt x="5" y="0"/>
                      </a:lnTo>
                      <a:lnTo>
                        <a:pt x="5" y="0"/>
                      </a:lnTo>
                      <a:lnTo>
                        <a:pt x="5" y="0"/>
                      </a:lnTo>
                    </a:path>
                  </a:pathLst>
                </a:custGeom>
                <a:grpFill/>
                <a:ln w="3175" cap="rnd">
                  <a:noFill/>
                  <a:prstDash val="solid"/>
                  <a:miter lim="800000"/>
                  <a:headEnd/>
                  <a:tailEnd/>
                </a:ln>
              </p:spPr>
              <p:txBody>
                <a:bodyPr/>
                <a:lstStyle/>
                <a:p>
                  <a:endParaRPr lang="en-US"/>
                </a:p>
              </p:txBody>
            </p:sp>
            <p:sp>
              <p:nvSpPr>
                <p:cNvPr id="29" name="Freeform 15">
                  <a:extLst>
                    <a:ext uri="{FF2B5EF4-FFF2-40B4-BE49-F238E27FC236}">
                      <a16:creationId xmlns:a16="http://schemas.microsoft.com/office/drawing/2014/main" id="{34644960-C13E-4145-ABBF-572490AD7265}"/>
                    </a:ext>
                  </a:extLst>
                </p:cNvPr>
                <p:cNvSpPr>
                  <a:spLocks/>
                </p:cNvSpPr>
                <p:nvPr/>
              </p:nvSpPr>
              <p:spPr bwMode="auto">
                <a:xfrm>
                  <a:off x="3297239" y="3744913"/>
                  <a:ext cx="7938" cy="0"/>
                </a:xfrm>
                <a:custGeom>
                  <a:avLst/>
                  <a:gdLst>
                    <a:gd name="T0" fmla="*/ 0 w 5"/>
                    <a:gd name="T1" fmla="*/ 0 w 5"/>
                    <a:gd name="T2" fmla="*/ 5 w 5"/>
                    <a:gd name="T3" fmla="*/ 0 w 5"/>
                    <a:gd name="T4" fmla="*/ 0 w 5"/>
                    <a:gd name="T5" fmla="*/ 0 w 5"/>
                  </a:gdLst>
                  <a:ahLst/>
                  <a:cxnLst>
                    <a:cxn ang="0">
                      <a:pos x="T0" y="0"/>
                    </a:cxn>
                    <a:cxn ang="0">
                      <a:pos x="T1" y="0"/>
                    </a:cxn>
                    <a:cxn ang="0">
                      <a:pos x="T2" y="0"/>
                    </a:cxn>
                    <a:cxn ang="0">
                      <a:pos x="T3" y="0"/>
                    </a:cxn>
                    <a:cxn ang="0">
                      <a:pos x="T4" y="0"/>
                    </a:cxn>
                    <a:cxn ang="0">
                      <a:pos x="T5" y="0"/>
                    </a:cxn>
                  </a:cxnLst>
                  <a:rect l="0" t="0" r="r" b="b"/>
                  <a:pathLst>
                    <a:path w="5">
                      <a:moveTo>
                        <a:pt x="0" y="0"/>
                      </a:moveTo>
                      <a:lnTo>
                        <a:pt x="0" y="0"/>
                      </a:lnTo>
                      <a:lnTo>
                        <a:pt x="5" y="0"/>
                      </a:lnTo>
                      <a:lnTo>
                        <a:pt x="0" y="0"/>
                      </a:lnTo>
                      <a:lnTo>
                        <a:pt x="0" y="0"/>
                      </a:lnTo>
                      <a:lnTo>
                        <a:pt x="0" y="0"/>
                      </a:lnTo>
                    </a:path>
                  </a:pathLst>
                </a:custGeom>
                <a:grpFill/>
                <a:ln w="3175" cap="rnd">
                  <a:noFill/>
                  <a:prstDash val="solid"/>
                  <a:miter lim="800000"/>
                  <a:headEnd/>
                  <a:tailEnd/>
                </a:ln>
              </p:spPr>
              <p:txBody>
                <a:bodyPr/>
                <a:lstStyle/>
                <a:p>
                  <a:endParaRPr lang="en-US"/>
                </a:p>
              </p:txBody>
            </p:sp>
            <p:sp>
              <p:nvSpPr>
                <p:cNvPr id="30" name="Rectangle 16">
                  <a:extLst>
                    <a:ext uri="{FF2B5EF4-FFF2-40B4-BE49-F238E27FC236}">
                      <a16:creationId xmlns:a16="http://schemas.microsoft.com/office/drawing/2014/main" id="{565448FF-2FF3-4615-8CBA-4B4A6220EF64}"/>
                    </a:ext>
                  </a:extLst>
                </p:cNvPr>
                <p:cNvSpPr>
                  <a:spLocks noChangeArrowheads="1"/>
                </p:cNvSpPr>
                <p:nvPr/>
              </p:nvSpPr>
              <p:spPr bwMode="auto">
                <a:xfrm>
                  <a:off x="3305176" y="3744913"/>
                  <a:ext cx="1588" cy="1588"/>
                </a:xfrm>
                <a:prstGeom prst="rect">
                  <a:avLst/>
                </a:prstGeom>
                <a:grpFill/>
                <a:ln w="3175" cap="rnd">
                  <a:noFill/>
                  <a:prstDash val="solid"/>
                  <a:miter lim="800000"/>
                  <a:headEnd/>
                  <a:tailEnd/>
                </a:ln>
              </p:spPr>
              <p:txBody>
                <a:bodyPr/>
                <a:lstStyle/>
                <a:p>
                  <a:endParaRPr lang="en-US"/>
                </a:p>
              </p:txBody>
            </p:sp>
            <p:sp>
              <p:nvSpPr>
                <p:cNvPr id="31" name="Rectangle 17">
                  <a:extLst>
                    <a:ext uri="{FF2B5EF4-FFF2-40B4-BE49-F238E27FC236}">
                      <a16:creationId xmlns:a16="http://schemas.microsoft.com/office/drawing/2014/main" id="{8DE1F7AB-42D5-45C0-BDAA-807D92A53F0E}"/>
                    </a:ext>
                  </a:extLst>
                </p:cNvPr>
                <p:cNvSpPr>
                  <a:spLocks noChangeArrowheads="1"/>
                </p:cNvSpPr>
                <p:nvPr/>
              </p:nvSpPr>
              <p:spPr bwMode="auto">
                <a:xfrm>
                  <a:off x="3305176" y="3744913"/>
                  <a:ext cx="1588" cy="1588"/>
                </a:xfrm>
                <a:prstGeom prst="rect">
                  <a:avLst/>
                </a:prstGeom>
                <a:grpFill/>
                <a:ln w="3175" cap="rnd">
                  <a:noFill/>
                  <a:prstDash val="solid"/>
                  <a:miter lim="800000"/>
                  <a:headEnd/>
                  <a:tailEnd/>
                </a:ln>
              </p:spPr>
              <p:txBody>
                <a:bodyPr/>
                <a:lstStyle/>
                <a:p>
                  <a:endParaRPr lang="en-US"/>
                </a:p>
              </p:txBody>
            </p:sp>
            <p:sp>
              <p:nvSpPr>
                <p:cNvPr id="32" name="Freeform 18">
                  <a:extLst>
                    <a:ext uri="{FF2B5EF4-FFF2-40B4-BE49-F238E27FC236}">
                      <a16:creationId xmlns:a16="http://schemas.microsoft.com/office/drawing/2014/main" id="{F5EC2880-9943-4414-835D-989D2BA925B1}"/>
                    </a:ext>
                  </a:extLst>
                </p:cNvPr>
                <p:cNvSpPr>
                  <a:spLocks/>
                </p:cNvSpPr>
                <p:nvPr/>
              </p:nvSpPr>
              <p:spPr bwMode="auto">
                <a:xfrm>
                  <a:off x="3289301" y="3744913"/>
                  <a:ext cx="7938" cy="0"/>
                </a:xfrm>
                <a:custGeom>
                  <a:avLst/>
                  <a:gdLst>
                    <a:gd name="T0" fmla="*/ 5 w 5"/>
                    <a:gd name="T1" fmla="*/ 5 w 5"/>
                    <a:gd name="T2" fmla="*/ 5 w 5"/>
                    <a:gd name="T3" fmla="*/ 5 w 5"/>
                    <a:gd name="T4" fmla="*/ 5 w 5"/>
                    <a:gd name="T5" fmla="*/ 0 w 5"/>
                    <a:gd name="T6" fmla="*/ 5 w 5"/>
                  </a:gdLst>
                  <a:ahLst/>
                  <a:cxnLst>
                    <a:cxn ang="0">
                      <a:pos x="T0" y="0"/>
                    </a:cxn>
                    <a:cxn ang="0">
                      <a:pos x="T1" y="0"/>
                    </a:cxn>
                    <a:cxn ang="0">
                      <a:pos x="T2" y="0"/>
                    </a:cxn>
                    <a:cxn ang="0">
                      <a:pos x="T3" y="0"/>
                    </a:cxn>
                    <a:cxn ang="0">
                      <a:pos x="T4" y="0"/>
                    </a:cxn>
                    <a:cxn ang="0">
                      <a:pos x="T5" y="0"/>
                    </a:cxn>
                    <a:cxn ang="0">
                      <a:pos x="T6" y="0"/>
                    </a:cxn>
                  </a:cxnLst>
                  <a:rect l="0" t="0" r="r" b="b"/>
                  <a:pathLst>
                    <a:path w="5">
                      <a:moveTo>
                        <a:pt x="5" y="0"/>
                      </a:moveTo>
                      <a:lnTo>
                        <a:pt x="5" y="0"/>
                      </a:lnTo>
                      <a:lnTo>
                        <a:pt x="5" y="0"/>
                      </a:lnTo>
                      <a:lnTo>
                        <a:pt x="5" y="0"/>
                      </a:lnTo>
                      <a:lnTo>
                        <a:pt x="5" y="0"/>
                      </a:lnTo>
                      <a:lnTo>
                        <a:pt x="0" y="0"/>
                      </a:lnTo>
                      <a:lnTo>
                        <a:pt x="5" y="0"/>
                      </a:lnTo>
                    </a:path>
                  </a:pathLst>
                </a:custGeom>
                <a:grpFill/>
                <a:ln w="3175" cap="rnd">
                  <a:noFill/>
                  <a:prstDash val="solid"/>
                  <a:miter lim="800000"/>
                  <a:headEnd/>
                  <a:tailEnd/>
                </a:ln>
              </p:spPr>
              <p:txBody>
                <a:bodyPr/>
                <a:lstStyle/>
                <a:p>
                  <a:endParaRPr lang="en-US"/>
                </a:p>
              </p:txBody>
            </p:sp>
            <p:sp>
              <p:nvSpPr>
                <p:cNvPr id="33" name="Freeform 19">
                  <a:extLst>
                    <a:ext uri="{FF2B5EF4-FFF2-40B4-BE49-F238E27FC236}">
                      <a16:creationId xmlns:a16="http://schemas.microsoft.com/office/drawing/2014/main" id="{3B6962F8-AE26-4CE4-ADB1-267E771B6EBA}"/>
                    </a:ext>
                  </a:extLst>
                </p:cNvPr>
                <p:cNvSpPr>
                  <a:spLocks noEditPoints="1"/>
                </p:cNvSpPr>
                <p:nvPr/>
              </p:nvSpPr>
              <p:spPr bwMode="auto">
                <a:xfrm>
                  <a:off x="2952751" y="2917825"/>
                  <a:ext cx="473075" cy="433388"/>
                </a:xfrm>
                <a:custGeom>
                  <a:avLst/>
                  <a:gdLst>
                    <a:gd name="T0" fmla="*/ 111 w 298"/>
                    <a:gd name="T1" fmla="*/ 228 h 273"/>
                    <a:gd name="T2" fmla="*/ 121 w 298"/>
                    <a:gd name="T3" fmla="*/ 238 h 273"/>
                    <a:gd name="T4" fmla="*/ 146 w 298"/>
                    <a:gd name="T5" fmla="*/ 248 h 273"/>
                    <a:gd name="T6" fmla="*/ 157 w 298"/>
                    <a:gd name="T7" fmla="*/ 258 h 273"/>
                    <a:gd name="T8" fmla="*/ 162 w 298"/>
                    <a:gd name="T9" fmla="*/ 268 h 273"/>
                    <a:gd name="T10" fmla="*/ 187 w 298"/>
                    <a:gd name="T11" fmla="*/ 268 h 273"/>
                    <a:gd name="T12" fmla="*/ 197 w 298"/>
                    <a:gd name="T13" fmla="*/ 243 h 273"/>
                    <a:gd name="T14" fmla="*/ 212 w 298"/>
                    <a:gd name="T15" fmla="*/ 233 h 273"/>
                    <a:gd name="T16" fmla="*/ 243 w 298"/>
                    <a:gd name="T17" fmla="*/ 223 h 273"/>
                    <a:gd name="T18" fmla="*/ 268 w 298"/>
                    <a:gd name="T19" fmla="*/ 202 h 273"/>
                    <a:gd name="T20" fmla="*/ 263 w 298"/>
                    <a:gd name="T21" fmla="*/ 177 h 273"/>
                    <a:gd name="T22" fmla="*/ 273 w 298"/>
                    <a:gd name="T23" fmla="*/ 162 h 273"/>
                    <a:gd name="T24" fmla="*/ 283 w 298"/>
                    <a:gd name="T25" fmla="*/ 157 h 273"/>
                    <a:gd name="T26" fmla="*/ 278 w 298"/>
                    <a:gd name="T27" fmla="*/ 147 h 273"/>
                    <a:gd name="T28" fmla="*/ 288 w 298"/>
                    <a:gd name="T29" fmla="*/ 142 h 273"/>
                    <a:gd name="T30" fmla="*/ 283 w 298"/>
                    <a:gd name="T31" fmla="*/ 116 h 273"/>
                    <a:gd name="T32" fmla="*/ 278 w 298"/>
                    <a:gd name="T33" fmla="*/ 121 h 273"/>
                    <a:gd name="T34" fmla="*/ 263 w 298"/>
                    <a:gd name="T35" fmla="*/ 131 h 273"/>
                    <a:gd name="T36" fmla="*/ 248 w 298"/>
                    <a:gd name="T37" fmla="*/ 121 h 273"/>
                    <a:gd name="T38" fmla="*/ 238 w 298"/>
                    <a:gd name="T39" fmla="*/ 116 h 273"/>
                    <a:gd name="T40" fmla="*/ 227 w 298"/>
                    <a:gd name="T41" fmla="*/ 101 h 273"/>
                    <a:gd name="T42" fmla="*/ 233 w 298"/>
                    <a:gd name="T43" fmla="*/ 96 h 273"/>
                    <a:gd name="T44" fmla="*/ 243 w 298"/>
                    <a:gd name="T45" fmla="*/ 86 h 273"/>
                    <a:gd name="T46" fmla="*/ 222 w 298"/>
                    <a:gd name="T47" fmla="*/ 71 h 273"/>
                    <a:gd name="T48" fmla="*/ 212 w 298"/>
                    <a:gd name="T49" fmla="*/ 71 h 273"/>
                    <a:gd name="T50" fmla="*/ 202 w 298"/>
                    <a:gd name="T51" fmla="*/ 55 h 273"/>
                    <a:gd name="T52" fmla="*/ 197 w 298"/>
                    <a:gd name="T53" fmla="*/ 30 h 273"/>
                    <a:gd name="T54" fmla="*/ 182 w 298"/>
                    <a:gd name="T55" fmla="*/ 15 h 273"/>
                    <a:gd name="T56" fmla="*/ 152 w 298"/>
                    <a:gd name="T57" fmla="*/ 15 h 273"/>
                    <a:gd name="T58" fmla="*/ 91 w 298"/>
                    <a:gd name="T59" fmla="*/ 5 h 273"/>
                    <a:gd name="T60" fmla="*/ 96 w 298"/>
                    <a:gd name="T61" fmla="*/ 20 h 273"/>
                    <a:gd name="T62" fmla="*/ 81 w 298"/>
                    <a:gd name="T63" fmla="*/ 30 h 273"/>
                    <a:gd name="T64" fmla="*/ 60 w 298"/>
                    <a:gd name="T65" fmla="*/ 25 h 273"/>
                    <a:gd name="T66" fmla="*/ 76 w 298"/>
                    <a:gd name="T67" fmla="*/ 20 h 273"/>
                    <a:gd name="T68" fmla="*/ 60 w 298"/>
                    <a:gd name="T69" fmla="*/ 10 h 273"/>
                    <a:gd name="T70" fmla="*/ 45 w 298"/>
                    <a:gd name="T71" fmla="*/ 20 h 273"/>
                    <a:gd name="T72" fmla="*/ 40 w 298"/>
                    <a:gd name="T73" fmla="*/ 35 h 273"/>
                    <a:gd name="T74" fmla="*/ 40 w 298"/>
                    <a:gd name="T75" fmla="*/ 66 h 273"/>
                    <a:gd name="T76" fmla="*/ 40 w 298"/>
                    <a:gd name="T77" fmla="*/ 45 h 273"/>
                    <a:gd name="T78" fmla="*/ 55 w 298"/>
                    <a:gd name="T79" fmla="*/ 40 h 273"/>
                    <a:gd name="T80" fmla="*/ 65 w 298"/>
                    <a:gd name="T81" fmla="*/ 50 h 273"/>
                    <a:gd name="T82" fmla="*/ 55 w 298"/>
                    <a:gd name="T83" fmla="*/ 66 h 273"/>
                    <a:gd name="T84" fmla="*/ 71 w 298"/>
                    <a:gd name="T85" fmla="*/ 71 h 273"/>
                    <a:gd name="T86" fmla="*/ 71 w 298"/>
                    <a:gd name="T87" fmla="*/ 76 h 273"/>
                    <a:gd name="T88" fmla="*/ 71 w 298"/>
                    <a:gd name="T89" fmla="*/ 96 h 273"/>
                    <a:gd name="T90" fmla="*/ 76 w 298"/>
                    <a:gd name="T91" fmla="*/ 111 h 273"/>
                    <a:gd name="T92" fmla="*/ 81 w 298"/>
                    <a:gd name="T93" fmla="*/ 126 h 273"/>
                    <a:gd name="T94" fmla="*/ 60 w 298"/>
                    <a:gd name="T95" fmla="*/ 111 h 273"/>
                    <a:gd name="T96" fmla="*/ 50 w 298"/>
                    <a:gd name="T97" fmla="*/ 136 h 273"/>
                    <a:gd name="T98" fmla="*/ 121 w 298"/>
                    <a:gd name="T99" fmla="*/ 136 h 273"/>
                    <a:gd name="T100" fmla="*/ 111 w 298"/>
                    <a:gd name="T101" fmla="*/ 157 h 273"/>
                    <a:gd name="T102" fmla="*/ 81 w 298"/>
                    <a:gd name="T103" fmla="*/ 167 h 273"/>
                    <a:gd name="T104" fmla="*/ 55 w 298"/>
                    <a:gd name="T105" fmla="*/ 172 h 273"/>
                    <a:gd name="T106" fmla="*/ 86 w 298"/>
                    <a:gd name="T107" fmla="*/ 223 h 273"/>
                    <a:gd name="T108" fmla="*/ 10 w 298"/>
                    <a:gd name="T109" fmla="*/ 96 h 273"/>
                    <a:gd name="T110" fmla="*/ 35 w 298"/>
                    <a:gd name="T111" fmla="*/ 91 h 273"/>
                    <a:gd name="T112" fmla="*/ 50 w 298"/>
                    <a:gd name="T113" fmla="*/ 111 h 273"/>
                    <a:gd name="T114" fmla="*/ 55 w 298"/>
                    <a:gd name="T115" fmla="*/ 126 h 273"/>
                    <a:gd name="T116" fmla="*/ 35 w 298"/>
                    <a:gd name="T117" fmla="*/ 11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8" h="273">
                      <a:moveTo>
                        <a:pt x="106" y="223"/>
                      </a:moveTo>
                      <a:lnTo>
                        <a:pt x="106" y="223"/>
                      </a:lnTo>
                      <a:lnTo>
                        <a:pt x="106" y="223"/>
                      </a:lnTo>
                      <a:lnTo>
                        <a:pt x="106" y="223"/>
                      </a:lnTo>
                      <a:lnTo>
                        <a:pt x="111" y="223"/>
                      </a:lnTo>
                      <a:lnTo>
                        <a:pt x="111" y="223"/>
                      </a:lnTo>
                      <a:lnTo>
                        <a:pt x="111" y="228"/>
                      </a:lnTo>
                      <a:lnTo>
                        <a:pt x="111" y="228"/>
                      </a:lnTo>
                      <a:lnTo>
                        <a:pt x="111" y="228"/>
                      </a:lnTo>
                      <a:lnTo>
                        <a:pt x="111" y="233"/>
                      </a:lnTo>
                      <a:lnTo>
                        <a:pt x="111" y="233"/>
                      </a:lnTo>
                      <a:lnTo>
                        <a:pt x="111" y="233"/>
                      </a:lnTo>
                      <a:lnTo>
                        <a:pt x="116" y="233"/>
                      </a:lnTo>
                      <a:lnTo>
                        <a:pt x="116" y="233"/>
                      </a:lnTo>
                      <a:lnTo>
                        <a:pt x="116" y="233"/>
                      </a:lnTo>
                      <a:lnTo>
                        <a:pt x="121" y="233"/>
                      </a:lnTo>
                      <a:lnTo>
                        <a:pt x="121" y="238"/>
                      </a:lnTo>
                      <a:lnTo>
                        <a:pt x="121" y="238"/>
                      </a:lnTo>
                      <a:lnTo>
                        <a:pt x="126" y="238"/>
                      </a:lnTo>
                      <a:lnTo>
                        <a:pt x="126" y="238"/>
                      </a:lnTo>
                      <a:lnTo>
                        <a:pt x="141" y="243"/>
                      </a:lnTo>
                      <a:lnTo>
                        <a:pt x="146" y="243"/>
                      </a:lnTo>
                      <a:lnTo>
                        <a:pt x="146" y="243"/>
                      </a:lnTo>
                      <a:lnTo>
                        <a:pt x="146" y="243"/>
                      </a:lnTo>
                      <a:lnTo>
                        <a:pt x="146" y="243"/>
                      </a:lnTo>
                      <a:lnTo>
                        <a:pt x="146" y="248"/>
                      </a:lnTo>
                      <a:lnTo>
                        <a:pt x="146" y="248"/>
                      </a:lnTo>
                      <a:lnTo>
                        <a:pt x="146" y="248"/>
                      </a:lnTo>
                      <a:lnTo>
                        <a:pt x="146" y="248"/>
                      </a:lnTo>
                      <a:lnTo>
                        <a:pt x="152" y="248"/>
                      </a:lnTo>
                      <a:lnTo>
                        <a:pt x="157" y="248"/>
                      </a:lnTo>
                      <a:lnTo>
                        <a:pt x="157" y="253"/>
                      </a:lnTo>
                      <a:lnTo>
                        <a:pt x="157" y="253"/>
                      </a:lnTo>
                      <a:lnTo>
                        <a:pt x="157" y="258"/>
                      </a:lnTo>
                      <a:lnTo>
                        <a:pt x="157" y="258"/>
                      </a:lnTo>
                      <a:lnTo>
                        <a:pt x="157" y="258"/>
                      </a:lnTo>
                      <a:lnTo>
                        <a:pt x="157" y="258"/>
                      </a:lnTo>
                      <a:lnTo>
                        <a:pt x="157" y="258"/>
                      </a:lnTo>
                      <a:lnTo>
                        <a:pt x="162" y="263"/>
                      </a:lnTo>
                      <a:lnTo>
                        <a:pt x="162" y="263"/>
                      </a:lnTo>
                      <a:lnTo>
                        <a:pt x="162" y="263"/>
                      </a:lnTo>
                      <a:lnTo>
                        <a:pt x="162" y="263"/>
                      </a:lnTo>
                      <a:lnTo>
                        <a:pt x="162" y="268"/>
                      </a:lnTo>
                      <a:lnTo>
                        <a:pt x="162" y="268"/>
                      </a:lnTo>
                      <a:lnTo>
                        <a:pt x="162" y="268"/>
                      </a:lnTo>
                      <a:lnTo>
                        <a:pt x="162" y="268"/>
                      </a:lnTo>
                      <a:lnTo>
                        <a:pt x="167" y="268"/>
                      </a:lnTo>
                      <a:lnTo>
                        <a:pt x="167" y="273"/>
                      </a:lnTo>
                      <a:lnTo>
                        <a:pt x="172" y="273"/>
                      </a:lnTo>
                      <a:lnTo>
                        <a:pt x="177" y="268"/>
                      </a:lnTo>
                      <a:lnTo>
                        <a:pt x="177" y="268"/>
                      </a:lnTo>
                      <a:lnTo>
                        <a:pt x="177" y="268"/>
                      </a:lnTo>
                      <a:lnTo>
                        <a:pt x="182" y="268"/>
                      </a:lnTo>
                      <a:lnTo>
                        <a:pt x="187" y="268"/>
                      </a:lnTo>
                      <a:lnTo>
                        <a:pt x="187" y="263"/>
                      </a:lnTo>
                      <a:lnTo>
                        <a:pt x="192" y="263"/>
                      </a:lnTo>
                      <a:lnTo>
                        <a:pt x="197" y="253"/>
                      </a:lnTo>
                      <a:lnTo>
                        <a:pt x="202" y="253"/>
                      </a:lnTo>
                      <a:lnTo>
                        <a:pt x="202" y="248"/>
                      </a:lnTo>
                      <a:lnTo>
                        <a:pt x="202" y="248"/>
                      </a:lnTo>
                      <a:lnTo>
                        <a:pt x="202" y="248"/>
                      </a:lnTo>
                      <a:lnTo>
                        <a:pt x="197" y="248"/>
                      </a:lnTo>
                      <a:lnTo>
                        <a:pt x="197" y="243"/>
                      </a:lnTo>
                      <a:lnTo>
                        <a:pt x="202" y="243"/>
                      </a:lnTo>
                      <a:lnTo>
                        <a:pt x="202" y="243"/>
                      </a:lnTo>
                      <a:lnTo>
                        <a:pt x="202" y="243"/>
                      </a:lnTo>
                      <a:lnTo>
                        <a:pt x="207" y="243"/>
                      </a:lnTo>
                      <a:lnTo>
                        <a:pt x="207" y="243"/>
                      </a:lnTo>
                      <a:lnTo>
                        <a:pt x="207" y="238"/>
                      </a:lnTo>
                      <a:lnTo>
                        <a:pt x="207" y="238"/>
                      </a:lnTo>
                      <a:lnTo>
                        <a:pt x="212" y="233"/>
                      </a:lnTo>
                      <a:lnTo>
                        <a:pt x="212" y="233"/>
                      </a:lnTo>
                      <a:lnTo>
                        <a:pt x="212" y="233"/>
                      </a:lnTo>
                      <a:lnTo>
                        <a:pt x="212" y="228"/>
                      </a:lnTo>
                      <a:lnTo>
                        <a:pt x="212" y="228"/>
                      </a:lnTo>
                      <a:lnTo>
                        <a:pt x="217" y="223"/>
                      </a:lnTo>
                      <a:lnTo>
                        <a:pt x="217" y="223"/>
                      </a:lnTo>
                      <a:lnTo>
                        <a:pt x="217" y="223"/>
                      </a:lnTo>
                      <a:lnTo>
                        <a:pt x="227" y="223"/>
                      </a:lnTo>
                      <a:lnTo>
                        <a:pt x="238" y="223"/>
                      </a:lnTo>
                      <a:lnTo>
                        <a:pt x="243" y="223"/>
                      </a:lnTo>
                      <a:lnTo>
                        <a:pt x="248" y="212"/>
                      </a:lnTo>
                      <a:lnTo>
                        <a:pt x="253" y="212"/>
                      </a:lnTo>
                      <a:lnTo>
                        <a:pt x="253" y="212"/>
                      </a:lnTo>
                      <a:lnTo>
                        <a:pt x="253" y="212"/>
                      </a:lnTo>
                      <a:lnTo>
                        <a:pt x="258" y="212"/>
                      </a:lnTo>
                      <a:lnTo>
                        <a:pt x="263" y="212"/>
                      </a:lnTo>
                      <a:lnTo>
                        <a:pt x="263" y="212"/>
                      </a:lnTo>
                      <a:lnTo>
                        <a:pt x="268" y="207"/>
                      </a:lnTo>
                      <a:lnTo>
                        <a:pt x="268" y="202"/>
                      </a:lnTo>
                      <a:lnTo>
                        <a:pt x="268" y="202"/>
                      </a:lnTo>
                      <a:lnTo>
                        <a:pt x="273" y="192"/>
                      </a:lnTo>
                      <a:lnTo>
                        <a:pt x="273" y="192"/>
                      </a:lnTo>
                      <a:lnTo>
                        <a:pt x="273" y="187"/>
                      </a:lnTo>
                      <a:lnTo>
                        <a:pt x="273" y="187"/>
                      </a:lnTo>
                      <a:lnTo>
                        <a:pt x="273" y="187"/>
                      </a:lnTo>
                      <a:lnTo>
                        <a:pt x="268" y="187"/>
                      </a:lnTo>
                      <a:lnTo>
                        <a:pt x="263" y="182"/>
                      </a:lnTo>
                      <a:lnTo>
                        <a:pt x="263" y="177"/>
                      </a:lnTo>
                      <a:lnTo>
                        <a:pt x="268" y="177"/>
                      </a:lnTo>
                      <a:lnTo>
                        <a:pt x="268" y="172"/>
                      </a:lnTo>
                      <a:lnTo>
                        <a:pt x="268" y="172"/>
                      </a:lnTo>
                      <a:lnTo>
                        <a:pt x="273" y="167"/>
                      </a:lnTo>
                      <a:lnTo>
                        <a:pt x="273" y="167"/>
                      </a:lnTo>
                      <a:lnTo>
                        <a:pt x="273" y="167"/>
                      </a:lnTo>
                      <a:lnTo>
                        <a:pt x="273" y="162"/>
                      </a:lnTo>
                      <a:lnTo>
                        <a:pt x="273" y="162"/>
                      </a:lnTo>
                      <a:lnTo>
                        <a:pt x="273" y="162"/>
                      </a:lnTo>
                      <a:lnTo>
                        <a:pt x="278" y="162"/>
                      </a:lnTo>
                      <a:lnTo>
                        <a:pt x="278" y="162"/>
                      </a:lnTo>
                      <a:lnTo>
                        <a:pt x="278" y="162"/>
                      </a:lnTo>
                      <a:lnTo>
                        <a:pt x="278" y="162"/>
                      </a:lnTo>
                      <a:lnTo>
                        <a:pt x="283" y="167"/>
                      </a:lnTo>
                      <a:lnTo>
                        <a:pt x="283" y="162"/>
                      </a:lnTo>
                      <a:lnTo>
                        <a:pt x="283" y="162"/>
                      </a:lnTo>
                      <a:lnTo>
                        <a:pt x="283" y="162"/>
                      </a:lnTo>
                      <a:lnTo>
                        <a:pt x="283" y="157"/>
                      </a:lnTo>
                      <a:lnTo>
                        <a:pt x="283" y="157"/>
                      </a:lnTo>
                      <a:lnTo>
                        <a:pt x="283" y="157"/>
                      </a:lnTo>
                      <a:lnTo>
                        <a:pt x="278" y="152"/>
                      </a:lnTo>
                      <a:lnTo>
                        <a:pt x="278" y="152"/>
                      </a:lnTo>
                      <a:lnTo>
                        <a:pt x="278" y="152"/>
                      </a:lnTo>
                      <a:lnTo>
                        <a:pt x="278" y="147"/>
                      </a:lnTo>
                      <a:lnTo>
                        <a:pt x="278" y="147"/>
                      </a:lnTo>
                      <a:lnTo>
                        <a:pt x="278" y="147"/>
                      </a:lnTo>
                      <a:lnTo>
                        <a:pt x="278" y="147"/>
                      </a:lnTo>
                      <a:lnTo>
                        <a:pt x="278" y="142"/>
                      </a:lnTo>
                      <a:lnTo>
                        <a:pt x="278" y="142"/>
                      </a:lnTo>
                      <a:lnTo>
                        <a:pt x="278" y="136"/>
                      </a:lnTo>
                      <a:lnTo>
                        <a:pt x="278" y="136"/>
                      </a:lnTo>
                      <a:lnTo>
                        <a:pt x="278" y="136"/>
                      </a:lnTo>
                      <a:lnTo>
                        <a:pt x="278" y="136"/>
                      </a:lnTo>
                      <a:lnTo>
                        <a:pt x="278" y="136"/>
                      </a:lnTo>
                      <a:lnTo>
                        <a:pt x="283" y="136"/>
                      </a:lnTo>
                      <a:lnTo>
                        <a:pt x="288" y="142"/>
                      </a:lnTo>
                      <a:lnTo>
                        <a:pt x="293" y="142"/>
                      </a:lnTo>
                      <a:lnTo>
                        <a:pt x="298" y="136"/>
                      </a:lnTo>
                      <a:lnTo>
                        <a:pt x="293" y="131"/>
                      </a:lnTo>
                      <a:lnTo>
                        <a:pt x="298" y="126"/>
                      </a:lnTo>
                      <a:lnTo>
                        <a:pt x="298" y="121"/>
                      </a:lnTo>
                      <a:lnTo>
                        <a:pt x="298" y="121"/>
                      </a:lnTo>
                      <a:lnTo>
                        <a:pt x="288" y="116"/>
                      </a:lnTo>
                      <a:lnTo>
                        <a:pt x="288" y="116"/>
                      </a:lnTo>
                      <a:lnTo>
                        <a:pt x="283" y="116"/>
                      </a:lnTo>
                      <a:lnTo>
                        <a:pt x="283" y="116"/>
                      </a:lnTo>
                      <a:lnTo>
                        <a:pt x="283" y="116"/>
                      </a:lnTo>
                      <a:lnTo>
                        <a:pt x="283" y="116"/>
                      </a:lnTo>
                      <a:lnTo>
                        <a:pt x="283" y="116"/>
                      </a:lnTo>
                      <a:lnTo>
                        <a:pt x="283" y="121"/>
                      </a:lnTo>
                      <a:lnTo>
                        <a:pt x="283" y="121"/>
                      </a:lnTo>
                      <a:lnTo>
                        <a:pt x="283" y="121"/>
                      </a:lnTo>
                      <a:lnTo>
                        <a:pt x="278" y="121"/>
                      </a:lnTo>
                      <a:lnTo>
                        <a:pt x="278" y="121"/>
                      </a:lnTo>
                      <a:lnTo>
                        <a:pt x="273" y="121"/>
                      </a:lnTo>
                      <a:lnTo>
                        <a:pt x="273" y="121"/>
                      </a:lnTo>
                      <a:lnTo>
                        <a:pt x="273" y="126"/>
                      </a:lnTo>
                      <a:lnTo>
                        <a:pt x="273" y="126"/>
                      </a:lnTo>
                      <a:lnTo>
                        <a:pt x="268" y="126"/>
                      </a:lnTo>
                      <a:lnTo>
                        <a:pt x="268" y="126"/>
                      </a:lnTo>
                      <a:lnTo>
                        <a:pt x="268" y="126"/>
                      </a:lnTo>
                      <a:lnTo>
                        <a:pt x="268" y="126"/>
                      </a:lnTo>
                      <a:lnTo>
                        <a:pt x="263" y="131"/>
                      </a:lnTo>
                      <a:lnTo>
                        <a:pt x="263" y="131"/>
                      </a:lnTo>
                      <a:lnTo>
                        <a:pt x="253" y="131"/>
                      </a:lnTo>
                      <a:lnTo>
                        <a:pt x="248" y="131"/>
                      </a:lnTo>
                      <a:lnTo>
                        <a:pt x="248" y="126"/>
                      </a:lnTo>
                      <a:lnTo>
                        <a:pt x="248" y="126"/>
                      </a:lnTo>
                      <a:lnTo>
                        <a:pt x="248" y="126"/>
                      </a:lnTo>
                      <a:lnTo>
                        <a:pt x="248" y="121"/>
                      </a:lnTo>
                      <a:lnTo>
                        <a:pt x="248" y="121"/>
                      </a:lnTo>
                      <a:lnTo>
                        <a:pt x="248" y="121"/>
                      </a:lnTo>
                      <a:lnTo>
                        <a:pt x="243" y="116"/>
                      </a:lnTo>
                      <a:lnTo>
                        <a:pt x="243" y="116"/>
                      </a:lnTo>
                      <a:lnTo>
                        <a:pt x="243" y="116"/>
                      </a:lnTo>
                      <a:lnTo>
                        <a:pt x="243" y="116"/>
                      </a:lnTo>
                      <a:lnTo>
                        <a:pt x="243" y="111"/>
                      </a:lnTo>
                      <a:lnTo>
                        <a:pt x="243" y="111"/>
                      </a:lnTo>
                      <a:lnTo>
                        <a:pt x="238" y="116"/>
                      </a:lnTo>
                      <a:lnTo>
                        <a:pt x="238" y="116"/>
                      </a:lnTo>
                      <a:lnTo>
                        <a:pt x="238" y="116"/>
                      </a:lnTo>
                      <a:lnTo>
                        <a:pt x="233" y="116"/>
                      </a:lnTo>
                      <a:lnTo>
                        <a:pt x="233" y="111"/>
                      </a:lnTo>
                      <a:lnTo>
                        <a:pt x="227" y="111"/>
                      </a:lnTo>
                      <a:lnTo>
                        <a:pt x="222" y="111"/>
                      </a:lnTo>
                      <a:lnTo>
                        <a:pt x="222" y="111"/>
                      </a:lnTo>
                      <a:lnTo>
                        <a:pt x="222" y="106"/>
                      </a:lnTo>
                      <a:lnTo>
                        <a:pt x="222" y="106"/>
                      </a:lnTo>
                      <a:lnTo>
                        <a:pt x="222" y="106"/>
                      </a:lnTo>
                      <a:lnTo>
                        <a:pt x="227" y="101"/>
                      </a:lnTo>
                      <a:lnTo>
                        <a:pt x="227" y="101"/>
                      </a:lnTo>
                      <a:lnTo>
                        <a:pt x="227" y="101"/>
                      </a:lnTo>
                      <a:lnTo>
                        <a:pt x="227" y="101"/>
                      </a:lnTo>
                      <a:lnTo>
                        <a:pt x="227" y="101"/>
                      </a:lnTo>
                      <a:lnTo>
                        <a:pt x="233" y="96"/>
                      </a:lnTo>
                      <a:lnTo>
                        <a:pt x="233" y="96"/>
                      </a:lnTo>
                      <a:lnTo>
                        <a:pt x="233" y="96"/>
                      </a:lnTo>
                      <a:lnTo>
                        <a:pt x="233" y="96"/>
                      </a:lnTo>
                      <a:lnTo>
                        <a:pt x="233" y="96"/>
                      </a:lnTo>
                      <a:lnTo>
                        <a:pt x="233" y="96"/>
                      </a:lnTo>
                      <a:lnTo>
                        <a:pt x="233" y="91"/>
                      </a:lnTo>
                      <a:lnTo>
                        <a:pt x="233" y="91"/>
                      </a:lnTo>
                      <a:lnTo>
                        <a:pt x="238" y="91"/>
                      </a:lnTo>
                      <a:lnTo>
                        <a:pt x="238" y="91"/>
                      </a:lnTo>
                      <a:lnTo>
                        <a:pt x="238" y="91"/>
                      </a:lnTo>
                      <a:lnTo>
                        <a:pt x="238" y="86"/>
                      </a:lnTo>
                      <a:lnTo>
                        <a:pt x="243" y="86"/>
                      </a:lnTo>
                      <a:lnTo>
                        <a:pt x="243" y="86"/>
                      </a:lnTo>
                      <a:lnTo>
                        <a:pt x="243" y="86"/>
                      </a:lnTo>
                      <a:lnTo>
                        <a:pt x="243" y="86"/>
                      </a:lnTo>
                      <a:lnTo>
                        <a:pt x="238" y="81"/>
                      </a:lnTo>
                      <a:lnTo>
                        <a:pt x="238" y="81"/>
                      </a:lnTo>
                      <a:lnTo>
                        <a:pt x="238" y="76"/>
                      </a:lnTo>
                      <a:lnTo>
                        <a:pt x="238" y="76"/>
                      </a:lnTo>
                      <a:lnTo>
                        <a:pt x="238" y="76"/>
                      </a:lnTo>
                      <a:lnTo>
                        <a:pt x="222" y="71"/>
                      </a:lnTo>
                      <a:lnTo>
                        <a:pt x="222" y="71"/>
                      </a:lnTo>
                      <a:lnTo>
                        <a:pt x="222" y="71"/>
                      </a:lnTo>
                      <a:lnTo>
                        <a:pt x="222" y="71"/>
                      </a:lnTo>
                      <a:lnTo>
                        <a:pt x="222" y="71"/>
                      </a:lnTo>
                      <a:lnTo>
                        <a:pt x="217" y="76"/>
                      </a:lnTo>
                      <a:lnTo>
                        <a:pt x="217" y="76"/>
                      </a:lnTo>
                      <a:lnTo>
                        <a:pt x="217" y="76"/>
                      </a:lnTo>
                      <a:lnTo>
                        <a:pt x="217" y="76"/>
                      </a:lnTo>
                      <a:lnTo>
                        <a:pt x="212" y="76"/>
                      </a:lnTo>
                      <a:lnTo>
                        <a:pt x="212" y="71"/>
                      </a:lnTo>
                      <a:lnTo>
                        <a:pt x="212" y="71"/>
                      </a:lnTo>
                      <a:lnTo>
                        <a:pt x="207" y="66"/>
                      </a:lnTo>
                      <a:lnTo>
                        <a:pt x="207" y="66"/>
                      </a:lnTo>
                      <a:lnTo>
                        <a:pt x="207" y="66"/>
                      </a:lnTo>
                      <a:lnTo>
                        <a:pt x="207" y="71"/>
                      </a:lnTo>
                      <a:lnTo>
                        <a:pt x="202" y="71"/>
                      </a:lnTo>
                      <a:lnTo>
                        <a:pt x="207" y="66"/>
                      </a:lnTo>
                      <a:lnTo>
                        <a:pt x="202" y="61"/>
                      </a:lnTo>
                      <a:lnTo>
                        <a:pt x="202" y="55"/>
                      </a:lnTo>
                      <a:lnTo>
                        <a:pt x="197" y="50"/>
                      </a:lnTo>
                      <a:lnTo>
                        <a:pt x="197" y="45"/>
                      </a:lnTo>
                      <a:lnTo>
                        <a:pt x="197" y="45"/>
                      </a:lnTo>
                      <a:lnTo>
                        <a:pt x="197" y="40"/>
                      </a:lnTo>
                      <a:lnTo>
                        <a:pt x="197" y="40"/>
                      </a:lnTo>
                      <a:lnTo>
                        <a:pt x="197" y="35"/>
                      </a:lnTo>
                      <a:lnTo>
                        <a:pt x="197" y="35"/>
                      </a:lnTo>
                      <a:lnTo>
                        <a:pt x="197" y="35"/>
                      </a:lnTo>
                      <a:lnTo>
                        <a:pt x="197" y="30"/>
                      </a:lnTo>
                      <a:lnTo>
                        <a:pt x="197" y="30"/>
                      </a:lnTo>
                      <a:lnTo>
                        <a:pt x="197" y="30"/>
                      </a:lnTo>
                      <a:lnTo>
                        <a:pt x="192" y="30"/>
                      </a:lnTo>
                      <a:lnTo>
                        <a:pt x="192" y="30"/>
                      </a:lnTo>
                      <a:lnTo>
                        <a:pt x="192" y="30"/>
                      </a:lnTo>
                      <a:lnTo>
                        <a:pt x="192" y="25"/>
                      </a:lnTo>
                      <a:lnTo>
                        <a:pt x="187" y="20"/>
                      </a:lnTo>
                      <a:lnTo>
                        <a:pt x="187" y="20"/>
                      </a:lnTo>
                      <a:lnTo>
                        <a:pt x="182" y="15"/>
                      </a:lnTo>
                      <a:lnTo>
                        <a:pt x="177" y="15"/>
                      </a:lnTo>
                      <a:lnTo>
                        <a:pt x="177" y="15"/>
                      </a:lnTo>
                      <a:lnTo>
                        <a:pt x="172" y="20"/>
                      </a:lnTo>
                      <a:lnTo>
                        <a:pt x="172" y="20"/>
                      </a:lnTo>
                      <a:lnTo>
                        <a:pt x="172" y="20"/>
                      </a:lnTo>
                      <a:lnTo>
                        <a:pt x="167" y="20"/>
                      </a:lnTo>
                      <a:lnTo>
                        <a:pt x="157" y="20"/>
                      </a:lnTo>
                      <a:lnTo>
                        <a:pt x="152" y="15"/>
                      </a:lnTo>
                      <a:lnTo>
                        <a:pt x="152" y="15"/>
                      </a:lnTo>
                      <a:lnTo>
                        <a:pt x="152" y="15"/>
                      </a:lnTo>
                      <a:lnTo>
                        <a:pt x="146" y="15"/>
                      </a:lnTo>
                      <a:lnTo>
                        <a:pt x="141" y="15"/>
                      </a:lnTo>
                      <a:lnTo>
                        <a:pt x="141" y="15"/>
                      </a:lnTo>
                      <a:lnTo>
                        <a:pt x="111" y="10"/>
                      </a:lnTo>
                      <a:lnTo>
                        <a:pt x="111" y="5"/>
                      </a:lnTo>
                      <a:lnTo>
                        <a:pt x="101" y="0"/>
                      </a:lnTo>
                      <a:lnTo>
                        <a:pt x="101" y="0"/>
                      </a:lnTo>
                      <a:lnTo>
                        <a:pt x="91" y="5"/>
                      </a:lnTo>
                      <a:lnTo>
                        <a:pt x="86" y="5"/>
                      </a:lnTo>
                      <a:lnTo>
                        <a:pt x="91" y="10"/>
                      </a:lnTo>
                      <a:lnTo>
                        <a:pt x="91" y="10"/>
                      </a:lnTo>
                      <a:lnTo>
                        <a:pt x="101" y="15"/>
                      </a:lnTo>
                      <a:lnTo>
                        <a:pt x="101" y="20"/>
                      </a:lnTo>
                      <a:lnTo>
                        <a:pt x="96" y="15"/>
                      </a:lnTo>
                      <a:lnTo>
                        <a:pt x="96" y="15"/>
                      </a:lnTo>
                      <a:lnTo>
                        <a:pt x="96" y="15"/>
                      </a:lnTo>
                      <a:lnTo>
                        <a:pt x="96" y="20"/>
                      </a:lnTo>
                      <a:lnTo>
                        <a:pt x="96" y="20"/>
                      </a:lnTo>
                      <a:lnTo>
                        <a:pt x="101" y="25"/>
                      </a:lnTo>
                      <a:lnTo>
                        <a:pt x="101" y="25"/>
                      </a:lnTo>
                      <a:lnTo>
                        <a:pt x="96" y="25"/>
                      </a:lnTo>
                      <a:lnTo>
                        <a:pt x="91" y="20"/>
                      </a:lnTo>
                      <a:lnTo>
                        <a:pt x="86" y="20"/>
                      </a:lnTo>
                      <a:lnTo>
                        <a:pt x="86" y="20"/>
                      </a:lnTo>
                      <a:lnTo>
                        <a:pt x="81" y="25"/>
                      </a:lnTo>
                      <a:lnTo>
                        <a:pt x="81" y="30"/>
                      </a:lnTo>
                      <a:lnTo>
                        <a:pt x="81" y="30"/>
                      </a:lnTo>
                      <a:lnTo>
                        <a:pt x="76" y="35"/>
                      </a:lnTo>
                      <a:lnTo>
                        <a:pt x="76" y="35"/>
                      </a:lnTo>
                      <a:lnTo>
                        <a:pt x="71" y="40"/>
                      </a:lnTo>
                      <a:lnTo>
                        <a:pt x="71" y="35"/>
                      </a:lnTo>
                      <a:lnTo>
                        <a:pt x="65" y="35"/>
                      </a:lnTo>
                      <a:lnTo>
                        <a:pt x="60" y="35"/>
                      </a:lnTo>
                      <a:lnTo>
                        <a:pt x="60" y="30"/>
                      </a:lnTo>
                      <a:lnTo>
                        <a:pt x="60" y="25"/>
                      </a:lnTo>
                      <a:lnTo>
                        <a:pt x="65" y="30"/>
                      </a:lnTo>
                      <a:lnTo>
                        <a:pt x="71" y="30"/>
                      </a:lnTo>
                      <a:lnTo>
                        <a:pt x="76" y="30"/>
                      </a:lnTo>
                      <a:lnTo>
                        <a:pt x="81" y="20"/>
                      </a:lnTo>
                      <a:lnTo>
                        <a:pt x="81" y="20"/>
                      </a:lnTo>
                      <a:lnTo>
                        <a:pt x="81" y="20"/>
                      </a:lnTo>
                      <a:lnTo>
                        <a:pt x="81" y="20"/>
                      </a:lnTo>
                      <a:lnTo>
                        <a:pt x="81" y="20"/>
                      </a:lnTo>
                      <a:lnTo>
                        <a:pt x="76" y="20"/>
                      </a:lnTo>
                      <a:lnTo>
                        <a:pt x="76" y="20"/>
                      </a:lnTo>
                      <a:lnTo>
                        <a:pt x="76" y="20"/>
                      </a:lnTo>
                      <a:lnTo>
                        <a:pt x="71" y="15"/>
                      </a:lnTo>
                      <a:lnTo>
                        <a:pt x="71" y="20"/>
                      </a:lnTo>
                      <a:lnTo>
                        <a:pt x="65" y="15"/>
                      </a:lnTo>
                      <a:lnTo>
                        <a:pt x="65" y="15"/>
                      </a:lnTo>
                      <a:lnTo>
                        <a:pt x="60" y="15"/>
                      </a:lnTo>
                      <a:lnTo>
                        <a:pt x="60" y="10"/>
                      </a:lnTo>
                      <a:lnTo>
                        <a:pt x="60" y="10"/>
                      </a:lnTo>
                      <a:lnTo>
                        <a:pt x="60" y="10"/>
                      </a:lnTo>
                      <a:lnTo>
                        <a:pt x="60" y="5"/>
                      </a:lnTo>
                      <a:lnTo>
                        <a:pt x="60" y="5"/>
                      </a:lnTo>
                      <a:lnTo>
                        <a:pt x="60" y="5"/>
                      </a:lnTo>
                      <a:lnTo>
                        <a:pt x="55" y="10"/>
                      </a:lnTo>
                      <a:lnTo>
                        <a:pt x="55" y="10"/>
                      </a:lnTo>
                      <a:lnTo>
                        <a:pt x="50" y="15"/>
                      </a:lnTo>
                      <a:lnTo>
                        <a:pt x="45" y="15"/>
                      </a:lnTo>
                      <a:lnTo>
                        <a:pt x="45" y="20"/>
                      </a:lnTo>
                      <a:lnTo>
                        <a:pt x="40" y="20"/>
                      </a:lnTo>
                      <a:lnTo>
                        <a:pt x="40" y="25"/>
                      </a:lnTo>
                      <a:lnTo>
                        <a:pt x="35" y="25"/>
                      </a:lnTo>
                      <a:lnTo>
                        <a:pt x="40" y="25"/>
                      </a:lnTo>
                      <a:lnTo>
                        <a:pt x="40" y="30"/>
                      </a:lnTo>
                      <a:lnTo>
                        <a:pt x="45" y="30"/>
                      </a:lnTo>
                      <a:lnTo>
                        <a:pt x="45" y="35"/>
                      </a:lnTo>
                      <a:lnTo>
                        <a:pt x="40" y="35"/>
                      </a:lnTo>
                      <a:lnTo>
                        <a:pt x="40" y="35"/>
                      </a:lnTo>
                      <a:lnTo>
                        <a:pt x="40" y="40"/>
                      </a:lnTo>
                      <a:lnTo>
                        <a:pt x="35" y="45"/>
                      </a:lnTo>
                      <a:lnTo>
                        <a:pt x="30" y="55"/>
                      </a:lnTo>
                      <a:lnTo>
                        <a:pt x="30" y="55"/>
                      </a:lnTo>
                      <a:lnTo>
                        <a:pt x="30" y="61"/>
                      </a:lnTo>
                      <a:lnTo>
                        <a:pt x="30" y="66"/>
                      </a:lnTo>
                      <a:lnTo>
                        <a:pt x="35" y="66"/>
                      </a:lnTo>
                      <a:lnTo>
                        <a:pt x="35" y="66"/>
                      </a:lnTo>
                      <a:lnTo>
                        <a:pt x="40" y="66"/>
                      </a:lnTo>
                      <a:lnTo>
                        <a:pt x="40" y="66"/>
                      </a:lnTo>
                      <a:lnTo>
                        <a:pt x="40" y="61"/>
                      </a:lnTo>
                      <a:lnTo>
                        <a:pt x="35" y="61"/>
                      </a:lnTo>
                      <a:lnTo>
                        <a:pt x="40" y="61"/>
                      </a:lnTo>
                      <a:lnTo>
                        <a:pt x="40" y="61"/>
                      </a:lnTo>
                      <a:lnTo>
                        <a:pt x="40" y="50"/>
                      </a:lnTo>
                      <a:lnTo>
                        <a:pt x="40" y="50"/>
                      </a:lnTo>
                      <a:lnTo>
                        <a:pt x="40" y="50"/>
                      </a:lnTo>
                      <a:lnTo>
                        <a:pt x="40" y="45"/>
                      </a:lnTo>
                      <a:lnTo>
                        <a:pt x="45" y="45"/>
                      </a:lnTo>
                      <a:lnTo>
                        <a:pt x="45" y="45"/>
                      </a:lnTo>
                      <a:lnTo>
                        <a:pt x="45" y="45"/>
                      </a:lnTo>
                      <a:lnTo>
                        <a:pt x="45" y="45"/>
                      </a:lnTo>
                      <a:lnTo>
                        <a:pt x="45" y="45"/>
                      </a:lnTo>
                      <a:lnTo>
                        <a:pt x="45" y="40"/>
                      </a:lnTo>
                      <a:lnTo>
                        <a:pt x="50" y="40"/>
                      </a:lnTo>
                      <a:lnTo>
                        <a:pt x="50" y="40"/>
                      </a:lnTo>
                      <a:lnTo>
                        <a:pt x="55" y="40"/>
                      </a:lnTo>
                      <a:lnTo>
                        <a:pt x="50" y="35"/>
                      </a:lnTo>
                      <a:lnTo>
                        <a:pt x="55" y="30"/>
                      </a:lnTo>
                      <a:lnTo>
                        <a:pt x="60" y="35"/>
                      </a:lnTo>
                      <a:lnTo>
                        <a:pt x="65" y="40"/>
                      </a:lnTo>
                      <a:lnTo>
                        <a:pt x="65" y="45"/>
                      </a:lnTo>
                      <a:lnTo>
                        <a:pt x="65" y="45"/>
                      </a:lnTo>
                      <a:lnTo>
                        <a:pt x="60" y="45"/>
                      </a:lnTo>
                      <a:lnTo>
                        <a:pt x="60" y="45"/>
                      </a:lnTo>
                      <a:lnTo>
                        <a:pt x="65" y="50"/>
                      </a:lnTo>
                      <a:lnTo>
                        <a:pt x="65" y="55"/>
                      </a:lnTo>
                      <a:lnTo>
                        <a:pt x="65" y="55"/>
                      </a:lnTo>
                      <a:lnTo>
                        <a:pt x="60" y="55"/>
                      </a:lnTo>
                      <a:lnTo>
                        <a:pt x="60" y="50"/>
                      </a:lnTo>
                      <a:lnTo>
                        <a:pt x="60" y="55"/>
                      </a:lnTo>
                      <a:lnTo>
                        <a:pt x="65" y="61"/>
                      </a:lnTo>
                      <a:lnTo>
                        <a:pt x="71" y="66"/>
                      </a:lnTo>
                      <a:lnTo>
                        <a:pt x="65" y="66"/>
                      </a:lnTo>
                      <a:lnTo>
                        <a:pt x="55" y="66"/>
                      </a:lnTo>
                      <a:lnTo>
                        <a:pt x="55" y="66"/>
                      </a:lnTo>
                      <a:lnTo>
                        <a:pt x="55" y="76"/>
                      </a:lnTo>
                      <a:lnTo>
                        <a:pt x="60" y="81"/>
                      </a:lnTo>
                      <a:lnTo>
                        <a:pt x="65" y="76"/>
                      </a:lnTo>
                      <a:lnTo>
                        <a:pt x="71" y="71"/>
                      </a:lnTo>
                      <a:lnTo>
                        <a:pt x="71" y="71"/>
                      </a:lnTo>
                      <a:lnTo>
                        <a:pt x="71" y="71"/>
                      </a:lnTo>
                      <a:lnTo>
                        <a:pt x="71" y="71"/>
                      </a:lnTo>
                      <a:lnTo>
                        <a:pt x="71" y="71"/>
                      </a:lnTo>
                      <a:lnTo>
                        <a:pt x="71" y="71"/>
                      </a:lnTo>
                      <a:lnTo>
                        <a:pt x="71" y="66"/>
                      </a:lnTo>
                      <a:lnTo>
                        <a:pt x="76" y="66"/>
                      </a:lnTo>
                      <a:lnTo>
                        <a:pt x="81" y="66"/>
                      </a:lnTo>
                      <a:lnTo>
                        <a:pt x="81" y="66"/>
                      </a:lnTo>
                      <a:lnTo>
                        <a:pt x="76" y="71"/>
                      </a:lnTo>
                      <a:lnTo>
                        <a:pt x="76" y="71"/>
                      </a:lnTo>
                      <a:lnTo>
                        <a:pt x="76" y="76"/>
                      </a:lnTo>
                      <a:lnTo>
                        <a:pt x="71" y="76"/>
                      </a:lnTo>
                      <a:lnTo>
                        <a:pt x="71" y="76"/>
                      </a:lnTo>
                      <a:lnTo>
                        <a:pt x="76" y="81"/>
                      </a:lnTo>
                      <a:lnTo>
                        <a:pt x="71" y="81"/>
                      </a:lnTo>
                      <a:lnTo>
                        <a:pt x="71" y="81"/>
                      </a:lnTo>
                      <a:lnTo>
                        <a:pt x="65" y="81"/>
                      </a:lnTo>
                      <a:lnTo>
                        <a:pt x="65" y="86"/>
                      </a:lnTo>
                      <a:lnTo>
                        <a:pt x="65" y="91"/>
                      </a:lnTo>
                      <a:lnTo>
                        <a:pt x="65" y="96"/>
                      </a:lnTo>
                      <a:lnTo>
                        <a:pt x="71" y="96"/>
                      </a:lnTo>
                      <a:lnTo>
                        <a:pt x="71" y="96"/>
                      </a:lnTo>
                      <a:lnTo>
                        <a:pt x="71" y="101"/>
                      </a:lnTo>
                      <a:lnTo>
                        <a:pt x="71" y="101"/>
                      </a:lnTo>
                      <a:lnTo>
                        <a:pt x="71" y="101"/>
                      </a:lnTo>
                      <a:lnTo>
                        <a:pt x="76" y="101"/>
                      </a:lnTo>
                      <a:lnTo>
                        <a:pt x="76" y="101"/>
                      </a:lnTo>
                      <a:lnTo>
                        <a:pt x="76" y="106"/>
                      </a:lnTo>
                      <a:lnTo>
                        <a:pt x="76" y="111"/>
                      </a:lnTo>
                      <a:lnTo>
                        <a:pt x="76" y="111"/>
                      </a:lnTo>
                      <a:lnTo>
                        <a:pt x="76" y="116"/>
                      </a:lnTo>
                      <a:lnTo>
                        <a:pt x="76" y="111"/>
                      </a:lnTo>
                      <a:lnTo>
                        <a:pt x="76" y="111"/>
                      </a:lnTo>
                      <a:lnTo>
                        <a:pt x="81" y="111"/>
                      </a:lnTo>
                      <a:lnTo>
                        <a:pt x="81" y="111"/>
                      </a:lnTo>
                      <a:lnTo>
                        <a:pt x="81" y="116"/>
                      </a:lnTo>
                      <a:lnTo>
                        <a:pt x="81" y="116"/>
                      </a:lnTo>
                      <a:lnTo>
                        <a:pt x="81" y="121"/>
                      </a:lnTo>
                      <a:lnTo>
                        <a:pt x="81" y="126"/>
                      </a:lnTo>
                      <a:lnTo>
                        <a:pt x="81" y="126"/>
                      </a:lnTo>
                      <a:lnTo>
                        <a:pt x="81" y="126"/>
                      </a:lnTo>
                      <a:lnTo>
                        <a:pt x="76" y="126"/>
                      </a:lnTo>
                      <a:lnTo>
                        <a:pt x="76" y="116"/>
                      </a:lnTo>
                      <a:lnTo>
                        <a:pt x="76" y="116"/>
                      </a:lnTo>
                      <a:lnTo>
                        <a:pt x="76" y="116"/>
                      </a:lnTo>
                      <a:lnTo>
                        <a:pt x="71" y="111"/>
                      </a:lnTo>
                      <a:lnTo>
                        <a:pt x="71" y="111"/>
                      </a:lnTo>
                      <a:lnTo>
                        <a:pt x="60" y="111"/>
                      </a:lnTo>
                      <a:lnTo>
                        <a:pt x="60" y="116"/>
                      </a:lnTo>
                      <a:lnTo>
                        <a:pt x="60" y="116"/>
                      </a:lnTo>
                      <a:lnTo>
                        <a:pt x="60" y="116"/>
                      </a:lnTo>
                      <a:lnTo>
                        <a:pt x="60" y="116"/>
                      </a:lnTo>
                      <a:lnTo>
                        <a:pt x="60" y="121"/>
                      </a:lnTo>
                      <a:lnTo>
                        <a:pt x="60" y="121"/>
                      </a:lnTo>
                      <a:lnTo>
                        <a:pt x="55" y="126"/>
                      </a:lnTo>
                      <a:lnTo>
                        <a:pt x="55" y="131"/>
                      </a:lnTo>
                      <a:lnTo>
                        <a:pt x="50" y="136"/>
                      </a:lnTo>
                      <a:lnTo>
                        <a:pt x="55" y="142"/>
                      </a:lnTo>
                      <a:lnTo>
                        <a:pt x="65" y="142"/>
                      </a:lnTo>
                      <a:lnTo>
                        <a:pt x="86" y="131"/>
                      </a:lnTo>
                      <a:lnTo>
                        <a:pt x="111" y="136"/>
                      </a:lnTo>
                      <a:lnTo>
                        <a:pt x="116" y="136"/>
                      </a:lnTo>
                      <a:lnTo>
                        <a:pt x="116" y="136"/>
                      </a:lnTo>
                      <a:lnTo>
                        <a:pt x="116" y="136"/>
                      </a:lnTo>
                      <a:lnTo>
                        <a:pt x="116" y="136"/>
                      </a:lnTo>
                      <a:lnTo>
                        <a:pt x="121" y="136"/>
                      </a:lnTo>
                      <a:lnTo>
                        <a:pt x="121" y="142"/>
                      </a:lnTo>
                      <a:lnTo>
                        <a:pt x="116" y="142"/>
                      </a:lnTo>
                      <a:lnTo>
                        <a:pt x="116" y="142"/>
                      </a:lnTo>
                      <a:lnTo>
                        <a:pt x="116" y="147"/>
                      </a:lnTo>
                      <a:lnTo>
                        <a:pt x="116" y="147"/>
                      </a:lnTo>
                      <a:lnTo>
                        <a:pt x="121" y="147"/>
                      </a:lnTo>
                      <a:lnTo>
                        <a:pt x="111" y="152"/>
                      </a:lnTo>
                      <a:lnTo>
                        <a:pt x="111" y="152"/>
                      </a:lnTo>
                      <a:lnTo>
                        <a:pt x="111" y="157"/>
                      </a:lnTo>
                      <a:lnTo>
                        <a:pt x="111" y="157"/>
                      </a:lnTo>
                      <a:lnTo>
                        <a:pt x="111" y="157"/>
                      </a:lnTo>
                      <a:lnTo>
                        <a:pt x="106" y="157"/>
                      </a:lnTo>
                      <a:lnTo>
                        <a:pt x="106" y="157"/>
                      </a:lnTo>
                      <a:lnTo>
                        <a:pt x="106" y="162"/>
                      </a:lnTo>
                      <a:lnTo>
                        <a:pt x="111" y="162"/>
                      </a:lnTo>
                      <a:lnTo>
                        <a:pt x="116" y="167"/>
                      </a:lnTo>
                      <a:lnTo>
                        <a:pt x="116" y="167"/>
                      </a:lnTo>
                      <a:lnTo>
                        <a:pt x="81" y="167"/>
                      </a:lnTo>
                      <a:lnTo>
                        <a:pt x="81" y="167"/>
                      </a:lnTo>
                      <a:lnTo>
                        <a:pt x="76" y="167"/>
                      </a:lnTo>
                      <a:lnTo>
                        <a:pt x="76" y="167"/>
                      </a:lnTo>
                      <a:lnTo>
                        <a:pt x="76" y="167"/>
                      </a:lnTo>
                      <a:lnTo>
                        <a:pt x="71" y="167"/>
                      </a:lnTo>
                      <a:lnTo>
                        <a:pt x="65" y="167"/>
                      </a:lnTo>
                      <a:lnTo>
                        <a:pt x="60" y="167"/>
                      </a:lnTo>
                      <a:lnTo>
                        <a:pt x="55" y="167"/>
                      </a:lnTo>
                      <a:lnTo>
                        <a:pt x="55" y="172"/>
                      </a:lnTo>
                      <a:lnTo>
                        <a:pt x="55" y="177"/>
                      </a:lnTo>
                      <a:lnTo>
                        <a:pt x="50" y="182"/>
                      </a:lnTo>
                      <a:lnTo>
                        <a:pt x="50" y="187"/>
                      </a:lnTo>
                      <a:lnTo>
                        <a:pt x="45" y="192"/>
                      </a:lnTo>
                      <a:lnTo>
                        <a:pt x="50" y="202"/>
                      </a:lnTo>
                      <a:lnTo>
                        <a:pt x="60" y="217"/>
                      </a:lnTo>
                      <a:lnTo>
                        <a:pt x="71" y="217"/>
                      </a:lnTo>
                      <a:lnTo>
                        <a:pt x="81" y="217"/>
                      </a:lnTo>
                      <a:lnTo>
                        <a:pt x="86" y="223"/>
                      </a:lnTo>
                      <a:lnTo>
                        <a:pt x="86" y="223"/>
                      </a:lnTo>
                      <a:lnTo>
                        <a:pt x="106" y="223"/>
                      </a:lnTo>
                      <a:lnTo>
                        <a:pt x="106" y="223"/>
                      </a:lnTo>
                      <a:moveTo>
                        <a:pt x="5" y="101"/>
                      </a:moveTo>
                      <a:lnTo>
                        <a:pt x="5" y="101"/>
                      </a:lnTo>
                      <a:lnTo>
                        <a:pt x="0" y="101"/>
                      </a:lnTo>
                      <a:lnTo>
                        <a:pt x="0" y="96"/>
                      </a:lnTo>
                      <a:lnTo>
                        <a:pt x="5" y="96"/>
                      </a:lnTo>
                      <a:lnTo>
                        <a:pt x="10" y="96"/>
                      </a:lnTo>
                      <a:lnTo>
                        <a:pt x="10" y="96"/>
                      </a:lnTo>
                      <a:lnTo>
                        <a:pt x="15" y="86"/>
                      </a:lnTo>
                      <a:lnTo>
                        <a:pt x="15" y="91"/>
                      </a:lnTo>
                      <a:lnTo>
                        <a:pt x="15" y="91"/>
                      </a:lnTo>
                      <a:lnTo>
                        <a:pt x="20" y="91"/>
                      </a:lnTo>
                      <a:lnTo>
                        <a:pt x="20" y="91"/>
                      </a:lnTo>
                      <a:lnTo>
                        <a:pt x="25" y="96"/>
                      </a:lnTo>
                      <a:lnTo>
                        <a:pt x="30" y="91"/>
                      </a:lnTo>
                      <a:lnTo>
                        <a:pt x="35" y="91"/>
                      </a:lnTo>
                      <a:lnTo>
                        <a:pt x="35" y="91"/>
                      </a:lnTo>
                      <a:lnTo>
                        <a:pt x="50" y="91"/>
                      </a:lnTo>
                      <a:lnTo>
                        <a:pt x="55" y="91"/>
                      </a:lnTo>
                      <a:lnTo>
                        <a:pt x="60" y="101"/>
                      </a:lnTo>
                      <a:lnTo>
                        <a:pt x="55" y="101"/>
                      </a:lnTo>
                      <a:lnTo>
                        <a:pt x="55" y="106"/>
                      </a:lnTo>
                      <a:lnTo>
                        <a:pt x="55" y="106"/>
                      </a:lnTo>
                      <a:lnTo>
                        <a:pt x="55" y="106"/>
                      </a:lnTo>
                      <a:lnTo>
                        <a:pt x="50" y="111"/>
                      </a:lnTo>
                      <a:lnTo>
                        <a:pt x="50" y="111"/>
                      </a:lnTo>
                      <a:lnTo>
                        <a:pt x="55" y="111"/>
                      </a:lnTo>
                      <a:lnTo>
                        <a:pt x="55" y="111"/>
                      </a:lnTo>
                      <a:lnTo>
                        <a:pt x="55" y="111"/>
                      </a:lnTo>
                      <a:lnTo>
                        <a:pt x="60" y="111"/>
                      </a:lnTo>
                      <a:lnTo>
                        <a:pt x="60" y="116"/>
                      </a:lnTo>
                      <a:lnTo>
                        <a:pt x="55" y="116"/>
                      </a:lnTo>
                      <a:lnTo>
                        <a:pt x="55" y="121"/>
                      </a:lnTo>
                      <a:lnTo>
                        <a:pt x="55" y="126"/>
                      </a:lnTo>
                      <a:lnTo>
                        <a:pt x="55" y="131"/>
                      </a:lnTo>
                      <a:lnTo>
                        <a:pt x="50" y="131"/>
                      </a:lnTo>
                      <a:lnTo>
                        <a:pt x="45" y="131"/>
                      </a:lnTo>
                      <a:lnTo>
                        <a:pt x="45" y="126"/>
                      </a:lnTo>
                      <a:lnTo>
                        <a:pt x="40" y="121"/>
                      </a:lnTo>
                      <a:lnTo>
                        <a:pt x="40" y="121"/>
                      </a:lnTo>
                      <a:lnTo>
                        <a:pt x="35" y="121"/>
                      </a:lnTo>
                      <a:lnTo>
                        <a:pt x="35" y="121"/>
                      </a:lnTo>
                      <a:lnTo>
                        <a:pt x="35" y="116"/>
                      </a:lnTo>
                      <a:lnTo>
                        <a:pt x="35" y="116"/>
                      </a:lnTo>
                      <a:lnTo>
                        <a:pt x="35" y="111"/>
                      </a:lnTo>
                      <a:lnTo>
                        <a:pt x="35" y="106"/>
                      </a:lnTo>
                      <a:lnTo>
                        <a:pt x="35" y="106"/>
                      </a:lnTo>
                      <a:lnTo>
                        <a:pt x="30" y="106"/>
                      </a:lnTo>
                      <a:lnTo>
                        <a:pt x="15" y="106"/>
                      </a:lnTo>
                      <a:lnTo>
                        <a:pt x="10" y="106"/>
                      </a:lnTo>
                      <a:lnTo>
                        <a:pt x="5" y="101"/>
                      </a:lnTo>
                    </a:path>
                  </a:pathLst>
                </a:custGeom>
                <a:grpFill/>
                <a:ln w="3175" cap="rnd">
                  <a:noFill/>
                  <a:prstDash val="solid"/>
                  <a:miter lim="800000"/>
                  <a:headEnd/>
                  <a:tailEnd/>
                </a:ln>
              </p:spPr>
              <p:txBody>
                <a:bodyPr/>
                <a:lstStyle/>
                <a:p>
                  <a:endParaRPr lang="en-US"/>
                </a:p>
              </p:txBody>
            </p:sp>
            <p:sp>
              <p:nvSpPr>
                <p:cNvPr id="34" name="Freeform 20">
                  <a:extLst>
                    <a:ext uri="{FF2B5EF4-FFF2-40B4-BE49-F238E27FC236}">
                      <a16:creationId xmlns:a16="http://schemas.microsoft.com/office/drawing/2014/main" id="{E50F262F-D084-4B77-A8DC-6FAD74FD50E1}"/>
                    </a:ext>
                  </a:extLst>
                </p:cNvPr>
                <p:cNvSpPr>
                  <a:spLocks/>
                </p:cNvSpPr>
                <p:nvPr/>
              </p:nvSpPr>
              <p:spPr bwMode="auto">
                <a:xfrm>
                  <a:off x="3763964" y="3206750"/>
                  <a:ext cx="322263" cy="257175"/>
                </a:xfrm>
                <a:custGeom>
                  <a:avLst/>
                  <a:gdLst>
                    <a:gd name="T0" fmla="*/ 193 w 203"/>
                    <a:gd name="T1" fmla="*/ 76 h 162"/>
                    <a:gd name="T2" fmla="*/ 203 w 203"/>
                    <a:gd name="T3" fmla="*/ 91 h 162"/>
                    <a:gd name="T4" fmla="*/ 193 w 203"/>
                    <a:gd name="T5" fmla="*/ 91 h 162"/>
                    <a:gd name="T6" fmla="*/ 187 w 203"/>
                    <a:gd name="T7" fmla="*/ 101 h 162"/>
                    <a:gd name="T8" fmla="*/ 177 w 203"/>
                    <a:gd name="T9" fmla="*/ 111 h 162"/>
                    <a:gd name="T10" fmla="*/ 172 w 203"/>
                    <a:gd name="T11" fmla="*/ 106 h 162"/>
                    <a:gd name="T12" fmla="*/ 167 w 203"/>
                    <a:gd name="T13" fmla="*/ 106 h 162"/>
                    <a:gd name="T14" fmla="*/ 157 w 203"/>
                    <a:gd name="T15" fmla="*/ 111 h 162"/>
                    <a:gd name="T16" fmla="*/ 162 w 203"/>
                    <a:gd name="T17" fmla="*/ 122 h 162"/>
                    <a:gd name="T18" fmla="*/ 167 w 203"/>
                    <a:gd name="T19" fmla="*/ 127 h 162"/>
                    <a:gd name="T20" fmla="*/ 172 w 203"/>
                    <a:gd name="T21" fmla="*/ 132 h 162"/>
                    <a:gd name="T22" fmla="*/ 172 w 203"/>
                    <a:gd name="T23" fmla="*/ 142 h 162"/>
                    <a:gd name="T24" fmla="*/ 167 w 203"/>
                    <a:gd name="T25" fmla="*/ 147 h 162"/>
                    <a:gd name="T26" fmla="*/ 157 w 203"/>
                    <a:gd name="T27" fmla="*/ 157 h 162"/>
                    <a:gd name="T28" fmla="*/ 137 w 203"/>
                    <a:gd name="T29" fmla="*/ 157 h 162"/>
                    <a:gd name="T30" fmla="*/ 122 w 203"/>
                    <a:gd name="T31" fmla="*/ 157 h 162"/>
                    <a:gd name="T32" fmla="*/ 111 w 203"/>
                    <a:gd name="T33" fmla="*/ 152 h 162"/>
                    <a:gd name="T34" fmla="*/ 91 w 203"/>
                    <a:gd name="T35" fmla="*/ 147 h 162"/>
                    <a:gd name="T36" fmla="*/ 86 w 203"/>
                    <a:gd name="T37" fmla="*/ 152 h 162"/>
                    <a:gd name="T38" fmla="*/ 76 w 203"/>
                    <a:gd name="T39" fmla="*/ 152 h 162"/>
                    <a:gd name="T40" fmla="*/ 71 w 203"/>
                    <a:gd name="T41" fmla="*/ 147 h 162"/>
                    <a:gd name="T42" fmla="*/ 71 w 203"/>
                    <a:gd name="T43" fmla="*/ 142 h 162"/>
                    <a:gd name="T44" fmla="*/ 61 w 203"/>
                    <a:gd name="T45" fmla="*/ 137 h 162"/>
                    <a:gd name="T46" fmla="*/ 41 w 203"/>
                    <a:gd name="T47" fmla="*/ 147 h 162"/>
                    <a:gd name="T48" fmla="*/ 20 w 203"/>
                    <a:gd name="T49" fmla="*/ 137 h 162"/>
                    <a:gd name="T50" fmla="*/ 25 w 203"/>
                    <a:gd name="T51" fmla="*/ 137 h 162"/>
                    <a:gd name="T52" fmla="*/ 41 w 203"/>
                    <a:gd name="T53" fmla="*/ 132 h 162"/>
                    <a:gd name="T54" fmla="*/ 41 w 203"/>
                    <a:gd name="T55" fmla="*/ 127 h 162"/>
                    <a:gd name="T56" fmla="*/ 46 w 203"/>
                    <a:gd name="T57" fmla="*/ 122 h 162"/>
                    <a:gd name="T58" fmla="*/ 51 w 203"/>
                    <a:gd name="T59" fmla="*/ 116 h 162"/>
                    <a:gd name="T60" fmla="*/ 51 w 203"/>
                    <a:gd name="T61" fmla="*/ 106 h 162"/>
                    <a:gd name="T62" fmla="*/ 56 w 203"/>
                    <a:gd name="T63" fmla="*/ 96 h 162"/>
                    <a:gd name="T64" fmla="*/ 61 w 203"/>
                    <a:gd name="T65" fmla="*/ 96 h 162"/>
                    <a:gd name="T66" fmla="*/ 61 w 203"/>
                    <a:gd name="T67" fmla="*/ 86 h 162"/>
                    <a:gd name="T68" fmla="*/ 66 w 203"/>
                    <a:gd name="T69" fmla="*/ 81 h 162"/>
                    <a:gd name="T70" fmla="*/ 66 w 203"/>
                    <a:gd name="T71" fmla="*/ 76 h 162"/>
                    <a:gd name="T72" fmla="*/ 56 w 203"/>
                    <a:gd name="T73" fmla="*/ 71 h 162"/>
                    <a:gd name="T74" fmla="*/ 51 w 203"/>
                    <a:gd name="T75" fmla="*/ 76 h 162"/>
                    <a:gd name="T76" fmla="*/ 41 w 203"/>
                    <a:gd name="T77" fmla="*/ 71 h 162"/>
                    <a:gd name="T78" fmla="*/ 30 w 203"/>
                    <a:gd name="T79" fmla="*/ 61 h 162"/>
                    <a:gd name="T80" fmla="*/ 20 w 203"/>
                    <a:gd name="T81" fmla="*/ 51 h 162"/>
                    <a:gd name="T82" fmla="*/ 15 w 203"/>
                    <a:gd name="T83" fmla="*/ 46 h 162"/>
                    <a:gd name="T84" fmla="*/ 10 w 203"/>
                    <a:gd name="T85" fmla="*/ 25 h 162"/>
                    <a:gd name="T86" fmla="*/ 15 w 203"/>
                    <a:gd name="T87" fmla="*/ 30 h 162"/>
                    <a:gd name="T88" fmla="*/ 25 w 203"/>
                    <a:gd name="T89" fmla="*/ 30 h 162"/>
                    <a:gd name="T90" fmla="*/ 41 w 203"/>
                    <a:gd name="T91" fmla="*/ 30 h 162"/>
                    <a:gd name="T92" fmla="*/ 66 w 203"/>
                    <a:gd name="T93" fmla="*/ 41 h 162"/>
                    <a:gd name="T94" fmla="*/ 76 w 203"/>
                    <a:gd name="T95" fmla="*/ 30 h 162"/>
                    <a:gd name="T96" fmla="*/ 76 w 203"/>
                    <a:gd name="T97" fmla="*/ 25 h 162"/>
                    <a:gd name="T98" fmla="*/ 71 w 203"/>
                    <a:gd name="T99" fmla="*/ 10 h 162"/>
                    <a:gd name="T100" fmla="*/ 76 w 203"/>
                    <a:gd name="T101" fmla="*/ 10 h 162"/>
                    <a:gd name="T102" fmla="*/ 76 w 203"/>
                    <a:gd name="T103" fmla="*/ 5 h 162"/>
                    <a:gd name="T104" fmla="*/ 81 w 203"/>
                    <a:gd name="T105" fmla="*/ 5 h 162"/>
                    <a:gd name="T106" fmla="*/ 86 w 203"/>
                    <a:gd name="T107" fmla="*/ 10 h 162"/>
                    <a:gd name="T108" fmla="*/ 101 w 203"/>
                    <a:gd name="T109" fmla="*/ 5 h 162"/>
                    <a:gd name="T110" fmla="*/ 111 w 203"/>
                    <a:gd name="T111" fmla="*/ 0 h 162"/>
                    <a:gd name="T112" fmla="*/ 137 w 203"/>
                    <a:gd name="T113" fmla="*/ 20 h 162"/>
                    <a:gd name="T114" fmla="*/ 137 w 203"/>
                    <a:gd name="T115" fmla="*/ 25 h 162"/>
                    <a:gd name="T116" fmla="*/ 142 w 203"/>
                    <a:gd name="T117" fmla="*/ 41 h 162"/>
                    <a:gd name="T118" fmla="*/ 152 w 203"/>
                    <a:gd name="T119" fmla="*/ 46 h 162"/>
                    <a:gd name="T120" fmla="*/ 162 w 203"/>
                    <a:gd name="T121" fmla="*/ 51 h 162"/>
                    <a:gd name="T122" fmla="*/ 157 w 203"/>
                    <a:gd name="T123" fmla="*/ 61 h 162"/>
                    <a:gd name="T124" fmla="*/ 162 w 203"/>
                    <a:gd name="T125"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 h="162">
                      <a:moveTo>
                        <a:pt x="182" y="66"/>
                      </a:moveTo>
                      <a:lnTo>
                        <a:pt x="182" y="66"/>
                      </a:lnTo>
                      <a:lnTo>
                        <a:pt x="193" y="66"/>
                      </a:lnTo>
                      <a:lnTo>
                        <a:pt x="193" y="61"/>
                      </a:lnTo>
                      <a:lnTo>
                        <a:pt x="193" y="76"/>
                      </a:lnTo>
                      <a:lnTo>
                        <a:pt x="193" y="81"/>
                      </a:lnTo>
                      <a:lnTo>
                        <a:pt x="198" y="86"/>
                      </a:lnTo>
                      <a:lnTo>
                        <a:pt x="198" y="91"/>
                      </a:lnTo>
                      <a:lnTo>
                        <a:pt x="198" y="91"/>
                      </a:lnTo>
                      <a:lnTo>
                        <a:pt x="203" y="91"/>
                      </a:lnTo>
                      <a:lnTo>
                        <a:pt x="198" y="91"/>
                      </a:lnTo>
                      <a:lnTo>
                        <a:pt x="198" y="96"/>
                      </a:lnTo>
                      <a:lnTo>
                        <a:pt x="198" y="96"/>
                      </a:lnTo>
                      <a:lnTo>
                        <a:pt x="193" y="91"/>
                      </a:lnTo>
                      <a:lnTo>
                        <a:pt x="193" y="91"/>
                      </a:lnTo>
                      <a:lnTo>
                        <a:pt x="193" y="91"/>
                      </a:lnTo>
                      <a:lnTo>
                        <a:pt x="193" y="96"/>
                      </a:lnTo>
                      <a:lnTo>
                        <a:pt x="193" y="96"/>
                      </a:lnTo>
                      <a:lnTo>
                        <a:pt x="187" y="101"/>
                      </a:lnTo>
                      <a:lnTo>
                        <a:pt x="187" y="101"/>
                      </a:lnTo>
                      <a:lnTo>
                        <a:pt x="187" y="106"/>
                      </a:lnTo>
                      <a:lnTo>
                        <a:pt x="182" y="106"/>
                      </a:lnTo>
                      <a:lnTo>
                        <a:pt x="177" y="111"/>
                      </a:lnTo>
                      <a:lnTo>
                        <a:pt x="177" y="111"/>
                      </a:lnTo>
                      <a:lnTo>
                        <a:pt x="177" y="111"/>
                      </a:lnTo>
                      <a:lnTo>
                        <a:pt x="177" y="111"/>
                      </a:lnTo>
                      <a:lnTo>
                        <a:pt x="177" y="111"/>
                      </a:lnTo>
                      <a:lnTo>
                        <a:pt x="177" y="106"/>
                      </a:lnTo>
                      <a:lnTo>
                        <a:pt x="172" y="106"/>
                      </a:lnTo>
                      <a:lnTo>
                        <a:pt x="172" y="106"/>
                      </a:lnTo>
                      <a:lnTo>
                        <a:pt x="172" y="106"/>
                      </a:lnTo>
                      <a:lnTo>
                        <a:pt x="172" y="106"/>
                      </a:lnTo>
                      <a:lnTo>
                        <a:pt x="172" y="106"/>
                      </a:lnTo>
                      <a:lnTo>
                        <a:pt x="167" y="106"/>
                      </a:lnTo>
                      <a:lnTo>
                        <a:pt x="167" y="106"/>
                      </a:lnTo>
                      <a:lnTo>
                        <a:pt x="167" y="106"/>
                      </a:lnTo>
                      <a:lnTo>
                        <a:pt x="162" y="111"/>
                      </a:lnTo>
                      <a:lnTo>
                        <a:pt x="162" y="111"/>
                      </a:lnTo>
                      <a:lnTo>
                        <a:pt x="162" y="111"/>
                      </a:lnTo>
                      <a:lnTo>
                        <a:pt x="157" y="111"/>
                      </a:lnTo>
                      <a:lnTo>
                        <a:pt x="157" y="116"/>
                      </a:lnTo>
                      <a:lnTo>
                        <a:pt x="162" y="116"/>
                      </a:lnTo>
                      <a:lnTo>
                        <a:pt x="162" y="116"/>
                      </a:lnTo>
                      <a:lnTo>
                        <a:pt x="162" y="122"/>
                      </a:lnTo>
                      <a:lnTo>
                        <a:pt x="162" y="122"/>
                      </a:lnTo>
                      <a:lnTo>
                        <a:pt x="162" y="122"/>
                      </a:lnTo>
                      <a:lnTo>
                        <a:pt x="167" y="127"/>
                      </a:lnTo>
                      <a:lnTo>
                        <a:pt x="167" y="127"/>
                      </a:lnTo>
                      <a:lnTo>
                        <a:pt x="167" y="127"/>
                      </a:lnTo>
                      <a:lnTo>
                        <a:pt x="167" y="127"/>
                      </a:lnTo>
                      <a:lnTo>
                        <a:pt x="167" y="127"/>
                      </a:lnTo>
                      <a:lnTo>
                        <a:pt x="172" y="127"/>
                      </a:lnTo>
                      <a:lnTo>
                        <a:pt x="172" y="132"/>
                      </a:lnTo>
                      <a:lnTo>
                        <a:pt x="172" y="132"/>
                      </a:lnTo>
                      <a:lnTo>
                        <a:pt x="172" y="132"/>
                      </a:lnTo>
                      <a:lnTo>
                        <a:pt x="172" y="132"/>
                      </a:lnTo>
                      <a:lnTo>
                        <a:pt x="172" y="132"/>
                      </a:lnTo>
                      <a:lnTo>
                        <a:pt x="172" y="137"/>
                      </a:lnTo>
                      <a:lnTo>
                        <a:pt x="172" y="137"/>
                      </a:lnTo>
                      <a:lnTo>
                        <a:pt x="172" y="142"/>
                      </a:lnTo>
                      <a:lnTo>
                        <a:pt x="167" y="142"/>
                      </a:lnTo>
                      <a:lnTo>
                        <a:pt x="167" y="142"/>
                      </a:lnTo>
                      <a:lnTo>
                        <a:pt x="167" y="147"/>
                      </a:lnTo>
                      <a:lnTo>
                        <a:pt x="167" y="147"/>
                      </a:lnTo>
                      <a:lnTo>
                        <a:pt x="167" y="147"/>
                      </a:lnTo>
                      <a:lnTo>
                        <a:pt x="162" y="147"/>
                      </a:lnTo>
                      <a:lnTo>
                        <a:pt x="162" y="147"/>
                      </a:lnTo>
                      <a:lnTo>
                        <a:pt x="157" y="152"/>
                      </a:lnTo>
                      <a:lnTo>
                        <a:pt x="157" y="152"/>
                      </a:lnTo>
                      <a:lnTo>
                        <a:pt x="157" y="157"/>
                      </a:lnTo>
                      <a:lnTo>
                        <a:pt x="147" y="162"/>
                      </a:lnTo>
                      <a:lnTo>
                        <a:pt x="137" y="162"/>
                      </a:lnTo>
                      <a:lnTo>
                        <a:pt x="137" y="157"/>
                      </a:lnTo>
                      <a:lnTo>
                        <a:pt x="137" y="157"/>
                      </a:lnTo>
                      <a:lnTo>
                        <a:pt x="137" y="157"/>
                      </a:lnTo>
                      <a:lnTo>
                        <a:pt x="132" y="157"/>
                      </a:lnTo>
                      <a:lnTo>
                        <a:pt x="132" y="162"/>
                      </a:lnTo>
                      <a:lnTo>
                        <a:pt x="127" y="162"/>
                      </a:lnTo>
                      <a:lnTo>
                        <a:pt x="127" y="162"/>
                      </a:lnTo>
                      <a:lnTo>
                        <a:pt x="122" y="157"/>
                      </a:lnTo>
                      <a:lnTo>
                        <a:pt x="122" y="157"/>
                      </a:lnTo>
                      <a:lnTo>
                        <a:pt x="117" y="157"/>
                      </a:lnTo>
                      <a:lnTo>
                        <a:pt x="111" y="157"/>
                      </a:lnTo>
                      <a:lnTo>
                        <a:pt x="111" y="152"/>
                      </a:lnTo>
                      <a:lnTo>
                        <a:pt x="111" y="152"/>
                      </a:lnTo>
                      <a:lnTo>
                        <a:pt x="111" y="152"/>
                      </a:lnTo>
                      <a:lnTo>
                        <a:pt x="106" y="152"/>
                      </a:lnTo>
                      <a:lnTo>
                        <a:pt x="96" y="147"/>
                      </a:lnTo>
                      <a:lnTo>
                        <a:pt x="91" y="147"/>
                      </a:lnTo>
                      <a:lnTo>
                        <a:pt x="91" y="147"/>
                      </a:lnTo>
                      <a:lnTo>
                        <a:pt x="86" y="152"/>
                      </a:lnTo>
                      <a:lnTo>
                        <a:pt x="86" y="152"/>
                      </a:lnTo>
                      <a:lnTo>
                        <a:pt x="86" y="152"/>
                      </a:lnTo>
                      <a:lnTo>
                        <a:pt x="86" y="152"/>
                      </a:lnTo>
                      <a:lnTo>
                        <a:pt x="86" y="152"/>
                      </a:lnTo>
                      <a:lnTo>
                        <a:pt x="86" y="152"/>
                      </a:lnTo>
                      <a:lnTo>
                        <a:pt x="81" y="152"/>
                      </a:lnTo>
                      <a:lnTo>
                        <a:pt x="76" y="152"/>
                      </a:lnTo>
                      <a:lnTo>
                        <a:pt x="76" y="152"/>
                      </a:lnTo>
                      <a:lnTo>
                        <a:pt x="76" y="152"/>
                      </a:lnTo>
                      <a:lnTo>
                        <a:pt x="76" y="152"/>
                      </a:lnTo>
                      <a:lnTo>
                        <a:pt x="76" y="147"/>
                      </a:lnTo>
                      <a:lnTo>
                        <a:pt x="71" y="147"/>
                      </a:lnTo>
                      <a:lnTo>
                        <a:pt x="71" y="147"/>
                      </a:lnTo>
                      <a:lnTo>
                        <a:pt x="71" y="147"/>
                      </a:lnTo>
                      <a:lnTo>
                        <a:pt x="71" y="147"/>
                      </a:lnTo>
                      <a:lnTo>
                        <a:pt x="71" y="142"/>
                      </a:lnTo>
                      <a:lnTo>
                        <a:pt x="71" y="142"/>
                      </a:lnTo>
                      <a:lnTo>
                        <a:pt x="71" y="142"/>
                      </a:lnTo>
                      <a:lnTo>
                        <a:pt x="71" y="142"/>
                      </a:lnTo>
                      <a:lnTo>
                        <a:pt x="71" y="142"/>
                      </a:lnTo>
                      <a:lnTo>
                        <a:pt x="71" y="137"/>
                      </a:lnTo>
                      <a:lnTo>
                        <a:pt x="66" y="137"/>
                      </a:lnTo>
                      <a:lnTo>
                        <a:pt x="66" y="137"/>
                      </a:lnTo>
                      <a:lnTo>
                        <a:pt x="61" y="137"/>
                      </a:lnTo>
                      <a:lnTo>
                        <a:pt x="61" y="137"/>
                      </a:lnTo>
                      <a:lnTo>
                        <a:pt x="61" y="137"/>
                      </a:lnTo>
                      <a:lnTo>
                        <a:pt x="61" y="137"/>
                      </a:lnTo>
                      <a:lnTo>
                        <a:pt x="56" y="137"/>
                      </a:lnTo>
                      <a:lnTo>
                        <a:pt x="41" y="147"/>
                      </a:lnTo>
                      <a:lnTo>
                        <a:pt x="41" y="152"/>
                      </a:lnTo>
                      <a:lnTo>
                        <a:pt x="36" y="157"/>
                      </a:lnTo>
                      <a:lnTo>
                        <a:pt x="15" y="142"/>
                      </a:lnTo>
                      <a:lnTo>
                        <a:pt x="20" y="137"/>
                      </a:lnTo>
                      <a:lnTo>
                        <a:pt x="20" y="137"/>
                      </a:lnTo>
                      <a:lnTo>
                        <a:pt x="25" y="137"/>
                      </a:lnTo>
                      <a:lnTo>
                        <a:pt x="25" y="137"/>
                      </a:lnTo>
                      <a:lnTo>
                        <a:pt x="25" y="137"/>
                      </a:lnTo>
                      <a:lnTo>
                        <a:pt x="25" y="137"/>
                      </a:lnTo>
                      <a:lnTo>
                        <a:pt x="25" y="137"/>
                      </a:lnTo>
                      <a:lnTo>
                        <a:pt x="30" y="137"/>
                      </a:lnTo>
                      <a:lnTo>
                        <a:pt x="30" y="137"/>
                      </a:lnTo>
                      <a:lnTo>
                        <a:pt x="36" y="137"/>
                      </a:lnTo>
                      <a:lnTo>
                        <a:pt x="41" y="132"/>
                      </a:lnTo>
                      <a:lnTo>
                        <a:pt x="41" y="132"/>
                      </a:lnTo>
                      <a:lnTo>
                        <a:pt x="41" y="132"/>
                      </a:lnTo>
                      <a:lnTo>
                        <a:pt x="41" y="127"/>
                      </a:lnTo>
                      <a:lnTo>
                        <a:pt x="41" y="127"/>
                      </a:lnTo>
                      <a:lnTo>
                        <a:pt x="41" y="127"/>
                      </a:lnTo>
                      <a:lnTo>
                        <a:pt x="41" y="127"/>
                      </a:lnTo>
                      <a:lnTo>
                        <a:pt x="41" y="127"/>
                      </a:lnTo>
                      <a:lnTo>
                        <a:pt x="41" y="122"/>
                      </a:lnTo>
                      <a:lnTo>
                        <a:pt x="46" y="122"/>
                      </a:lnTo>
                      <a:lnTo>
                        <a:pt x="46" y="122"/>
                      </a:lnTo>
                      <a:lnTo>
                        <a:pt x="46" y="122"/>
                      </a:lnTo>
                      <a:lnTo>
                        <a:pt x="46" y="122"/>
                      </a:lnTo>
                      <a:lnTo>
                        <a:pt x="46" y="122"/>
                      </a:lnTo>
                      <a:lnTo>
                        <a:pt x="46" y="122"/>
                      </a:lnTo>
                      <a:lnTo>
                        <a:pt x="51" y="116"/>
                      </a:lnTo>
                      <a:lnTo>
                        <a:pt x="51" y="116"/>
                      </a:lnTo>
                      <a:lnTo>
                        <a:pt x="51" y="116"/>
                      </a:lnTo>
                      <a:lnTo>
                        <a:pt x="51" y="116"/>
                      </a:lnTo>
                      <a:lnTo>
                        <a:pt x="51" y="111"/>
                      </a:lnTo>
                      <a:lnTo>
                        <a:pt x="51" y="111"/>
                      </a:lnTo>
                      <a:lnTo>
                        <a:pt x="51" y="106"/>
                      </a:lnTo>
                      <a:lnTo>
                        <a:pt x="51" y="106"/>
                      </a:lnTo>
                      <a:lnTo>
                        <a:pt x="51" y="101"/>
                      </a:lnTo>
                      <a:lnTo>
                        <a:pt x="51" y="101"/>
                      </a:lnTo>
                      <a:lnTo>
                        <a:pt x="51" y="101"/>
                      </a:lnTo>
                      <a:lnTo>
                        <a:pt x="56" y="96"/>
                      </a:lnTo>
                      <a:lnTo>
                        <a:pt x="56" y="96"/>
                      </a:lnTo>
                      <a:lnTo>
                        <a:pt x="56" y="96"/>
                      </a:lnTo>
                      <a:lnTo>
                        <a:pt x="56" y="96"/>
                      </a:lnTo>
                      <a:lnTo>
                        <a:pt x="61" y="96"/>
                      </a:lnTo>
                      <a:lnTo>
                        <a:pt x="61" y="96"/>
                      </a:lnTo>
                      <a:lnTo>
                        <a:pt x="61" y="96"/>
                      </a:lnTo>
                      <a:lnTo>
                        <a:pt x="61" y="91"/>
                      </a:lnTo>
                      <a:lnTo>
                        <a:pt x="61" y="91"/>
                      </a:lnTo>
                      <a:lnTo>
                        <a:pt x="61" y="91"/>
                      </a:lnTo>
                      <a:lnTo>
                        <a:pt x="61" y="86"/>
                      </a:lnTo>
                      <a:lnTo>
                        <a:pt x="61" y="86"/>
                      </a:lnTo>
                      <a:lnTo>
                        <a:pt x="61" y="86"/>
                      </a:lnTo>
                      <a:lnTo>
                        <a:pt x="61" y="86"/>
                      </a:lnTo>
                      <a:lnTo>
                        <a:pt x="66" y="81"/>
                      </a:lnTo>
                      <a:lnTo>
                        <a:pt x="66" y="81"/>
                      </a:lnTo>
                      <a:lnTo>
                        <a:pt x="66" y="81"/>
                      </a:lnTo>
                      <a:lnTo>
                        <a:pt x="66" y="81"/>
                      </a:lnTo>
                      <a:lnTo>
                        <a:pt x="66" y="76"/>
                      </a:lnTo>
                      <a:lnTo>
                        <a:pt x="66" y="76"/>
                      </a:lnTo>
                      <a:lnTo>
                        <a:pt x="66" y="76"/>
                      </a:lnTo>
                      <a:lnTo>
                        <a:pt x="66" y="76"/>
                      </a:lnTo>
                      <a:lnTo>
                        <a:pt x="61" y="71"/>
                      </a:lnTo>
                      <a:lnTo>
                        <a:pt x="61" y="71"/>
                      </a:lnTo>
                      <a:lnTo>
                        <a:pt x="56" y="71"/>
                      </a:lnTo>
                      <a:lnTo>
                        <a:pt x="56" y="71"/>
                      </a:lnTo>
                      <a:lnTo>
                        <a:pt x="56" y="71"/>
                      </a:lnTo>
                      <a:lnTo>
                        <a:pt x="56" y="71"/>
                      </a:lnTo>
                      <a:lnTo>
                        <a:pt x="56" y="71"/>
                      </a:lnTo>
                      <a:lnTo>
                        <a:pt x="51" y="71"/>
                      </a:lnTo>
                      <a:lnTo>
                        <a:pt x="51" y="76"/>
                      </a:lnTo>
                      <a:lnTo>
                        <a:pt x="51" y="76"/>
                      </a:lnTo>
                      <a:lnTo>
                        <a:pt x="46" y="76"/>
                      </a:lnTo>
                      <a:lnTo>
                        <a:pt x="46" y="76"/>
                      </a:lnTo>
                      <a:lnTo>
                        <a:pt x="46" y="71"/>
                      </a:lnTo>
                      <a:lnTo>
                        <a:pt x="41" y="71"/>
                      </a:lnTo>
                      <a:lnTo>
                        <a:pt x="36" y="66"/>
                      </a:lnTo>
                      <a:lnTo>
                        <a:pt x="36" y="66"/>
                      </a:lnTo>
                      <a:lnTo>
                        <a:pt x="36" y="66"/>
                      </a:lnTo>
                      <a:lnTo>
                        <a:pt x="36" y="66"/>
                      </a:lnTo>
                      <a:lnTo>
                        <a:pt x="30" y="61"/>
                      </a:lnTo>
                      <a:lnTo>
                        <a:pt x="20" y="56"/>
                      </a:lnTo>
                      <a:lnTo>
                        <a:pt x="20" y="56"/>
                      </a:lnTo>
                      <a:lnTo>
                        <a:pt x="20" y="56"/>
                      </a:lnTo>
                      <a:lnTo>
                        <a:pt x="20" y="51"/>
                      </a:lnTo>
                      <a:lnTo>
                        <a:pt x="20" y="51"/>
                      </a:lnTo>
                      <a:lnTo>
                        <a:pt x="20" y="51"/>
                      </a:lnTo>
                      <a:lnTo>
                        <a:pt x="20" y="51"/>
                      </a:lnTo>
                      <a:lnTo>
                        <a:pt x="20" y="46"/>
                      </a:lnTo>
                      <a:lnTo>
                        <a:pt x="20" y="46"/>
                      </a:lnTo>
                      <a:lnTo>
                        <a:pt x="15" y="46"/>
                      </a:lnTo>
                      <a:lnTo>
                        <a:pt x="15" y="41"/>
                      </a:lnTo>
                      <a:lnTo>
                        <a:pt x="10" y="35"/>
                      </a:lnTo>
                      <a:lnTo>
                        <a:pt x="10" y="35"/>
                      </a:lnTo>
                      <a:lnTo>
                        <a:pt x="0" y="25"/>
                      </a:lnTo>
                      <a:lnTo>
                        <a:pt x="10" y="25"/>
                      </a:lnTo>
                      <a:lnTo>
                        <a:pt x="10" y="25"/>
                      </a:lnTo>
                      <a:lnTo>
                        <a:pt x="10" y="25"/>
                      </a:lnTo>
                      <a:lnTo>
                        <a:pt x="10" y="25"/>
                      </a:lnTo>
                      <a:lnTo>
                        <a:pt x="15" y="30"/>
                      </a:lnTo>
                      <a:lnTo>
                        <a:pt x="15" y="30"/>
                      </a:lnTo>
                      <a:lnTo>
                        <a:pt x="20" y="35"/>
                      </a:lnTo>
                      <a:lnTo>
                        <a:pt x="20" y="35"/>
                      </a:lnTo>
                      <a:lnTo>
                        <a:pt x="25" y="35"/>
                      </a:lnTo>
                      <a:lnTo>
                        <a:pt x="25" y="35"/>
                      </a:lnTo>
                      <a:lnTo>
                        <a:pt x="25" y="30"/>
                      </a:lnTo>
                      <a:lnTo>
                        <a:pt x="30" y="30"/>
                      </a:lnTo>
                      <a:lnTo>
                        <a:pt x="30" y="30"/>
                      </a:lnTo>
                      <a:lnTo>
                        <a:pt x="36" y="30"/>
                      </a:lnTo>
                      <a:lnTo>
                        <a:pt x="36" y="30"/>
                      </a:lnTo>
                      <a:lnTo>
                        <a:pt x="41" y="30"/>
                      </a:lnTo>
                      <a:lnTo>
                        <a:pt x="41" y="30"/>
                      </a:lnTo>
                      <a:lnTo>
                        <a:pt x="41" y="30"/>
                      </a:lnTo>
                      <a:lnTo>
                        <a:pt x="51" y="35"/>
                      </a:lnTo>
                      <a:lnTo>
                        <a:pt x="61" y="41"/>
                      </a:lnTo>
                      <a:lnTo>
                        <a:pt x="66" y="41"/>
                      </a:lnTo>
                      <a:lnTo>
                        <a:pt x="71" y="35"/>
                      </a:lnTo>
                      <a:lnTo>
                        <a:pt x="71" y="35"/>
                      </a:lnTo>
                      <a:lnTo>
                        <a:pt x="76" y="35"/>
                      </a:lnTo>
                      <a:lnTo>
                        <a:pt x="76" y="30"/>
                      </a:lnTo>
                      <a:lnTo>
                        <a:pt x="76" y="30"/>
                      </a:lnTo>
                      <a:lnTo>
                        <a:pt x="76" y="30"/>
                      </a:lnTo>
                      <a:lnTo>
                        <a:pt x="76" y="30"/>
                      </a:lnTo>
                      <a:lnTo>
                        <a:pt x="76" y="30"/>
                      </a:lnTo>
                      <a:lnTo>
                        <a:pt x="76" y="25"/>
                      </a:lnTo>
                      <a:lnTo>
                        <a:pt x="76" y="25"/>
                      </a:lnTo>
                      <a:lnTo>
                        <a:pt x="71" y="20"/>
                      </a:lnTo>
                      <a:lnTo>
                        <a:pt x="71" y="20"/>
                      </a:lnTo>
                      <a:lnTo>
                        <a:pt x="71" y="15"/>
                      </a:lnTo>
                      <a:lnTo>
                        <a:pt x="71" y="10"/>
                      </a:lnTo>
                      <a:lnTo>
                        <a:pt x="71" y="10"/>
                      </a:lnTo>
                      <a:lnTo>
                        <a:pt x="71" y="10"/>
                      </a:lnTo>
                      <a:lnTo>
                        <a:pt x="71" y="10"/>
                      </a:lnTo>
                      <a:lnTo>
                        <a:pt x="76" y="10"/>
                      </a:lnTo>
                      <a:lnTo>
                        <a:pt x="76" y="10"/>
                      </a:lnTo>
                      <a:lnTo>
                        <a:pt x="76" y="10"/>
                      </a:lnTo>
                      <a:lnTo>
                        <a:pt x="76" y="10"/>
                      </a:lnTo>
                      <a:lnTo>
                        <a:pt x="76" y="10"/>
                      </a:lnTo>
                      <a:lnTo>
                        <a:pt x="76" y="10"/>
                      </a:lnTo>
                      <a:lnTo>
                        <a:pt x="76" y="10"/>
                      </a:lnTo>
                      <a:lnTo>
                        <a:pt x="76" y="5"/>
                      </a:lnTo>
                      <a:lnTo>
                        <a:pt x="76" y="5"/>
                      </a:lnTo>
                      <a:lnTo>
                        <a:pt x="76" y="5"/>
                      </a:lnTo>
                      <a:lnTo>
                        <a:pt x="76" y="5"/>
                      </a:lnTo>
                      <a:lnTo>
                        <a:pt x="81" y="5"/>
                      </a:lnTo>
                      <a:lnTo>
                        <a:pt x="81" y="5"/>
                      </a:lnTo>
                      <a:lnTo>
                        <a:pt x="81" y="5"/>
                      </a:lnTo>
                      <a:lnTo>
                        <a:pt x="81" y="5"/>
                      </a:lnTo>
                      <a:lnTo>
                        <a:pt x="81" y="10"/>
                      </a:lnTo>
                      <a:lnTo>
                        <a:pt x="86" y="10"/>
                      </a:lnTo>
                      <a:lnTo>
                        <a:pt x="86" y="10"/>
                      </a:lnTo>
                      <a:lnTo>
                        <a:pt x="86" y="10"/>
                      </a:lnTo>
                      <a:lnTo>
                        <a:pt x="91" y="10"/>
                      </a:lnTo>
                      <a:lnTo>
                        <a:pt x="96" y="5"/>
                      </a:lnTo>
                      <a:lnTo>
                        <a:pt x="96" y="5"/>
                      </a:lnTo>
                      <a:lnTo>
                        <a:pt x="101" y="5"/>
                      </a:lnTo>
                      <a:lnTo>
                        <a:pt x="101" y="5"/>
                      </a:lnTo>
                      <a:lnTo>
                        <a:pt x="106" y="5"/>
                      </a:lnTo>
                      <a:lnTo>
                        <a:pt x="106" y="5"/>
                      </a:lnTo>
                      <a:lnTo>
                        <a:pt x="106" y="5"/>
                      </a:lnTo>
                      <a:lnTo>
                        <a:pt x="111" y="0"/>
                      </a:lnTo>
                      <a:lnTo>
                        <a:pt x="111" y="0"/>
                      </a:lnTo>
                      <a:lnTo>
                        <a:pt x="122" y="5"/>
                      </a:lnTo>
                      <a:lnTo>
                        <a:pt x="132" y="15"/>
                      </a:lnTo>
                      <a:lnTo>
                        <a:pt x="137" y="20"/>
                      </a:lnTo>
                      <a:lnTo>
                        <a:pt x="137" y="20"/>
                      </a:lnTo>
                      <a:lnTo>
                        <a:pt x="137" y="20"/>
                      </a:lnTo>
                      <a:lnTo>
                        <a:pt x="137" y="20"/>
                      </a:lnTo>
                      <a:lnTo>
                        <a:pt x="137" y="25"/>
                      </a:lnTo>
                      <a:lnTo>
                        <a:pt x="137" y="25"/>
                      </a:lnTo>
                      <a:lnTo>
                        <a:pt x="137" y="25"/>
                      </a:lnTo>
                      <a:lnTo>
                        <a:pt x="137" y="30"/>
                      </a:lnTo>
                      <a:lnTo>
                        <a:pt x="142" y="35"/>
                      </a:lnTo>
                      <a:lnTo>
                        <a:pt x="142" y="35"/>
                      </a:lnTo>
                      <a:lnTo>
                        <a:pt x="142" y="35"/>
                      </a:lnTo>
                      <a:lnTo>
                        <a:pt x="142" y="41"/>
                      </a:lnTo>
                      <a:lnTo>
                        <a:pt x="142" y="41"/>
                      </a:lnTo>
                      <a:lnTo>
                        <a:pt x="147" y="41"/>
                      </a:lnTo>
                      <a:lnTo>
                        <a:pt x="147" y="46"/>
                      </a:lnTo>
                      <a:lnTo>
                        <a:pt x="147" y="46"/>
                      </a:lnTo>
                      <a:lnTo>
                        <a:pt x="152" y="46"/>
                      </a:lnTo>
                      <a:lnTo>
                        <a:pt x="152" y="46"/>
                      </a:lnTo>
                      <a:lnTo>
                        <a:pt x="157" y="51"/>
                      </a:lnTo>
                      <a:lnTo>
                        <a:pt x="157" y="51"/>
                      </a:lnTo>
                      <a:lnTo>
                        <a:pt x="162" y="51"/>
                      </a:lnTo>
                      <a:lnTo>
                        <a:pt x="162" y="51"/>
                      </a:lnTo>
                      <a:lnTo>
                        <a:pt x="162" y="51"/>
                      </a:lnTo>
                      <a:lnTo>
                        <a:pt x="162" y="51"/>
                      </a:lnTo>
                      <a:lnTo>
                        <a:pt x="157" y="56"/>
                      </a:lnTo>
                      <a:lnTo>
                        <a:pt x="157" y="56"/>
                      </a:lnTo>
                      <a:lnTo>
                        <a:pt x="157" y="61"/>
                      </a:lnTo>
                      <a:lnTo>
                        <a:pt x="157" y="61"/>
                      </a:lnTo>
                      <a:lnTo>
                        <a:pt x="157" y="61"/>
                      </a:lnTo>
                      <a:lnTo>
                        <a:pt x="157" y="66"/>
                      </a:lnTo>
                      <a:lnTo>
                        <a:pt x="157" y="66"/>
                      </a:lnTo>
                      <a:lnTo>
                        <a:pt x="162" y="66"/>
                      </a:lnTo>
                      <a:lnTo>
                        <a:pt x="182" y="66"/>
                      </a:lnTo>
                      <a:lnTo>
                        <a:pt x="182" y="66"/>
                      </a:lnTo>
                    </a:path>
                  </a:pathLst>
                </a:custGeom>
                <a:grpFill/>
                <a:ln w="3175" cap="rnd">
                  <a:noFill/>
                  <a:prstDash val="solid"/>
                  <a:miter lim="800000"/>
                  <a:headEnd/>
                  <a:tailEnd/>
                </a:ln>
              </p:spPr>
              <p:txBody>
                <a:bodyPr/>
                <a:lstStyle/>
                <a:p>
                  <a:endParaRPr lang="en-US"/>
                </a:p>
              </p:txBody>
            </p:sp>
            <p:sp>
              <p:nvSpPr>
                <p:cNvPr id="35" name="Freeform 21">
                  <a:extLst>
                    <a:ext uri="{FF2B5EF4-FFF2-40B4-BE49-F238E27FC236}">
                      <a16:creationId xmlns:a16="http://schemas.microsoft.com/office/drawing/2014/main" id="{C89F4B8A-0D5A-4779-BF5B-08CB2E1778C2}"/>
                    </a:ext>
                  </a:extLst>
                </p:cNvPr>
                <p:cNvSpPr>
                  <a:spLocks/>
                </p:cNvSpPr>
                <p:nvPr/>
              </p:nvSpPr>
              <p:spPr bwMode="auto">
                <a:xfrm>
                  <a:off x="3514726" y="3424238"/>
                  <a:ext cx="330200" cy="257175"/>
                </a:xfrm>
                <a:custGeom>
                  <a:avLst/>
                  <a:gdLst>
                    <a:gd name="T0" fmla="*/ 10 w 208"/>
                    <a:gd name="T1" fmla="*/ 60 h 162"/>
                    <a:gd name="T2" fmla="*/ 15 w 208"/>
                    <a:gd name="T3" fmla="*/ 40 h 162"/>
                    <a:gd name="T4" fmla="*/ 15 w 208"/>
                    <a:gd name="T5" fmla="*/ 30 h 162"/>
                    <a:gd name="T6" fmla="*/ 30 w 208"/>
                    <a:gd name="T7" fmla="*/ 15 h 162"/>
                    <a:gd name="T8" fmla="*/ 46 w 208"/>
                    <a:gd name="T9" fmla="*/ 15 h 162"/>
                    <a:gd name="T10" fmla="*/ 51 w 208"/>
                    <a:gd name="T11" fmla="*/ 15 h 162"/>
                    <a:gd name="T12" fmla="*/ 71 w 208"/>
                    <a:gd name="T13" fmla="*/ 15 h 162"/>
                    <a:gd name="T14" fmla="*/ 81 w 208"/>
                    <a:gd name="T15" fmla="*/ 10 h 162"/>
                    <a:gd name="T16" fmla="*/ 96 w 208"/>
                    <a:gd name="T17" fmla="*/ 0 h 162"/>
                    <a:gd name="T18" fmla="*/ 106 w 208"/>
                    <a:gd name="T19" fmla="*/ 10 h 162"/>
                    <a:gd name="T20" fmla="*/ 106 w 208"/>
                    <a:gd name="T21" fmla="*/ 20 h 162"/>
                    <a:gd name="T22" fmla="*/ 112 w 208"/>
                    <a:gd name="T23" fmla="*/ 30 h 162"/>
                    <a:gd name="T24" fmla="*/ 117 w 208"/>
                    <a:gd name="T25" fmla="*/ 25 h 162"/>
                    <a:gd name="T26" fmla="*/ 122 w 208"/>
                    <a:gd name="T27" fmla="*/ 25 h 162"/>
                    <a:gd name="T28" fmla="*/ 157 w 208"/>
                    <a:gd name="T29" fmla="*/ 10 h 162"/>
                    <a:gd name="T30" fmla="*/ 172 w 208"/>
                    <a:gd name="T31" fmla="*/ 5 h 162"/>
                    <a:gd name="T32" fmla="*/ 208 w 208"/>
                    <a:gd name="T33" fmla="*/ 40 h 162"/>
                    <a:gd name="T34" fmla="*/ 203 w 208"/>
                    <a:gd name="T35" fmla="*/ 45 h 162"/>
                    <a:gd name="T36" fmla="*/ 198 w 208"/>
                    <a:gd name="T37" fmla="*/ 55 h 162"/>
                    <a:gd name="T38" fmla="*/ 193 w 208"/>
                    <a:gd name="T39" fmla="*/ 66 h 162"/>
                    <a:gd name="T40" fmla="*/ 193 w 208"/>
                    <a:gd name="T41" fmla="*/ 66 h 162"/>
                    <a:gd name="T42" fmla="*/ 198 w 208"/>
                    <a:gd name="T43" fmla="*/ 71 h 162"/>
                    <a:gd name="T44" fmla="*/ 198 w 208"/>
                    <a:gd name="T45" fmla="*/ 76 h 162"/>
                    <a:gd name="T46" fmla="*/ 172 w 208"/>
                    <a:gd name="T47" fmla="*/ 76 h 162"/>
                    <a:gd name="T48" fmla="*/ 177 w 208"/>
                    <a:gd name="T49" fmla="*/ 86 h 162"/>
                    <a:gd name="T50" fmla="*/ 162 w 208"/>
                    <a:gd name="T51" fmla="*/ 86 h 162"/>
                    <a:gd name="T52" fmla="*/ 142 w 208"/>
                    <a:gd name="T53" fmla="*/ 86 h 162"/>
                    <a:gd name="T54" fmla="*/ 142 w 208"/>
                    <a:gd name="T55" fmla="*/ 81 h 162"/>
                    <a:gd name="T56" fmla="*/ 137 w 208"/>
                    <a:gd name="T57" fmla="*/ 66 h 162"/>
                    <a:gd name="T58" fmla="*/ 127 w 208"/>
                    <a:gd name="T59" fmla="*/ 66 h 162"/>
                    <a:gd name="T60" fmla="*/ 122 w 208"/>
                    <a:gd name="T61" fmla="*/ 71 h 162"/>
                    <a:gd name="T62" fmla="*/ 86 w 208"/>
                    <a:gd name="T63" fmla="*/ 76 h 162"/>
                    <a:gd name="T64" fmla="*/ 81 w 208"/>
                    <a:gd name="T65" fmla="*/ 81 h 162"/>
                    <a:gd name="T66" fmla="*/ 86 w 208"/>
                    <a:gd name="T67" fmla="*/ 91 h 162"/>
                    <a:gd name="T68" fmla="*/ 91 w 208"/>
                    <a:gd name="T69" fmla="*/ 96 h 162"/>
                    <a:gd name="T70" fmla="*/ 86 w 208"/>
                    <a:gd name="T71" fmla="*/ 106 h 162"/>
                    <a:gd name="T72" fmla="*/ 76 w 208"/>
                    <a:gd name="T73" fmla="*/ 111 h 162"/>
                    <a:gd name="T74" fmla="*/ 71 w 208"/>
                    <a:gd name="T75" fmla="*/ 116 h 162"/>
                    <a:gd name="T76" fmla="*/ 66 w 208"/>
                    <a:gd name="T77" fmla="*/ 126 h 162"/>
                    <a:gd name="T78" fmla="*/ 51 w 208"/>
                    <a:gd name="T79" fmla="*/ 131 h 162"/>
                    <a:gd name="T80" fmla="*/ 36 w 208"/>
                    <a:gd name="T81" fmla="*/ 136 h 162"/>
                    <a:gd name="T82" fmla="*/ 41 w 208"/>
                    <a:gd name="T83" fmla="*/ 141 h 162"/>
                    <a:gd name="T84" fmla="*/ 30 w 208"/>
                    <a:gd name="T85" fmla="*/ 147 h 162"/>
                    <a:gd name="T86" fmla="*/ 20 w 208"/>
                    <a:gd name="T87" fmla="*/ 152 h 162"/>
                    <a:gd name="T88" fmla="*/ 20 w 208"/>
                    <a:gd name="T89" fmla="*/ 157 h 162"/>
                    <a:gd name="T90" fmla="*/ 10 w 208"/>
                    <a:gd name="T91" fmla="*/ 162 h 162"/>
                    <a:gd name="T92" fmla="*/ 10 w 208"/>
                    <a:gd name="T93" fmla="*/ 152 h 162"/>
                    <a:gd name="T94" fmla="*/ 5 w 208"/>
                    <a:gd name="T95" fmla="*/ 147 h 162"/>
                    <a:gd name="T96" fmla="*/ 5 w 208"/>
                    <a:gd name="T97" fmla="*/ 141 h 162"/>
                    <a:gd name="T98" fmla="*/ 5 w 208"/>
                    <a:gd name="T99" fmla="*/ 136 h 162"/>
                    <a:gd name="T100" fmla="*/ 10 w 208"/>
                    <a:gd name="T101" fmla="*/ 141 h 162"/>
                    <a:gd name="T102" fmla="*/ 15 w 208"/>
                    <a:gd name="T103" fmla="*/ 136 h 162"/>
                    <a:gd name="T104" fmla="*/ 15 w 208"/>
                    <a:gd name="T105" fmla="*/ 131 h 162"/>
                    <a:gd name="T106" fmla="*/ 15 w 208"/>
                    <a:gd name="T107" fmla="*/ 121 h 162"/>
                    <a:gd name="T108" fmla="*/ 15 w 208"/>
                    <a:gd name="T109" fmla="*/ 121 h 162"/>
                    <a:gd name="T110" fmla="*/ 20 w 208"/>
                    <a:gd name="T111" fmla="*/ 121 h 162"/>
                    <a:gd name="T112" fmla="*/ 20 w 208"/>
                    <a:gd name="T113" fmla="*/ 116 h 162"/>
                    <a:gd name="T114" fmla="*/ 20 w 208"/>
                    <a:gd name="T115" fmla="*/ 111 h 162"/>
                    <a:gd name="T116" fmla="*/ 25 w 208"/>
                    <a:gd name="T117" fmla="*/ 106 h 162"/>
                    <a:gd name="T118" fmla="*/ 30 w 208"/>
                    <a:gd name="T119" fmla="*/ 101 h 162"/>
                    <a:gd name="T120" fmla="*/ 30 w 208"/>
                    <a:gd name="T121" fmla="*/ 96 h 162"/>
                    <a:gd name="T122" fmla="*/ 30 w 208"/>
                    <a:gd name="T123"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162">
                      <a:moveTo>
                        <a:pt x="25" y="81"/>
                      </a:moveTo>
                      <a:lnTo>
                        <a:pt x="25" y="81"/>
                      </a:lnTo>
                      <a:lnTo>
                        <a:pt x="15" y="76"/>
                      </a:lnTo>
                      <a:lnTo>
                        <a:pt x="5" y="66"/>
                      </a:lnTo>
                      <a:lnTo>
                        <a:pt x="10" y="60"/>
                      </a:lnTo>
                      <a:lnTo>
                        <a:pt x="20" y="60"/>
                      </a:lnTo>
                      <a:lnTo>
                        <a:pt x="25" y="55"/>
                      </a:lnTo>
                      <a:lnTo>
                        <a:pt x="25" y="50"/>
                      </a:lnTo>
                      <a:lnTo>
                        <a:pt x="25" y="45"/>
                      </a:lnTo>
                      <a:lnTo>
                        <a:pt x="15" y="40"/>
                      </a:lnTo>
                      <a:lnTo>
                        <a:pt x="15" y="35"/>
                      </a:lnTo>
                      <a:lnTo>
                        <a:pt x="15" y="35"/>
                      </a:lnTo>
                      <a:lnTo>
                        <a:pt x="15" y="35"/>
                      </a:lnTo>
                      <a:lnTo>
                        <a:pt x="15" y="35"/>
                      </a:lnTo>
                      <a:lnTo>
                        <a:pt x="15" y="30"/>
                      </a:lnTo>
                      <a:lnTo>
                        <a:pt x="15" y="30"/>
                      </a:lnTo>
                      <a:lnTo>
                        <a:pt x="20" y="25"/>
                      </a:lnTo>
                      <a:lnTo>
                        <a:pt x="20" y="20"/>
                      </a:lnTo>
                      <a:lnTo>
                        <a:pt x="25" y="20"/>
                      </a:lnTo>
                      <a:lnTo>
                        <a:pt x="30" y="15"/>
                      </a:lnTo>
                      <a:lnTo>
                        <a:pt x="36" y="10"/>
                      </a:lnTo>
                      <a:lnTo>
                        <a:pt x="46" y="10"/>
                      </a:lnTo>
                      <a:lnTo>
                        <a:pt x="46" y="10"/>
                      </a:lnTo>
                      <a:lnTo>
                        <a:pt x="46" y="10"/>
                      </a:lnTo>
                      <a:lnTo>
                        <a:pt x="46" y="15"/>
                      </a:lnTo>
                      <a:lnTo>
                        <a:pt x="46" y="15"/>
                      </a:lnTo>
                      <a:lnTo>
                        <a:pt x="51" y="15"/>
                      </a:lnTo>
                      <a:lnTo>
                        <a:pt x="51" y="15"/>
                      </a:lnTo>
                      <a:lnTo>
                        <a:pt x="51" y="15"/>
                      </a:lnTo>
                      <a:lnTo>
                        <a:pt x="51" y="15"/>
                      </a:lnTo>
                      <a:lnTo>
                        <a:pt x="56" y="15"/>
                      </a:lnTo>
                      <a:lnTo>
                        <a:pt x="56" y="15"/>
                      </a:lnTo>
                      <a:lnTo>
                        <a:pt x="56" y="15"/>
                      </a:lnTo>
                      <a:lnTo>
                        <a:pt x="61" y="15"/>
                      </a:lnTo>
                      <a:lnTo>
                        <a:pt x="71" y="15"/>
                      </a:lnTo>
                      <a:lnTo>
                        <a:pt x="76" y="15"/>
                      </a:lnTo>
                      <a:lnTo>
                        <a:pt x="81" y="10"/>
                      </a:lnTo>
                      <a:lnTo>
                        <a:pt x="81" y="10"/>
                      </a:lnTo>
                      <a:lnTo>
                        <a:pt x="81" y="10"/>
                      </a:lnTo>
                      <a:lnTo>
                        <a:pt x="81" y="10"/>
                      </a:lnTo>
                      <a:lnTo>
                        <a:pt x="81" y="5"/>
                      </a:lnTo>
                      <a:lnTo>
                        <a:pt x="86" y="5"/>
                      </a:lnTo>
                      <a:lnTo>
                        <a:pt x="91" y="0"/>
                      </a:lnTo>
                      <a:lnTo>
                        <a:pt x="91" y="0"/>
                      </a:lnTo>
                      <a:lnTo>
                        <a:pt x="96" y="0"/>
                      </a:lnTo>
                      <a:lnTo>
                        <a:pt x="96" y="5"/>
                      </a:lnTo>
                      <a:lnTo>
                        <a:pt x="101" y="5"/>
                      </a:lnTo>
                      <a:lnTo>
                        <a:pt x="101" y="5"/>
                      </a:lnTo>
                      <a:lnTo>
                        <a:pt x="106" y="10"/>
                      </a:lnTo>
                      <a:lnTo>
                        <a:pt x="106" y="10"/>
                      </a:lnTo>
                      <a:lnTo>
                        <a:pt x="106" y="10"/>
                      </a:lnTo>
                      <a:lnTo>
                        <a:pt x="106" y="10"/>
                      </a:lnTo>
                      <a:lnTo>
                        <a:pt x="106" y="15"/>
                      </a:lnTo>
                      <a:lnTo>
                        <a:pt x="106" y="15"/>
                      </a:lnTo>
                      <a:lnTo>
                        <a:pt x="106" y="20"/>
                      </a:lnTo>
                      <a:lnTo>
                        <a:pt x="106" y="25"/>
                      </a:lnTo>
                      <a:lnTo>
                        <a:pt x="112" y="25"/>
                      </a:lnTo>
                      <a:lnTo>
                        <a:pt x="112" y="25"/>
                      </a:lnTo>
                      <a:lnTo>
                        <a:pt x="112" y="30"/>
                      </a:lnTo>
                      <a:lnTo>
                        <a:pt x="112" y="30"/>
                      </a:lnTo>
                      <a:lnTo>
                        <a:pt x="112" y="25"/>
                      </a:lnTo>
                      <a:lnTo>
                        <a:pt x="112" y="25"/>
                      </a:lnTo>
                      <a:lnTo>
                        <a:pt x="112" y="25"/>
                      </a:lnTo>
                      <a:lnTo>
                        <a:pt x="112" y="25"/>
                      </a:lnTo>
                      <a:lnTo>
                        <a:pt x="117" y="25"/>
                      </a:lnTo>
                      <a:lnTo>
                        <a:pt x="117" y="25"/>
                      </a:lnTo>
                      <a:lnTo>
                        <a:pt x="117" y="25"/>
                      </a:lnTo>
                      <a:lnTo>
                        <a:pt x="117" y="25"/>
                      </a:lnTo>
                      <a:lnTo>
                        <a:pt x="122" y="25"/>
                      </a:lnTo>
                      <a:lnTo>
                        <a:pt x="122" y="25"/>
                      </a:lnTo>
                      <a:lnTo>
                        <a:pt x="122" y="30"/>
                      </a:lnTo>
                      <a:lnTo>
                        <a:pt x="127" y="30"/>
                      </a:lnTo>
                      <a:lnTo>
                        <a:pt x="127" y="30"/>
                      </a:lnTo>
                      <a:lnTo>
                        <a:pt x="137" y="25"/>
                      </a:lnTo>
                      <a:lnTo>
                        <a:pt x="157" y="10"/>
                      </a:lnTo>
                      <a:lnTo>
                        <a:pt x="157" y="10"/>
                      </a:lnTo>
                      <a:lnTo>
                        <a:pt x="162" y="10"/>
                      </a:lnTo>
                      <a:lnTo>
                        <a:pt x="167" y="10"/>
                      </a:lnTo>
                      <a:lnTo>
                        <a:pt x="167" y="10"/>
                      </a:lnTo>
                      <a:lnTo>
                        <a:pt x="172" y="5"/>
                      </a:lnTo>
                      <a:lnTo>
                        <a:pt x="193" y="20"/>
                      </a:lnTo>
                      <a:lnTo>
                        <a:pt x="193" y="25"/>
                      </a:lnTo>
                      <a:lnTo>
                        <a:pt x="193" y="25"/>
                      </a:lnTo>
                      <a:lnTo>
                        <a:pt x="203" y="35"/>
                      </a:lnTo>
                      <a:lnTo>
                        <a:pt x="208" y="40"/>
                      </a:lnTo>
                      <a:lnTo>
                        <a:pt x="208" y="40"/>
                      </a:lnTo>
                      <a:lnTo>
                        <a:pt x="208" y="45"/>
                      </a:lnTo>
                      <a:lnTo>
                        <a:pt x="203" y="45"/>
                      </a:lnTo>
                      <a:lnTo>
                        <a:pt x="203" y="45"/>
                      </a:lnTo>
                      <a:lnTo>
                        <a:pt x="203" y="45"/>
                      </a:lnTo>
                      <a:lnTo>
                        <a:pt x="203" y="50"/>
                      </a:lnTo>
                      <a:lnTo>
                        <a:pt x="203" y="50"/>
                      </a:lnTo>
                      <a:lnTo>
                        <a:pt x="203" y="50"/>
                      </a:lnTo>
                      <a:lnTo>
                        <a:pt x="203" y="50"/>
                      </a:lnTo>
                      <a:lnTo>
                        <a:pt x="198" y="55"/>
                      </a:lnTo>
                      <a:lnTo>
                        <a:pt x="198" y="55"/>
                      </a:lnTo>
                      <a:lnTo>
                        <a:pt x="198" y="60"/>
                      </a:lnTo>
                      <a:lnTo>
                        <a:pt x="198" y="60"/>
                      </a:lnTo>
                      <a:lnTo>
                        <a:pt x="198" y="60"/>
                      </a:lnTo>
                      <a:lnTo>
                        <a:pt x="193" y="66"/>
                      </a:lnTo>
                      <a:lnTo>
                        <a:pt x="193" y="66"/>
                      </a:lnTo>
                      <a:lnTo>
                        <a:pt x="193" y="66"/>
                      </a:lnTo>
                      <a:lnTo>
                        <a:pt x="193" y="66"/>
                      </a:lnTo>
                      <a:lnTo>
                        <a:pt x="193" y="66"/>
                      </a:lnTo>
                      <a:lnTo>
                        <a:pt x="193" y="66"/>
                      </a:lnTo>
                      <a:lnTo>
                        <a:pt x="193" y="66"/>
                      </a:lnTo>
                      <a:lnTo>
                        <a:pt x="198" y="71"/>
                      </a:lnTo>
                      <a:lnTo>
                        <a:pt x="198" y="71"/>
                      </a:lnTo>
                      <a:lnTo>
                        <a:pt x="198" y="71"/>
                      </a:lnTo>
                      <a:lnTo>
                        <a:pt x="198" y="71"/>
                      </a:lnTo>
                      <a:lnTo>
                        <a:pt x="198" y="71"/>
                      </a:lnTo>
                      <a:lnTo>
                        <a:pt x="198" y="71"/>
                      </a:lnTo>
                      <a:lnTo>
                        <a:pt x="198" y="76"/>
                      </a:lnTo>
                      <a:lnTo>
                        <a:pt x="198" y="76"/>
                      </a:lnTo>
                      <a:lnTo>
                        <a:pt x="198" y="76"/>
                      </a:lnTo>
                      <a:lnTo>
                        <a:pt x="193" y="76"/>
                      </a:lnTo>
                      <a:lnTo>
                        <a:pt x="177" y="76"/>
                      </a:lnTo>
                      <a:lnTo>
                        <a:pt x="177" y="76"/>
                      </a:lnTo>
                      <a:lnTo>
                        <a:pt x="177" y="76"/>
                      </a:lnTo>
                      <a:lnTo>
                        <a:pt x="172" y="76"/>
                      </a:lnTo>
                      <a:lnTo>
                        <a:pt x="172" y="76"/>
                      </a:lnTo>
                      <a:lnTo>
                        <a:pt x="172" y="76"/>
                      </a:lnTo>
                      <a:lnTo>
                        <a:pt x="182" y="81"/>
                      </a:lnTo>
                      <a:lnTo>
                        <a:pt x="182" y="81"/>
                      </a:lnTo>
                      <a:lnTo>
                        <a:pt x="177" y="86"/>
                      </a:lnTo>
                      <a:lnTo>
                        <a:pt x="177" y="86"/>
                      </a:lnTo>
                      <a:lnTo>
                        <a:pt x="172" y="86"/>
                      </a:lnTo>
                      <a:lnTo>
                        <a:pt x="167" y="86"/>
                      </a:lnTo>
                      <a:lnTo>
                        <a:pt x="162" y="86"/>
                      </a:lnTo>
                      <a:lnTo>
                        <a:pt x="162" y="86"/>
                      </a:lnTo>
                      <a:lnTo>
                        <a:pt x="157" y="91"/>
                      </a:lnTo>
                      <a:lnTo>
                        <a:pt x="152" y="91"/>
                      </a:lnTo>
                      <a:lnTo>
                        <a:pt x="147" y="91"/>
                      </a:lnTo>
                      <a:lnTo>
                        <a:pt x="147" y="91"/>
                      </a:lnTo>
                      <a:lnTo>
                        <a:pt x="142" y="86"/>
                      </a:lnTo>
                      <a:lnTo>
                        <a:pt x="142" y="86"/>
                      </a:lnTo>
                      <a:lnTo>
                        <a:pt x="142" y="86"/>
                      </a:lnTo>
                      <a:lnTo>
                        <a:pt x="142" y="86"/>
                      </a:lnTo>
                      <a:lnTo>
                        <a:pt x="142" y="81"/>
                      </a:lnTo>
                      <a:lnTo>
                        <a:pt x="142" y="81"/>
                      </a:lnTo>
                      <a:lnTo>
                        <a:pt x="142" y="76"/>
                      </a:lnTo>
                      <a:lnTo>
                        <a:pt x="142" y="71"/>
                      </a:lnTo>
                      <a:lnTo>
                        <a:pt x="137" y="71"/>
                      </a:lnTo>
                      <a:lnTo>
                        <a:pt x="137" y="71"/>
                      </a:lnTo>
                      <a:lnTo>
                        <a:pt x="137" y="66"/>
                      </a:lnTo>
                      <a:lnTo>
                        <a:pt x="132" y="66"/>
                      </a:lnTo>
                      <a:lnTo>
                        <a:pt x="132" y="66"/>
                      </a:lnTo>
                      <a:lnTo>
                        <a:pt x="127" y="66"/>
                      </a:lnTo>
                      <a:lnTo>
                        <a:pt x="127" y="66"/>
                      </a:lnTo>
                      <a:lnTo>
                        <a:pt x="127" y="66"/>
                      </a:lnTo>
                      <a:lnTo>
                        <a:pt x="127" y="71"/>
                      </a:lnTo>
                      <a:lnTo>
                        <a:pt x="127" y="71"/>
                      </a:lnTo>
                      <a:lnTo>
                        <a:pt x="122" y="71"/>
                      </a:lnTo>
                      <a:lnTo>
                        <a:pt x="122" y="71"/>
                      </a:lnTo>
                      <a:lnTo>
                        <a:pt x="122" y="71"/>
                      </a:lnTo>
                      <a:lnTo>
                        <a:pt x="122" y="71"/>
                      </a:lnTo>
                      <a:lnTo>
                        <a:pt x="117" y="71"/>
                      </a:lnTo>
                      <a:lnTo>
                        <a:pt x="112" y="71"/>
                      </a:lnTo>
                      <a:lnTo>
                        <a:pt x="112" y="71"/>
                      </a:lnTo>
                      <a:lnTo>
                        <a:pt x="86" y="76"/>
                      </a:lnTo>
                      <a:lnTo>
                        <a:pt x="86" y="76"/>
                      </a:lnTo>
                      <a:lnTo>
                        <a:pt x="86" y="76"/>
                      </a:lnTo>
                      <a:lnTo>
                        <a:pt x="86" y="76"/>
                      </a:lnTo>
                      <a:lnTo>
                        <a:pt x="81" y="81"/>
                      </a:lnTo>
                      <a:lnTo>
                        <a:pt x="81" y="81"/>
                      </a:lnTo>
                      <a:lnTo>
                        <a:pt x="81" y="81"/>
                      </a:lnTo>
                      <a:lnTo>
                        <a:pt x="81" y="81"/>
                      </a:lnTo>
                      <a:lnTo>
                        <a:pt x="81" y="81"/>
                      </a:lnTo>
                      <a:lnTo>
                        <a:pt x="86" y="86"/>
                      </a:lnTo>
                      <a:lnTo>
                        <a:pt x="86" y="91"/>
                      </a:lnTo>
                      <a:lnTo>
                        <a:pt x="91" y="96"/>
                      </a:lnTo>
                      <a:lnTo>
                        <a:pt x="91" y="96"/>
                      </a:lnTo>
                      <a:lnTo>
                        <a:pt x="91" y="96"/>
                      </a:lnTo>
                      <a:lnTo>
                        <a:pt x="91" y="96"/>
                      </a:lnTo>
                      <a:lnTo>
                        <a:pt x="91" y="96"/>
                      </a:lnTo>
                      <a:lnTo>
                        <a:pt x="86" y="101"/>
                      </a:lnTo>
                      <a:lnTo>
                        <a:pt x="86" y="101"/>
                      </a:lnTo>
                      <a:lnTo>
                        <a:pt x="86" y="101"/>
                      </a:lnTo>
                      <a:lnTo>
                        <a:pt x="86" y="101"/>
                      </a:lnTo>
                      <a:lnTo>
                        <a:pt x="86" y="106"/>
                      </a:lnTo>
                      <a:lnTo>
                        <a:pt x="81" y="106"/>
                      </a:lnTo>
                      <a:lnTo>
                        <a:pt x="81" y="106"/>
                      </a:lnTo>
                      <a:lnTo>
                        <a:pt x="81" y="106"/>
                      </a:lnTo>
                      <a:lnTo>
                        <a:pt x="76" y="111"/>
                      </a:lnTo>
                      <a:lnTo>
                        <a:pt x="76" y="111"/>
                      </a:lnTo>
                      <a:lnTo>
                        <a:pt x="76" y="111"/>
                      </a:lnTo>
                      <a:lnTo>
                        <a:pt x="76" y="111"/>
                      </a:lnTo>
                      <a:lnTo>
                        <a:pt x="76" y="111"/>
                      </a:lnTo>
                      <a:lnTo>
                        <a:pt x="71" y="116"/>
                      </a:lnTo>
                      <a:lnTo>
                        <a:pt x="71" y="116"/>
                      </a:lnTo>
                      <a:lnTo>
                        <a:pt x="71" y="116"/>
                      </a:lnTo>
                      <a:lnTo>
                        <a:pt x="71" y="121"/>
                      </a:lnTo>
                      <a:lnTo>
                        <a:pt x="66" y="121"/>
                      </a:lnTo>
                      <a:lnTo>
                        <a:pt x="66" y="126"/>
                      </a:lnTo>
                      <a:lnTo>
                        <a:pt x="66" y="126"/>
                      </a:lnTo>
                      <a:lnTo>
                        <a:pt x="66" y="131"/>
                      </a:lnTo>
                      <a:lnTo>
                        <a:pt x="66" y="131"/>
                      </a:lnTo>
                      <a:lnTo>
                        <a:pt x="66" y="131"/>
                      </a:lnTo>
                      <a:lnTo>
                        <a:pt x="61" y="136"/>
                      </a:lnTo>
                      <a:lnTo>
                        <a:pt x="51" y="131"/>
                      </a:lnTo>
                      <a:lnTo>
                        <a:pt x="46" y="131"/>
                      </a:lnTo>
                      <a:lnTo>
                        <a:pt x="46" y="131"/>
                      </a:lnTo>
                      <a:lnTo>
                        <a:pt x="41" y="136"/>
                      </a:lnTo>
                      <a:lnTo>
                        <a:pt x="41" y="136"/>
                      </a:lnTo>
                      <a:lnTo>
                        <a:pt x="36" y="136"/>
                      </a:lnTo>
                      <a:lnTo>
                        <a:pt x="36" y="136"/>
                      </a:lnTo>
                      <a:lnTo>
                        <a:pt x="36" y="136"/>
                      </a:lnTo>
                      <a:lnTo>
                        <a:pt x="36" y="136"/>
                      </a:lnTo>
                      <a:lnTo>
                        <a:pt x="41" y="136"/>
                      </a:lnTo>
                      <a:lnTo>
                        <a:pt x="41" y="141"/>
                      </a:lnTo>
                      <a:lnTo>
                        <a:pt x="41" y="141"/>
                      </a:lnTo>
                      <a:lnTo>
                        <a:pt x="36" y="141"/>
                      </a:lnTo>
                      <a:lnTo>
                        <a:pt x="36" y="141"/>
                      </a:lnTo>
                      <a:lnTo>
                        <a:pt x="36" y="141"/>
                      </a:lnTo>
                      <a:lnTo>
                        <a:pt x="30" y="147"/>
                      </a:lnTo>
                      <a:lnTo>
                        <a:pt x="25" y="152"/>
                      </a:lnTo>
                      <a:lnTo>
                        <a:pt x="25" y="152"/>
                      </a:lnTo>
                      <a:lnTo>
                        <a:pt x="20" y="157"/>
                      </a:lnTo>
                      <a:lnTo>
                        <a:pt x="20" y="157"/>
                      </a:lnTo>
                      <a:lnTo>
                        <a:pt x="20" y="152"/>
                      </a:lnTo>
                      <a:lnTo>
                        <a:pt x="20" y="152"/>
                      </a:lnTo>
                      <a:lnTo>
                        <a:pt x="20" y="152"/>
                      </a:lnTo>
                      <a:lnTo>
                        <a:pt x="20" y="152"/>
                      </a:lnTo>
                      <a:lnTo>
                        <a:pt x="15" y="152"/>
                      </a:lnTo>
                      <a:lnTo>
                        <a:pt x="20" y="157"/>
                      </a:lnTo>
                      <a:lnTo>
                        <a:pt x="20" y="157"/>
                      </a:lnTo>
                      <a:lnTo>
                        <a:pt x="15" y="162"/>
                      </a:lnTo>
                      <a:lnTo>
                        <a:pt x="15" y="162"/>
                      </a:lnTo>
                      <a:lnTo>
                        <a:pt x="15" y="162"/>
                      </a:lnTo>
                      <a:lnTo>
                        <a:pt x="10" y="162"/>
                      </a:lnTo>
                      <a:lnTo>
                        <a:pt x="10" y="157"/>
                      </a:lnTo>
                      <a:lnTo>
                        <a:pt x="10" y="157"/>
                      </a:lnTo>
                      <a:lnTo>
                        <a:pt x="10" y="157"/>
                      </a:lnTo>
                      <a:lnTo>
                        <a:pt x="10" y="157"/>
                      </a:lnTo>
                      <a:lnTo>
                        <a:pt x="10" y="152"/>
                      </a:lnTo>
                      <a:lnTo>
                        <a:pt x="10" y="152"/>
                      </a:lnTo>
                      <a:lnTo>
                        <a:pt x="5" y="152"/>
                      </a:lnTo>
                      <a:lnTo>
                        <a:pt x="5" y="152"/>
                      </a:lnTo>
                      <a:lnTo>
                        <a:pt x="5" y="152"/>
                      </a:lnTo>
                      <a:lnTo>
                        <a:pt x="5" y="147"/>
                      </a:lnTo>
                      <a:lnTo>
                        <a:pt x="5" y="147"/>
                      </a:lnTo>
                      <a:lnTo>
                        <a:pt x="5" y="147"/>
                      </a:lnTo>
                      <a:lnTo>
                        <a:pt x="5" y="147"/>
                      </a:lnTo>
                      <a:lnTo>
                        <a:pt x="5" y="141"/>
                      </a:lnTo>
                      <a:lnTo>
                        <a:pt x="5" y="141"/>
                      </a:lnTo>
                      <a:lnTo>
                        <a:pt x="5" y="141"/>
                      </a:lnTo>
                      <a:lnTo>
                        <a:pt x="5" y="141"/>
                      </a:lnTo>
                      <a:lnTo>
                        <a:pt x="0" y="136"/>
                      </a:lnTo>
                      <a:lnTo>
                        <a:pt x="5" y="136"/>
                      </a:lnTo>
                      <a:lnTo>
                        <a:pt x="5" y="136"/>
                      </a:lnTo>
                      <a:lnTo>
                        <a:pt x="5" y="136"/>
                      </a:lnTo>
                      <a:lnTo>
                        <a:pt x="5" y="136"/>
                      </a:lnTo>
                      <a:lnTo>
                        <a:pt x="5" y="136"/>
                      </a:lnTo>
                      <a:lnTo>
                        <a:pt x="10" y="141"/>
                      </a:lnTo>
                      <a:lnTo>
                        <a:pt x="10" y="141"/>
                      </a:lnTo>
                      <a:lnTo>
                        <a:pt x="10" y="141"/>
                      </a:lnTo>
                      <a:lnTo>
                        <a:pt x="10" y="141"/>
                      </a:lnTo>
                      <a:lnTo>
                        <a:pt x="10" y="141"/>
                      </a:lnTo>
                      <a:lnTo>
                        <a:pt x="15" y="136"/>
                      </a:lnTo>
                      <a:lnTo>
                        <a:pt x="15" y="136"/>
                      </a:lnTo>
                      <a:lnTo>
                        <a:pt x="15" y="136"/>
                      </a:lnTo>
                      <a:lnTo>
                        <a:pt x="15" y="136"/>
                      </a:lnTo>
                      <a:lnTo>
                        <a:pt x="15" y="136"/>
                      </a:lnTo>
                      <a:lnTo>
                        <a:pt x="15" y="131"/>
                      </a:lnTo>
                      <a:lnTo>
                        <a:pt x="15" y="131"/>
                      </a:lnTo>
                      <a:lnTo>
                        <a:pt x="15" y="131"/>
                      </a:lnTo>
                      <a:lnTo>
                        <a:pt x="15" y="131"/>
                      </a:lnTo>
                      <a:lnTo>
                        <a:pt x="15" y="126"/>
                      </a:lnTo>
                      <a:lnTo>
                        <a:pt x="15" y="126"/>
                      </a:lnTo>
                      <a:lnTo>
                        <a:pt x="15" y="121"/>
                      </a:lnTo>
                      <a:lnTo>
                        <a:pt x="15" y="121"/>
                      </a:lnTo>
                      <a:lnTo>
                        <a:pt x="15" y="121"/>
                      </a:lnTo>
                      <a:lnTo>
                        <a:pt x="15" y="121"/>
                      </a:lnTo>
                      <a:lnTo>
                        <a:pt x="15" y="121"/>
                      </a:lnTo>
                      <a:lnTo>
                        <a:pt x="15" y="121"/>
                      </a:lnTo>
                      <a:lnTo>
                        <a:pt x="20" y="121"/>
                      </a:lnTo>
                      <a:lnTo>
                        <a:pt x="20" y="121"/>
                      </a:lnTo>
                      <a:lnTo>
                        <a:pt x="20" y="121"/>
                      </a:lnTo>
                      <a:lnTo>
                        <a:pt x="20" y="121"/>
                      </a:lnTo>
                      <a:lnTo>
                        <a:pt x="20" y="121"/>
                      </a:lnTo>
                      <a:lnTo>
                        <a:pt x="20" y="121"/>
                      </a:lnTo>
                      <a:lnTo>
                        <a:pt x="20" y="116"/>
                      </a:lnTo>
                      <a:lnTo>
                        <a:pt x="20" y="116"/>
                      </a:lnTo>
                      <a:lnTo>
                        <a:pt x="20" y="116"/>
                      </a:lnTo>
                      <a:lnTo>
                        <a:pt x="20" y="116"/>
                      </a:lnTo>
                      <a:lnTo>
                        <a:pt x="20" y="116"/>
                      </a:lnTo>
                      <a:lnTo>
                        <a:pt x="20" y="111"/>
                      </a:lnTo>
                      <a:lnTo>
                        <a:pt x="20" y="111"/>
                      </a:lnTo>
                      <a:lnTo>
                        <a:pt x="20" y="111"/>
                      </a:lnTo>
                      <a:lnTo>
                        <a:pt x="20" y="111"/>
                      </a:lnTo>
                      <a:lnTo>
                        <a:pt x="20" y="106"/>
                      </a:lnTo>
                      <a:lnTo>
                        <a:pt x="20" y="106"/>
                      </a:lnTo>
                      <a:lnTo>
                        <a:pt x="25" y="106"/>
                      </a:lnTo>
                      <a:lnTo>
                        <a:pt x="25" y="106"/>
                      </a:lnTo>
                      <a:lnTo>
                        <a:pt x="25" y="106"/>
                      </a:lnTo>
                      <a:lnTo>
                        <a:pt x="25" y="106"/>
                      </a:lnTo>
                      <a:lnTo>
                        <a:pt x="30" y="106"/>
                      </a:lnTo>
                      <a:lnTo>
                        <a:pt x="30" y="106"/>
                      </a:lnTo>
                      <a:lnTo>
                        <a:pt x="30" y="101"/>
                      </a:lnTo>
                      <a:lnTo>
                        <a:pt x="30" y="101"/>
                      </a:lnTo>
                      <a:lnTo>
                        <a:pt x="30" y="101"/>
                      </a:lnTo>
                      <a:lnTo>
                        <a:pt x="30" y="96"/>
                      </a:lnTo>
                      <a:lnTo>
                        <a:pt x="30" y="96"/>
                      </a:lnTo>
                      <a:lnTo>
                        <a:pt x="30" y="96"/>
                      </a:lnTo>
                      <a:lnTo>
                        <a:pt x="30" y="96"/>
                      </a:lnTo>
                      <a:lnTo>
                        <a:pt x="30" y="96"/>
                      </a:lnTo>
                      <a:lnTo>
                        <a:pt x="30" y="91"/>
                      </a:lnTo>
                      <a:lnTo>
                        <a:pt x="30" y="91"/>
                      </a:lnTo>
                      <a:lnTo>
                        <a:pt x="30" y="86"/>
                      </a:lnTo>
                      <a:lnTo>
                        <a:pt x="30" y="86"/>
                      </a:lnTo>
                      <a:lnTo>
                        <a:pt x="30" y="86"/>
                      </a:lnTo>
                      <a:lnTo>
                        <a:pt x="25" y="81"/>
                      </a:lnTo>
                    </a:path>
                  </a:pathLst>
                </a:custGeom>
                <a:grpFill/>
                <a:ln w="3175" cap="rnd">
                  <a:noFill/>
                  <a:prstDash val="solid"/>
                  <a:miter lim="800000"/>
                  <a:headEnd/>
                  <a:tailEnd/>
                </a:ln>
              </p:spPr>
              <p:txBody>
                <a:bodyPr/>
                <a:lstStyle/>
                <a:p>
                  <a:endParaRPr lang="en-US"/>
                </a:p>
              </p:txBody>
            </p:sp>
            <p:sp>
              <p:nvSpPr>
                <p:cNvPr id="36" name="Freeform 22">
                  <a:extLst>
                    <a:ext uri="{FF2B5EF4-FFF2-40B4-BE49-F238E27FC236}">
                      <a16:creationId xmlns:a16="http://schemas.microsoft.com/office/drawing/2014/main" id="{26D6B69B-3D4F-4106-84A8-4EBC3BB61D5B}"/>
                    </a:ext>
                  </a:extLst>
                </p:cNvPr>
                <p:cNvSpPr>
                  <a:spLocks/>
                </p:cNvSpPr>
                <p:nvPr/>
              </p:nvSpPr>
              <p:spPr bwMode="auto">
                <a:xfrm>
                  <a:off x="3571876" y="3246438"/>
                  <a:ext cx="296863" cy="225425"/>
                </a:xfrm>
                <a:custGeom>
                  <a:avLst/>
                  <a:gdLst>
                    <a:gd name="T0" fmla="*/ 111 w 187"/>
                    <a:gd name="T1" fmla="*/ 5 h 142"/>
                    <a:gd name="T2" fmla="*/ 136 w 187"/>
                    <a:gd name="T3" fmla="*/ 16 h 142"/>
                    <a:gd name="T4" fmla="*/ 141 w 187"/>
                    <a:gd name="T5" fmla="*/ 26 h 142"/>
                    <a:gd name="T6" fmla="*/ 141 w 187"/>
                    <a:gd name="T7" fmla="*/ 31 h 142"/>
                    <a:gd name="T8" fmla="*/ 157 w 187"/>
                    <a:gd name="T9" fmla="*/ 41 h 142"/>
                    <a:gd name="T10" fmla="*/ 162 w 187"/>
                    <a:gd name="T11" fmla="*/ 46 h 142"/>
                    <a:gd name="T12" fmla="*/ 172 w 187"/>
                    <a:gd name="T13" fmla="*/ 51 h 142"/>
                    <a:gd name="T14" fmla="*/ 177 w 187"/>
                    <a:gd name="T15" fmla="*/ 46 h 142"/>
                    <a:gd name="T16" fmla="*/ 182 w 187"/>
                    <a:gd name="T17" fmla="*/ 46 h 142"/>
                    <a:gd name="T18" fmla="*/ 187 w 187"/>
                    <a:gd name="T19" fmla="*/ 51 h 142"/>
                    <a:gd name="T20" fmla="*/ 187 w 187"/>
                    <a:gd name="T21" fmla="*/ 56 h 142"/>
                    <a:gd name="T22" fmla="*/ 182 w 187"/>
                    <a:gd name="T23" fmla="*/ 61 h 142"/>
                    <a:gd name="T24" fmla="*/ 182 w 187"/>
                    <a:gd name="T25" fmla="*/ 66 h 142"/>
                    <a:gd name="T26" fmla="*/ 177 w 187"/>
                    <a:gd name="T27" fmla="*/ 71 h 142"/>
                    <a:gd name="T28" fmla="*/ 172 w 187"/>
                    <a:gd name="T29" fmla="*/ 76 h 142"/>
                    <a:gd name="T30" fmla="*/ 172 w 187"/>
                    <a:gd name="T31" fmla="*/ 81 h 142"/>
                    <a:gd name="T32" fmla="*/ 172 w 187"/>
                    <a:gd name="T33" fmla="*/ 91 h 142"/>
                    <a:gd name="T34" fmla="*/ 167 w 187"/>
                    <a:gd name="T35" fmla="*/ 97 h 142"/>
                    <a:gd name="T36" fmla="*/ 167 w 187"/>
                    <a:gd name="T37" fmla="*/ 97 h 142"/>
                    <a:gd name="T38" fmla="*/ 162 w 187"/>
                    <a:gd name="T39" fmla="*/ 102 h 142"/>
                    <a:gd name="T40" fmla="*/ 162 w 187"/>
                    <a:gd name="T41" fmla="*/ 107 h 142"/>
                    <a:gd name="T42" fmla="*/ 151 w 187"/>
                    <a:gd name="T43" fmla="*/ 112 h 142"/>
                    <a:gd name="T44" fmla="*/ 146 w 187"/>
                    <a:gd name="T45" fmla="*/ 112 h 142"/>
                    <a:gd name="T46" fmla="*/ 136 w 187"/>
                    <a:gd name="T47" fmla="*/ 117 h 142"/>
                    <a:gd name="T48" fmla="*/ 121 w 187"/>
                    <a:gd name="T49" fmla="*/ 122 h 142"/>
                    <a:gd name="T50" fmla="*/ 91 w 187"/>
                    <a:gd name="T51" fmla="*/ 142 h 142"/>
                    <a:gd name="T52" fmla="*/ 81 w 187"/>
                    <a:gd name="T53" fmla="*/ 137 h 142"/>
                    <a:gd name="T54" fmla="*/ 76 w 187"/>
                    <a:gd name="T55" fmla="*/ 137 h 142"/>
                    <a:gd name="T56" fmla="*/ 76 w 187"/>
                    <a:gd name="T57" fmla="*/ 142 h 142"/>
                    <a:gd name="T58" fmla="*/ 70 w 187"/>
                    <a:gd name="T59" fmla="*/ 137 h 142"/>
                    <a:gd name="T60" fmla="*/ 70 w 187"/>
                    <a:gd name="T61" fmla="*/ 122 h 142"/>
                    <a:gd name="T62" fmla="*/ 65 w 187"/>
                    <a:gd name="T63" fmla="*/ 117 h 142"/>
                    <a:gd name="T64" fmla="*/ 55 w 187"/>
                    <a:gd name="T65" fmla="*/ 112 h 142"/>
                    <a:gd name="T66" fmla="*/ 45 w 187"/>
                    <a:gd name="T67" fmla="*/ 122 h 142"/>
                    <a:gd name="T68" fmla="*/ 40 w 187"/>
                    <a:gd name="T69" fmla="*/ 127 h 142"/>
                    <a:gd name="T70" fmla="*/ 20 w 187"/>
                    <a:gd name="T71" fmla="*/ 127 h 142"/>
                    <a:gd name="T72" fmla="*/ 15 w 187"/>
                    <a:gd name="T73" fmla="*/ 127 h 142"/>
                    <a:gd name="T74" fmla="*/ 10 w 187"/>
                    <a:gd name="T75" fmla="*/ 122 h 142"/>
                    <a:gd name="T76" fmla="*/ 0 w 187"/>
                    <a:gd name="T77" fmla="*/ 122 h 142"/>
                    <a:gd name="T78" fmla="*/ 0 w 187"/>
                    <a:gd name="T79" fmla="*/ 91 h 142"/>
                    <a:gd name="T80" fmla="*/ 10 w 187"/>
                    <a:gd name="T81" fmla="*/ 71 h 142"/>
                    <a:gd name="T82" fmla="*/ 30 w 187"/>
                    <a:gd name="T83" fmla="*/ 66 h 142"/>
                    <a:gd name="T84" fmla="*/ 40 w 187"/>
                    <a:gd name="T85" fmla="*/ 71 h 142"/>
                    <a:gd name="T86" fmla="*/ 60 w 187"/>
                    <a:gd name="T87" fmla="*/ 71 h 142"/>
                    <a:gd name="T88" fmla="*/ 60 w 187"/>
                    <a:gd name="T89" fmla="*/ 66 h 142"/>
                    <a:gd name="T90" fmla="*/ 65 w 187"/>
                    <a:gd name="T91" fmla="*/ 56 h 142"/>
                    <a:gd name="T92" fmla="*/ 70 w 187"/>
                    <a:gd name="T93" fmla="*/ 56 h 142"/>
                    <a:gd name="T94" fmla="*/ 76 w 187"/>
                    <a:gd name="T95" fmla="*/ 46 h 142"/>
                    <a:gd name="T96" fmla="*/ 70 w 187"/>
                    <a:gd name="T97" fmla="*/ 41 h 142"/>
                    <a:gd name="T98" fmla="*/ 70 w 187"/>
                    <a:gd name="T99" fmla="*/ 41 h 142"/>
                    <a:gd name="T100" fmla="*/ 76 w 187"/>
                    <a:gd name="T101" fmla="*/ 41 h 142"/>
                    <a:gd name="T102" fmla="*/ 86 w 187"/>
                    <a:gd name="T103" fmla="*/ 36 h 142"/>
                    <a:gd name="T104" fmla="*/ 91 w 187"/>
                    <a:gd name="T105" fmla="*/ 26 h 142"/>
                    <a:gd name="T106" fmla="*/ 96 w 187"/>
                    <a:gd name="T107" fmla="*/ 26 h 142"/>
                    <a:gd name="T108" fmla="*/ 101 w 187"/>
                    <a:gd name="T109" fmla="*/ 21 h 142"/>
                    <a:gd name="T110" fmla="*/ 106 w 187"/>
                    <a:gd name="T111" fmla="*/ 21 h 142"/>
                    <a:gd name="T112" fmla="*/ 111 w 187"/>
                    <a:gd name="T113" fmla="*/ 21 h 142"/>
                    <a:gd name="T114" fmla="*/ 116 w 187"/>
                    <a:gd name="T115" fmla="*/ 16 h 142"/>
                    <a:gd name="T116" fmla="*/ 116 w 187"/>
                    <a:gd name="T117"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142">
                      <a:moveTo>
                        <a:pt x="116" y="10"/>
                      </a:moveTo>
                      <a:lnTo>
                        <a:pt x="116" y="10"/>
                      </a:lnTo>
                      <a:lnTo>
                        <a:pt x="116" y="5"/>
                      </a:lnTo>
                      <a:lnTo>
                        <a:pt x="111" y="5"/>
                      </a:lnTo>
                      <a:lnTo>
                        <a:pt x="121" y="0"/>
                      </a:lnTo>
                      <a:lnTo>
                        <a:pt x="131" y="10"/>
                      </a:lnTo>
                      <a:lnTo>
                        <a:pt x="131" y="10"/>
                      </a:lnTo>
                      <a:lnTo>
                        <a:pt x="136" y="16"/>
                      </a:lnTo>
                      <a:lnTo>
                        <a:pt x="136" y="21"/>
                      </a:lnTo>
                      <a:lnTo>
                        <a:pt x="141" y="21"/>
                      </a:lnTo>
                      <a:lnTo>
                        <a:pt x="141" y="21"/>
                      </a:lnTo>
                      <a:lnTo>
                        <a:pt x="141" y="26"/>
                      </a:lnTo>
                      <a:lnTo>
                        <a:pt x="141" y="26"/>
                      </a:lnTo>
                      <a:lnTo>
                        <a:pt x="141" y="26"/>
                      </a:lnTo>
                      <a:lnTo>
                        <a:pt x="141" y="26"/>
                      </a:lnTo>
                      <a:lnTo>
                        <a:pt x="141" y="31"/>
                      </a:lnTo>
                      <a:lnTo>
                        <a:pt x="141" y="31"/>
                      </a:lnTo>
                      <a:lnTo>
                        <a:pt x="141" y="31"/>
                      </a:lnTo>
                      <a:lnTo>
                        <a:pt x="151" y="36"/>
                      </a:lnTo>
                      <a:lnTo>
                        <a:pt x="157" y="41"/>
                      </a:lnTo>
                      <a:lnTo>
                        <a:pt x="157" y="41"/>
                      </a:lnTo>
                      <a:lnTo>
                        <a:pt x="157" y="41"/>
                      </a:lnTo>
                      <a:lnTo>
                        <a:pt x="157" y="41"/>
                      </a:lnTo>
                      <a:lnTo>
                        <a:pt x="162" y="46"/>
                      </a:lnTo>
                      <a:lnTo>
                        <a:pt x="167" y="46"/>
                      </a:lnTo>
                      <a:lnTo>
                        <a:pt x="167" y="51"/>
                      </a:lnTo>
                      <a:lnTo>
                        <a:pt x="167" y="51"/>
                      </a:lnTo>
                      <a:lnTo>
                        <a:pt x="172" y="51"/>
                      </a:lnTo>
                      <a:lnTo>
                        <a:pt x="172" y="51"/>
                      </a:lnTo>
                      <a:lnTo>
                        <a:pt x="172" y="46"/>
                      </a:lnTo>
                      <a:lnTo>
                        <a:pt x="177" y="46"/>
                      </a:lnTo>
                      <a:lnTo>
                        <a:pt x="177" y="46"/>
                      </a:lnTo>
                      <a:lnTo>
                        <a:pt x="177" y="46"/>
                      </a:lnTo>
                      <a:lnTo>
                        <a:pt x="177" y="46"/>
                      </a:lnTo>
                      <a:lnTo>
                        <a:pt x="177" y="46"/>
                      </a:lnTo>
                      <a:lnTo>
                        <a:pt x="182" y="46"/>
                      </a:lnTo>
                      <a:lnTo>
                        <a:pt x="182" y="46"/>
                      </a:lnTo>
                      <a:lnTo>
                        <a:pt x="187" y="51"/>
                      </a:lnTo>
                      <a:lnTo>
                        <a:pt x="187" y="51"/>
                      </a:lnTo>
                      <a:lnTo>
                        <a:pt x="187" y="51"/>
                      </a:lnTo>
                      <a:lnTo>
                        <a:pt x="187" y="51"/>
                      </a:lnTo>
                      <a:lnTo>
                        <a:pt x="187" y="56"/>
                      </a:lnTo>
                      <a:lnTo>
                        <a:pt x="187" y="56"/>
                      </a:lnTo>
                      <a:lnTo>
                        <a:pt x="187" y="56"/>
                      </a:lnTo>
                      <a:lnTo>
                        <a:pt x="187" y="56"/>
                      </a:lnTo>
                      <a:lnTo>
                        <a:pt x="182" y="61"/>
                      </a:lnTo>
                      <a:lnTo>
                        <a:pt x="182" y="61"/>
                      </a:lnTo>
                      <a:lnTo>
                        <a:pt x="182" y="61"/>
                      </a:lnTo>
                      <a:lnTo>
                        <a:pt x="182" y="61"/>
                      </a:lnTo>
                      <a:lnTo>
                        <a:pt x="182" y="66"/>
                      </a:lnTo>
                      <a:lnTo>
                        <a:pt x="182" y="66"/>
                      </a:lnTo>
                      <a:lnTo>
                        <a:pt x="182" y="66"/>
                      </a:lnTo>
                      <a:lnTo>
                        <a:pt x="182" y="71"/>
                      </a:lnTo>
                      <a:lnTo>
                        <a:pt x="182" y="71"/>
                      </a:lnTo>
                      <a:lnTo>
                        <a:pt x="182" y="71"/>
                      </a:lnTo>
                      <a:lnTo>
                        <a:pt x="177" y="71"/>
                      </a:lnTo>
                      <a:lnTo>
                        <a:pt x="177" y="71"/>
                      </a:lnTo>
                      <a:lnTo>
                        <a:pt x="177" y="71"/>
                      </a:lnTo>
                      <a:lnTo>
                        <a:pt x="177" y="71"/>
                      </a:lnTo>
                      <a:lnTo>
                        <a:pt x="172" y="76"/>
                      </a:lnTo>
                      <a:lnTo>
                        <a:pt x="172" y="76"/>
                      </a:lnTo>
                      <a:lnTo>
                        <a:pt x="172" y="76"/>
                      </a:lnTo>
                      <a:lnTo>
                        <a:pt x="172" y="81"/>
                      </a:lnTo>
                      <a:lnTo>
                        <a:pt x="172" y="81"/>
                      </a:lnTo>
                      <a:lnTo>
                        <a:pt x="172" y="86"/>
                      </a:lnTo>
                      <a:lnTo>
                        <a:pt x="172" y="86"/>
                      </a:lnTo>
                      <a:lnTo>
                        <a:pt x="172" y="91"/>
                      </a:lnTo>
                      <a:lnTo>
                        <a:pt x="172" y="91"/>
                      </a:lnTo>
                      <a:lnTo>
                        <a:pt x="172" y="91"/>
                      </a:lnTo>
                      <a:lnTo>
                        <a:pt x="172" y="91"/>
                      </a:lnTo>
                      <a:lnTo>
                        <a:pt x="167" y="97"/>
                      </a:lnTo>
                      <a:lnTo>
                        <a:pt x="167" y="97"/>
                      </a:lnTo>
                      <a:lnTo>
                        <a:pt x="167" y="97"/>
                      </a:lnTo>
                      <a:lnTo>
                        <a:pt x="167" y="97"/>
                      </a:lnTo>
                      <a:lnTo>
                        <a:pt x="167" y="97"/>
                      </a:lnTo>
                      <a:lnTo>
                        <a:pt x="167" y="97"/>
                      </a:lnTo>
                      <a:lnTo>
                        <a:pt x="162" y="97"/>
                      </a:lnTo>
                      <a:lnTo>
                        <a:pt x="162" y="102"/>
                      </a:lnTo>
                      <a:lnTo>
                        <a:pt x="162" y="102"/>
                      </a:lnTo>
                      <a:lnTo>
                        <a:pt x="162" y="102"/>
                      </a:lnTo>
                      <a:lnTo>
                        <a:pt x="162" y="102"/>
                      </a:lnTo>
                      <a:lnTo>
                        <a:pt x="162" y="102"/>
                      </a:lnTo>
                      <a:lnTo>
                        <a:pt x="162" y="107"/>
                      </a:lnTo>
                      <a:lnTo>
                        <a:pt x="162" y="107"/>
                      </a:lnTo>
                      <a:lnTo>
                        <a:pt x="162" y="107"/>
                      </a:lnTo>
                      <a:lnTo>
                        <a:pt x="157" y="112"/>
                      </a:lnTo>
                      <a:lnTo>
                        <a:pt x="151" y="112"/>
                      </a:lnTo>
                      <a:lnTo>
                        <a:pt x="151" y="112"/>
                      </a:lnTo>
                      <a:lnTo>
                        <a:pt x="146" y="112"/>
                      </a:lnTo>
                      <a:lnTo>
                        <a:pt x="146" y="112"/>
                      </a:lnTo>
                      <a:lnTo>
                        <a:pt x="146" y="112"/>
                      </a:lnTo>
                      <a:lnTo>
                        <a:pt x="146" y="112"/>
                      </a:lnTo>
                      <a:lnTo>
                        <a:pt x="146" y="112"/>
                      </a:lnTo>
                      <a:lnTo>
                        <a:pt x="141" y="112"/>
                      </a:lnTo>
                      <a:lnTo>
                        <a:pt x="141" y="112"/>
                      </a:lnTo>
                      <a:lnTo>
                        <a:pt x="136" y="117"/>
                      </a:lnTo>
                      <a:lnTo>
                        <a:pt x="131" y="122"/>
                      </a:lnTo>
                      <a:lnTo>
                        <a:pt x="131" y="122"/>
                      </a:lnTo>
                      <a:lnTo>
                        <a:pt x="126" y="122"/>
                      </a:lnTo>
                      <a:lnTo>
                        <a:pt x="121" y="122"/>
                      </a:lnTo>
                      <a:lnTo>
                        <a:pt x="121" y="122"/>
                      </a:lnTo>
                      <a:lnTo>
                        <a:pt x="101" y="137"/>
                      </a:lnTo>
                      <a:lnTo>
                        <a:pt x="91" y="142"/>
                      </a:lnTo>
                      <a:lnTo>
                        <a:pt x="91" y="142"/>
                      </a:lnTo>
                      <a:lnTo>
                        <a:pt x="86" y="142"/>
                      </a:lnTo>
                      <a:lnTo>
                        <a:pt x="86" y="137"/>
                      </a:lnTo>
                      <a:lnTo>
                        <a:pt x="86" y="137"/>
                      </a:lnTo>
                      <a:lnTo>
                        <a:pt x="81" y="137"/>
                      </a:lnTo>
                      <a:lnTo>
                        <a:pt x="81" y="137"/>
                      </a:lnTo>
                      <a:lnTo>
                        <a:pt x="81" y="137"/>
                      </a:lnTo>
                      <a:lnTo>
                        <a:pt x="81" y="137"/>
                      </a:lnTo>
                      <a:lnTo>
                        <a:pt x="76" y="137"/>
                      </a:lnTo>
                      <a:lnTo>
                        <a:pt x="76" y="137"/>
                      </a:lnTo>
                      <a:lnTo>
                        <a:pt x="76" y="137"/>
                      </a:lnTo>
                      <a:lnTo>
                        <a:pt x="76" y="137"/>
                      </a:lnTo>
                      <a:lnTo>
                        <a:pt x="76" y="142"/>
                      </a:lnTo>
                      <a:lnTo>
                        <a:pt x="76" y="142"/>
                      </a:lnTo>
                      <a:lnTo>
                        <a:pt x="76" y="137"/>
                      </a:lnTo>
                      <a:lnTo>
                        <a:pt x="76" y="137"/>
                      </a:lnTo>
                      <a:lnTo>
                        <a:pt x="70" y="137"/>
                      </a:lnTo>
                      <a:lnTo>
                        <a:pt x="70" y="132"/>
                      </a:lnTo>
                      <a:lnTo>
                        <a:pt x="70" y="127"/>
                      </a:lnTo>
                      <a:lnTo>
                        <a:pt x="70" y="127"/>
                      </a:lnTo>
                      <a:lnTo>
                        <a:pt x="70" y="122"/>
                      </a:lnTo>
                      <a:lnTo>
                        <a:pt x="70" y="122"/>
                      </a:lnTo>
                      <a:lnTo>
                        <a:pt x="70" y="122"/>
                      </a:lnTo>
                      <a:lnTo>
                        <a:pt x="70" y="122"/>
                      </a:lnTo>
                      <a:lnTo>
                        <a:pt x="65" y="117"/>
                      </a:lnTo>
                      <a:lnTo>
                        <a:pt x="65" y="117"/>
                      </a:lnTo>
                      <a:lnTo>
                        <a:pt x="60" y="117"/>
                      </a:lnTo>
                      <a:lnTo>
                        <a:pt x="60" y="112"/>
                      </a:lnTo>
                      <a:lnTo>
                        <a:pt x="55" y="112"/>
                      </a:lnTo>
                      <a:lnTo>
                        <a:pt x="55" y="112"/>
                      </a:lnTo>
                      <a:lnTo>
                        <a:pt x="50" y="117"/>
                      </a:lnTo>
                      <a:lnTo>
                        <a:pt x="45" y="117"/>
                      </a:lnTo>
                      <a:lnTo>
                        <a:pt x="45" y="122"/>
                      </a:lnTo>
                      <a:lnTo>
                        <a:pt x="45" y="122"/>
                      </a:lnTo>
                      <a:lnTo>
                        <a:pt x="45" y="122"/>
                      </a:lnTo>
                      <a:lnTo>
                        <a:pt x="45" y="122"/>
                      </a:lnTo>
                      <a:lnTo>
                        <a:pt x="40" y="127"/>
                      </a:lnTo>
                      <a:lnTo>
                        <a:pt x="35" y="127"/>
                      </a:lnTo>
                      <a:lnTo>
                        <a:pt x="25" y="127"/>
                      </a:lnTo>
                      <a:lnTo>
                        <a:pt x="20" y="127"/>
                      </a:lnTo>
                      <a:lnTo>
                        <a:pt x="20" y="127"/>
                      </a:lnTo>
                      <a:lnTo>
                        <a:pt x="20" y="127"/>
                      </a:lnTo>
                      <a:lnTo>
                        <a:pt x="15" y="127"/>
                      </a:lnTo>
                      <a:lnTo>
                        <a:pt x="15" y="127"/>
                      </a:lnTo>
                      <a:lnTo>
                        <a:pt x="15" y="127"/>
                      </a:lnTo>
                      <a:lnTo>
                        <a:pt x="15" y="127"/>
                      </a:lnTo>
                      <a:lnTo>
                        <a:pt x="10" y="127"/>
                      </a:lnTo>
                      <a:lnTo>
                        <a:pt x="10" y="127"/>
                      </a:lnTo>
                      <a:lnTo>
                        <a:pt x="10" y="122"/>
                      </a:lnTo>
                      <a:lnTo>
                        <a:pt x="10" y="122"/>
                      </a:lnTo>
                      <a:lnTo>
                        <a:pt x="10" y="122"/>
                      </a:lnTo>
                      <a:lnTo>
                        <a:pt x="0" y="122"/>
                      </a:lnTo>
                      <a:lnTo>
                        <a:pt x="0" y="122"/>
                      </a:lnTo>
                      <a:lnTo>
                        <a:pt x="0" y="117"/>
                      </a:lnTo>
                      <a:lnTo>
                        <a:pt x="5" y="112"/>
                      </a:lnTo>
                      <a:lnTo>
                        <a:pt x="0" y="91"/>
                      </a:lnTo>
                      <a:lnTo>
                        <a:pt x="0" y="91"/>
                      </a:lnTo>
                      <a:lnTo>
                        <a:pt x="0" y="86"/>
                      </a:lnTo>
                      <a:lnTo>
                        <a:pt x="0" y="81"/>
                      </a:lnTo>
                      <a:lnTo>
                        <a:pt x="0" y="71"/>
                      </a:lnTo>
                      <a:lnTo>
                        <a:pt x="10" y="71"/>
                      </a:lnTo>
                      <a:lnTo>
                        <a:pt x="15" y="66"/>
                      </a:lnTo>
                      <a:lnTo>
                        <a:pt x="25" y="66"/>
                      </a:lnTo>
                      <a:lnTo>
                        <a:pt x="30" y="66"/>
                      </a:lnTo>
                      <a:lnTo>
                        <a:pt x="30" y="66"/>
                      </a:lnTo>
                      <a:lnTo>
                        <a:pt x="30" y="71"/>
                      </a:lnTo>
                      <a:lnTo>
                        <a:pt x="30" y="71"/>
                      </a:lnTo>
                      <a:lnTo>
                        <a:pt x="30" y="71"/>
                      </a:lnTo>
                      <a:lnTo>
                        <a:pt x="40" y="71"/>
                      </a:lnTo>
                      <a:lnTo>
                        <a:pt x="45" y="76"/>
                      </a:lnTo>
                      <a:lnTo>
                        <a:pt x="55" y="76"/>
                      </a:lnTo>
                      <a:lnTo>
                        <a:pt x="55" y="71"/>
                      </a:lnTo>
                      <a:lnTo>
                        <a:pt x="60" y="71"/>
                      </a:lnTo>
                      <a:lnTo>
                        <a:pt x="60" y="71"/>
                      </a:lnTo>
                      <a:lnTo>
                        <a:pt x="60" y="66"/>
                      </a:lnTo>
                      <a:lnTo>
                        <a:pt x="60" y="66"/>
                      </a:lnTo>
                      <a:lnTo>
                        <a:pt x="60" y="66"/>
                      </a:lnTo>
                      <a:lnTo>
                        <a:pt x="60" y="66"/>
                      </a:lnTo>
                      <a:lnTo>
                        <a:pt x="65" y="61"/>
                      </a:lnTo>
                      <a:lnTo>
                        <a:pt x="65" y="61"/>
                      </a:lnTo>
                      <a:lnTo>
                        <a:pt x="65" y="56"/>
                      </a:lnTo>
                      <a:lnTo>
                        <a:pt x="65" y="56"/>
                      </a:lnTo>
                      <a:lnTo>
                        <a:pt x="70" y="56"/>
                      </a:lnTo>
                      <a:lnTo>
                        <a:pt x="70" y="56"/>
                      </a:lnTo>
                      <a:lnTo>
                        <a:pt x="70" y="56"/>
                      </a:lnTo>
                      <a:lnTo>
                        <a:pt x="76" y="51"/>
                      </a:lnTo>
                      <a:lnTo>
                        <a:pt x="76" y="51"/>
                      </a:lnTo>
                      <a:lnTo>
                        <a:pt x="76" y="51"/>
                      </a:lnTo>
                      <a:lnTo>
                        <a:pt x="76" y="46"/>
                      </a:lnTo>
                      <a:lnTo>
                        <a:pt x="76" y="46"/>
                      </a:lnTo>
                      <a:lnTo>
                        <a:pt x="76" y="46"/>
                      </a:lnTo>
                      <a:lnTo>
                        <a:pt x="76" y="46"/>
                      </a:lnTo>
                      <a:lnTo>
                        <a:pt x="70" y="41"/>
                      </a:lnTo>
                      <a:lnTo>
                        <a:pt x="70" y="41"/>
                      </a:lnTo>
                      <a:lnTo>
                        <a:pt x="70" y="41"/>
                      </a:lnTo>
                      <a:lnTo>
                        <a:pt x="70" y="41"/>
                      </a:lnTo>
                      <a:lnTo>
                        <a:pt x="70" y="41"/>
                      </a:lnTo>
                      <a:lnTo>
                        <a:pt x="70" y="41"/>
                      </a:lnTo>
                      <a:lnTo>
                        <a:pt x="76" y="41"/>
                      </a:lnTo>
                      <a:lnTo>
                        <a:pt x="76" y="41"/>
                      </a:lnTo>
                      <a:lnTo>
                        <a:pt x="76" y="41"/>
                      </a:lnTo>
                      <a:lnTo>
                        <a:pt x="76" y="41"/>
                      </a:lnTo>
                      <a:lnTo>
                        <a:pt x="81" y="36"/>
                      </a:lnTo>
                      <a:lnTo>
                        <a:pt x="86" y="36"/>
                      </a:lnTo>
                      <a:lnTo>
                        <a:pt x="86" y="36"/>
                      </a:lnTo>
                      <a:lnTo>
                        <a:pt x="86" y="36"/>
                      </a:lnTo>
                      <a:lnTo>
                        <a:pt x="86" y="31"/>
                      </a:lnTo>
                      <a:lnTo>
                        <a:pt x="91" y="31"/>
                      </a:lnTo>
                      <a:lnTo>
                        <a:pt x="91" y="26"/>
                      </a:lnTo>
                      <a:lnTo>
                        <a:pt x="91" y="26"/>
                      </a:lnTo>
                      <a:lnTo>
                        <a:pt x="96" y="26"/>
                      </a:lnTo>
                      <a:lnTo>
                        <a:pt x="96" y="26"/>
                      </a:lnTo>
                      <a:lnTo>
                        <a:pt x="96" y="26"/>
                      </a:lnTo>
                      <a:lnTo>
                        <a:pt x="96" y="26"/>
                      </a:lnTo>
                      <a:lnTo>
                        <a:pt x="101" y="21"/>
                      </a:lnTo>
                      <a:lnTo>
                        <a:pt x="101" y="21"/>
                      </a:lnTo>
                      <a:lnTo>
                        <a:pt x="101" y="21"/>
                      </a:lnTo>
                      <a:lnTo>
                        <a:pt x="101" y="21"/>
                      </a:lnTo>
                      <a:lnTo>
                        <a:pt x="106" y="21"/>
                      </a:lnTo>
                      <a:lnTo>
                        <a:pt x="106" y="21"/>
                      </a:lnTo>
                      <a:lnTo>
                        <a:pt x="106" y="21"/>
                      </a:lnTo>
                      <a:lnTo>
                        <a:pt x="111" y="21"/>
                      </a:lnTo>
                      <a:lnTo>
                        <a:pt x="111" y="21"/>
                      </a:lnTo>
                      <a:lnTo>
                        <a:pt x="111" y="21"/>
                      </a:lnTo>
                      <a:lnTo>
                        <a:pt x="111" y="21"/>
                      </a:lnTo>
                      <a:lnTo>
                        <a:pt x="111" y="21"/>
                      </a:lnTo>
                      <a:lnTo>
                        <a:pt x="116" y="16"/>
                      </a:lnTo>
                      <a:lnTo>
                        <a:pt x="116" y="16"/>
                      </a:lnTo>
                      <a:lnTo>
                        <a:pt x="116" y="16"/>
                      </a:lnTo>
                      <a:lnTo>
                        <a:pt x="116" y="16"/>
                      </a:lnTo>
                      <a:lnTo>
                        <a:pt x="116" y="10"/>
                      </a:lnTo>
                      <a:lnTo>
                        <a:pt x="116" y="10"/>
                      </a:lnTo>
                      <a:lnTo>
                        <a:pt x="116" y="10"/>
                      </a:lnTo>
                      <a:lnTo>
                        <a:pt x="116" y="10"/>
                      </a:lnTo>
                      <a:lnTo>
                        <a:pt x="116" y="10"/>
                      </a:lnTo>
                    </a:path>
                  </a:pathLst>
                </a:custGeom>
                <a:grpFill/>
                <a:ln w="3175" cap="rnd">
                  <a:noFill/>
                  <a:prstDash val="solid"/>
                  <a:miter lim="800000"/>
                  <a:headEnd/>
                  <a:tailEnd/>
                </a:ln>
              </p:spPr>
              <p:txBody>
                <a:bodyPr/>
                <a:lstStyle/>
                <a:p>
                  <a:endParaRPr lang="en-US"/>
                </a:p>
              </p:txBody>
            </p:sp>
            <p:sp>
              <p:nvSpPr>
                <p:cNvPr id="37" name="Freeform 23">
                  <a:extLst>
                    <a:ext uri="{FF2B5EF4-FFF2-40B4-BE49-F238E27FC236}">
                      <a16:creationId xmlns:a16="http://schemas.microsoft.com/office/drawing/2014/main" id="{5AF96B87-888E-496E-BBEC-0779FB8ED6D7}"/>
                    </a:ext>
                  </a:extLst>
                </p:cNvPr>
                <p:cNvSpPr>
                  <a:spLocks/>
                </p:cNvSpPr>
                <p:nvPr/>
              </p:nvSpPr>
              <p:spPr bwMode="auto">
                <a:xfrm>
                  <a:off x="3787776" y="3752850"/>
                  <a:ext cx="273050" cy="306388"/>
                </a:xfrm>
                <a:custGeom>
                  <a:avLst/>
                  <a:gdLst>
                    <a:gd name="T0" fmla="*/ 172 w 172"/>
                    <a:gd name="T1" fmla="*/ 15 h 193"/>
                    <a:gd name="T2" fmla="*/ 157 w 172"/>
                    <a:gd name="T3" fmla="*/ 51 h 193"/>
                    <a:gd name="T4" fmla="*/ 152 w 172"/>
                    <a:gd name="T5" fmla="*/ 81 h 193"/>
                    <a:gd name="T6" fmla="*/ 127 w 172"/>
                    <a:gd name="T7" fmla="*/ 107 h 193"/>
                    <a:gd name="T8" fmla="*/ 122 w 172"/>
                    <a:gd name="T9" fmla="*/ 132 h 193"/>
                    <a:gd name="T10" fmla="*/ 117 w 172"/>
                    <a:gd name="T11" fmla="*/ 132 h 193"/>
                    <a:gd name="T12" fmla="*/ 102 w 172"/>
                    <a:gd name="T13" fmla="*/ 122 h 193"/>
                    <a:gd name="T14" fmla="*/ 96 w 172"/>
                    <a:gd name="T15" fmla="*/ 127 h 193"/>
                    <a:gd name="T16" fmla="*/ 107 w 172"/>
                    <a:gd name="T17" fmla="*/ 137 h 193"/>
                    <a:gd name="T18" fmla="*/ 112 w 172"/>
                    <a:gd name="T19" fmla="*/ 152 h 193"/>
                    <a:gd name="T20" fmla="*/ 117 w 172"/>
                    <a:gd name="T21" fmla="*/ 147 h 193"/>
                    <a:gd name="T22" fmla="*/ 117 w 172"/>
                    <a:gd name="T23" fmla="*/ 183 h 193"/>
                    <a:gd name="T24" fmla="*/ 112 w 172"/>
                    <a:gd name="T25" fmla="*/ 183 h 193"/>
                    <a:gd name="T26" fmla="*/ 112 w 172"/>
                    <a:gd name="T27" fmla="*/ 172 h 193"/>
                    <a:gd name="T28" fmla="*/ 107 w 172"/>
                    <a:gd name="T29" fmla="*/ 177 h 193"/>
                    <a:gd name="T30" fmla="*/ 96 w 172"/>
                    <a:gd name="T31" fmla="*/ 177 h 193"/>
                    <a:gd name="T32" fmla="*/ 91 w 172"/>
                    <a:gd name="T33" fmla="*/ 177 h 193"/>
                    <a:gd name="T34" fmla="*/ 71 w 172"/>
                    <a:gd name="T35" fmla="*/ 172 h 193"/>
                    <a:gd name="T36" fmla="*/ 36 w 172"/>
                    <a:gd name="T37" fmla="*/ 167 h 193"/>
                    <a:gd name="T38" fmla="*/ 46 w 172"/>
                    <a:gd name="T39" fmla="*/ 157 h 193"/>
                    <a:gd name="T40" fmla="*/ 36 w 172"/>
                    <a:gd name="T41" fmla="*/ 162 h 193"/>
                    <a:gd name="T42" fmla="*/ 31 w 172"/>
                    <a:gd name="T43" fmla="*/ 162 h 193"/>
                    <a:gd name="T44" fmla="*/ 31 w 172"/>
                    <a:gd name="T45" fmla="*/ 162 h 193"/>
                    <a:gd name="T46" fmla="*/ 31 w 172"/>
                    <a:gd name="T47" fmla="*/ 172 h 193"/>
                    <a:gd name="T48" fmla="*/ 31 w 172"/>
                    <a:gd name="T49" fmla="*/ 177 h 193"/>
                    <a:gd name="T50" fmla="*/ 15 w 172"/>
                    <a:gd name="T51" fmla="*/ 183 h 193"/>
                    <a:gd name="T52" fmla="*/ 5 w 172"/>
                    <a:gd name="T53" fmla="*/ 188 h 193"/>
                    <a:gd name="T54" fmla="*/ 15 w 172"/>
                    <a:gd name="T55" fmla="*/ 183 h 193"/>
                    <a:gd name="T56" fmla="*/ 10 w 172"/>
                    <a:gd name="T57" fmla="*/ 162 h 193"/>
                    <a:gd name="T58" fmla="*/ 5 w 172"/>
                    <a:gd name="T59" fmla="*/ 142 h 193"/>
                    <a:gd name="T60" fmla="*/ 0 w 172"/>
                    <a:gd name="T61" fmla="*/ 142 h 193"/>
                    <a:gd name="T62" fmla="*/ 0 w 172"/>
                    <a:gd name="T63" fmla="*/ 142 h 193"/>
                    <a:gd name="T64" fmla="*/ 0 w 172"/>
                    <a:gd name="T65" fmla="*/ 132 h 193"/>
                    <a:gd name="T66" fmla="*/ 5 w 172"/>
                    <a:gd name="T67" fmla="*/ 127 h 193"/>
                    <a:gd name="T68" fmla="*/ 10 w 172"/>
                    <a:gd name="T69" fmla="*/ 117 h 193"/>
                    <a:gd name="T70" fmla="*/ 15 w 172"/>
                    <a:gd name="T71" fmla="*/ 107 h 193"/>
                    <a:gd name="T72" fmla="*/ 15 w 172"/>
                    <a:gd name="T73" fmla="*/ 102 h 193"/>
                    <a:gd name="T74" fmla="*/ 21 w 172"/>
                    <a:gd name="T75" fmla="*/ 96 h 193"/>
                    <a:gd name="T76" fmla="*/ 31 w 172"/>
                    <a:gd name="T77" fmla="*/ 86 h 193"/>
                    <a:gd name="T78" fmla="*/ 36 w 172"/>
                    <a:gd name="T79" fmla="*/ 81 h 193"/>
                    <a:gd name="T80" fmla="*/ 41 w 172"/>
                    <a:gd name="T81" fmla="*/ 71 h 193"/>
                    <a:gd name="T82" fmla="*/ 51 w 172"/>
                    <a:gd name="T83" fmla="*/ 46 h 193"/>
                    <a:gd name="T84" fmla="*/ 61 w 172"/>
                    <a:gd name="T85" fmla="*/ 41 h 193"/>
                    <a:gd name="T86" fmla="*/ 71 w 172"/>
                    <a:gd name="T87" fmla="*/ 41 h 193"/>
                    <a:gd name="T88" fmla="*/ 76 w 172"/>
                    <a:gd name="T89" fmla="*/ 36 h 193"/>
                    <a:gd name="T90" fmla="*/ 76 w 172"/>
                    <a:gd name="T91" fmla="*/ 36 h 193"/>
                    <a:gd name="T92" fmla="*/ 71 w 172"/>
                    <a:gd name="T93" fmla="*/ 31 h 193"/>
                    <a:gd name="T94" fmla="*/ 76 w 172"/>
                    <a:gd name="T95" fmla="*/ 26 h 193"/>
                    <a:gd name="T96" fmla="*/ 96 w 172"/>
                    <a:gd name="T97" fmla="*/ 26 h 193"/>
                    <a:gd name="T98" fmla="*/ 96 w 172"/>
                    <a:gd name="T99" fmla="*/ 31 h 193"/>
                    <a:gd name="T100" fmla="*/ 107 w 172"/>
                    <a:gd name="T101" fmla="*/ 26 h 193"/>
                    <a:gd name="T102" fmla="*/ 112 w 172"/>
                    <a:gd name="T103" fmla="*/ 21 h 193"/>
                    <a:gd name="T104" fmla="*/ 117 w 172"/>
                    <a:gd name="T105" fmla="*/ 21 h 193"/>
                    <a:gd name="T106" fmla="*/ 122 w 172"/>
                    <a:gd name="T107" fmla="*/ 10 h 193"/>
                    <a:gd name="T108" fmla="*/ 122 w 172"/>
                    <a:gd name="T109" fmla="*/ 10 h 193"/>
                    <a:gd name="T110" fmla="*/ 127 w 172"/>
                    <a:gd name="T111" fmla="*/ 5 h 193"/>
                    <a:gd name="T112" fmla="*/ 142 w 172"/>
                    <a:gd name="T113" fmla="*/ 0 h 193"/>
                    <a:gd name="T114" fmla="*/ 142 w 172"/>
                    <a:gd name="T115" fmla="*/ 5 h 193"/>
                    <a:gd name="T116" fmla="*/ 152 w 172"/>
                    <a:gd name="T117" fmla="*/ 0 h 193"/>
                    <a:gd name="T118" fmla="*/ 157 w 172"/>
                    <a:gd name="T119" fmla="*/ 0 h 193"/>
                    <a:gd name="T120" fmla="*/ 157 w 172"/>
                    <a:gd name="T121" fmla="*/ 5 h 193"/>
                    <a:gd name="T122" fmla="*/ 167 w 172"/>
                    <a:gd name="T123" fmla="*/ 10 h 193"/>
                    <a:gd name="T124" fmla="*/ 167 w 172"/>
                    <a:gd name="T125" fmla="*/ 1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93">
                      <a:moveTo>
                        <a:pt x="167" y="15"/>
                      </a:moveTo>
                      <a:lnTo>
                        <a:pt x="167" y="15"/>
                      </a:lnTo>
                      <a:lnTo>
                        <a:pt x="172" y="15"/>
                      </a:lnTo>
                      <a:lnTo>
                        <a:pt x="172" y="15"/>
                      </a:lnTo>
                      <a:lnTo>
                        <a:pt x="167" y="26"/>
                      </a:lnTo>
                      <a:lnTo>
                        <a:pt x="157" y="41"/>
                      </a:lnTo>
                      <a:lnTo>
                        <a:pt x="157" y="46"/>
                      </a:lnTo>
                      <a:lnTo>
                        <a:pt x="157" y="51"/>
                      </a:lnTo>
                      <a:lnTo>
                        <a:pt x="157" y="56"/>
                      </a:lnTo>
                      <a:lnTo>
                        <a:pt x="157" y="61"/>
                      </a:lnTo>
                      <a:lnTo>
                        <a:pt x="157" y="76"/>
                      </a:lnTo>
                      <a:lnTo>
                        <a:pt x="152" y="81"/>
                      </a:lnTo>
                      <a:lnTo>
                        <a:pt x="137" y="96"/>
                      </a:lnTo>
                      <a:lnTo>
                        <a:pt x="137" y="102"/>
                      </a:lnTo>
                      <a:lnTo>
                        <a:pt x="132" y="102"/>
                      </a:lnTo>
                      <a:lnTo>
                        <a:pt x="127" y="107"/>
                      </a:lnTo>
                      <a:lnTo>
                        <a:pt x="122" y="117"/>
                      </a:lnTo>
                      <a:lnTo>
                        <a:pt x="122" y="122"/>
                      </a:lnTo>
                      <a:lnTo>
                        <a:pt x="122" y="127"/>
                      </a:lnTo>
                      <a:lnTo>
                        <a:pt x="122" y="132"/>
                      </a:lnTo>
                      <a:lnTo>
                        <a:pt x="122" y="132"/>
                      </a:lnTo>
                      <a:lnTo>
                        <a:pt x="122" y="132"/>
                      </a:lnTo>
                      <a:lnTo>
                        <a:pt x="117" y="132"/>
                      </a:lnTo>
                      <a:lnTo>
                        <a:pt x="117" y="132"/>
                      </a:lnTo>
                      <a:lnTo>
                        <a:pt x="107" y="132"/>
                      </a:lnTo>
                      <a:lnTo>
                        <a:pt x="102" y="127"/>
                      </a:lnTo>
                      <a:lnTo>
                        <a:pt x="102" y="122"/>
                      </a:lnTo>
                      <a:lnTo>
                        <a:pt x="102" y="122"/>
                      </a:lnTo>
                      <a:lnTo>
                        <a:pt x="102" y="122"/>
                      </a:lnTo>
                      <a:lnTo>
                        <a:pt x="96" y="127"/>
                      </a:lnTo>
                      <a:lnTo>
                        <a:pt x="96" y="127"/>
                      </a:lnTo>
                      <a:lnTo>
                        <a:pt x="96" y="127"/>
                      </a:lnTo>
                      <a:lnTo>
                        <a:pt x="102" y="127"/>
                      </a:lnTo>
                      <a:lnTo>
                        <a:pt x="102" y="132"/>
                      </a:lnTo>
                      <a:lnTo>
                        <a:pt x="102" y="137"/>
                      </a:lnTo>
                      <a:lnTo>
                        <a:pt x="107" y="137"/>
                      </a:lnTo>
                      <a:lnTo>
                        <a:pt x="102" y="142"/>
                      </a:lnTo>
                      <a:lnTo>
                        <a:pt x="107" y="142"/>
                      </a:lnTo>
                      <a:lnTo>
                        <a:pt x="112" y="147"/>
                      </a:lnTo>
                      <a:lnTo>
                        <a:pt x="112" y="152"/>
                      </a:lnTo>
                      <a:lnTo>
                        <a:pt x="112" y="147"/>
                      </a:lnTo>
                      <a:lnTo>
                        <a:pt x="117" y="142"/>
                      </a:lnTo>
                      <a:lnTo>
                        <a:pt x="117" y="142"/>
                      </a:lnTo>
                      <a:lnTo>
                        <a:pt x="117" y="147"/>
                      </a:lnTo>
                      <a:lnTo>
                        <a:pt x="117" y="157"/>
                      </a:lnTo>
                      <a:lnTo>
                        <a:pt x="127" y="167"/>
                      </a:lnTo>
                      <a:lnTo>
                        <a:pt x="122" y="177"/>
                      </a:lnTo>
                      <a:lnTo>
                        <a:pt x="117" y="183"/>
                      </a:lnTo>
                      <a:lnTo>
                        <a:pt x="117" y="183"/>
                      </a:lnTo>
                      <a:lnTo>
                        <a:pt x="117" y="183"/>
                      </a:lnTo>
                      <a:lnTo>
                        <a:pt x="112" y="183"/>
                      </a:lnTo>
                      <a:lnTo>
                        <a:pt x="112" y="183"/>
                      </a:lnTo>
                      <a:lnTo>
                        <a:pt x="112" y="177"/>
                      </a:lnTo>
                      <a:lnTo>
                        <a:pt x="112" y="177"/>
                      </a:lnTo>
                      <a:lnTo>
                        <a:pt x="117" y="177"/>
                      </a:lnTo>
                      <a:lnTo>
                        <a:pt x="112" y="172"/>
                      </a:lnTo>
                      <a:lnTo>
                        <a:pt x="112" y="172"/>
                      </a:lnTo>
                      <a:lnTo>
                        <a:pt x="112" y="172"/>
                      </a:lnTo>
                      <a:lnTo>
                        <a:pt x="107" y="177"/>
                      </a:lnTo>
                      <a:lnTo>
                        <a:pt x="107" y="177"/>
                      </a:lnTo>
                      <a:lnTo>
                        <a:pt x="107" y="177"/>
                      </a:lnTo>
                      <a:lnTo>
                        <a:pt x="107" y="177"/>
                      </a:lnTo>
                      <a:lnTo>
                        <a:pt x="96" y="177"/>
                      </a:lnTo>
                      <a:lnTo>
                        <a:pt x="96" y="177"/>
                      </a:lnTo>
                      <a:lnTo>
                        <a:pt x="102" y="177"/>
                      </a:lnTo>
                      <a:lnTo>
                        <a:pt x="102" y="172"/>
                      </a:lnTo>
                      <a:lnTo>
                        <a:pt x="96" y="172"/>
                      </a:lnTo>
                      <a:lnTo>
                        <a:pt x="91" y="177"/>
                      </a:lnTo>
                      <a:lnTo>
                        <a:pt x="86" y="177"/>
                      </a:lnTo>
                      <a:lnTo>
                        <a:pt x="76" y="183"/>
                      </a:lnTo>
                      <a:lnTo>
                        <a:pt x="71" y="183"/>
                      </a:lnTo>
                      <a:lnTo>
                        <a:pt x="71" y="172"/>
                      </a:lnTo>
                      <a:lnTo>
                        <a:pt x="66" y="172"/>
                      </a:lnTo>
                      <a:lnTo>
                        <a:pt x="51" y="167"/>
                      </a:lnTo>
                      <a:lnTo>
                        <a:pt x="41" y="167"/>
                      </a:lnTo>
                      <a:lnTo>
                        <a:pt x="36" y="167"/>
                      </a:lnTo>
                      <a:lnTo>
                        <a:pt x="36" y="162"/>
                      </a:lnTo>
                      <a:lnTo>
                        <a:pt x="41" y="162"/>
                      </a:lnTo>
                      <a:lnTo>
                        <a:pt x="41" y="162"/>
                      </a:lnTo>
                      <a:lnTo>
                        <a:pt x="46" y="157"/>
                      </a:lnTo>
                      <a:lnTo>
                        <a:pt x="46" y="152"/>
                      </a:lnTo>
                      <a:lnTo>
                        <a:pt x="41" y="157"/>
                      </a:lnTo>
                      <a:lnTo>
                        <a:pt x="41" y="157"/>
                      </a:lnTo>
                      <a:lnTo>
                        <a:pt x="36" y="162"/>
                      </a:lnTo>
                      <a:lnTo>
                        <a:pt x="31" y="157"/>
                      </a:lnTo>
                      <a:lnTo>
                        <a:pt x="31" y="162"/>
                      </a:lnTo>
                      <a:lnTo>
                        <a:pt x="31" y="162"/>
                      </a:lnTo>
                      <a:lnTo>
                        <a:pt x="31" y="162"/>
                      </a:lnTo>
                      <a:lnTo>
                        <a:pt x="31" y="162"/>
                      </a:lnTo>
                      <a:lnTo>
                        <a:pt x="31" y="167"/>
                      </a:lnTo>
                      <a:lnTo>
                        <a:pt x="31" y="167"/>
                      </a:lnTo>
                      <a:lnTo>
                        <a:pt x="31" y="162"/>
                      </a:lnTo>
                      <a:lnTo>
                        <a:pt x="36" y="162"/>
                      </a:lnTo>
                      <a:lnTo>
                        <a:pt x="31" y="167"/>
                      </a:lnTo>
                      <a:lnTo>
                        <a:pt x="31" y="172"/>
                      </a:lnTo>
                      <a:lnTo>
                        <a:pt x="31" y="172"/>
                      </a:lnTo>
                      <a:lnTo>
                        <a:pt x="31" y="172"/>
                      </a:lnTo>
                      <a:lnTo>
                        <a:pt x="31" y="172"/>
                      </a:lnTo>
                      <a:lnTo>
                        <a:pt x="31" y="172"/>
                      </a:lnTo>
                      <a:lnTo>
                        <a:pt x="31" y="177"/>
                      </a:lnTo>
                      <a:lnTo>
                        <a:pt x="31" y="172"/>
                      </a:lnTo>
                      <a:lnTo>
                        <a:pt x="31" y="172"/>
                      </a:lnTo>
                      <a:lnTo>
                        <a:pt x="31" y="177"/>
                      </a:lnTo>
                      <a:lnTo>
                        <a:pt x="15" y="183"/>
                      </a:lnTo>
                      <a:lnTo>
                        <a:pt x="15" y="188"/>
                      </a:lnTo>
                      <a:lnTo>
                        <a:pt x="10" y="188"/>
                      </a:lnTo>
                      <a:lnTo>
                        <a:pt x="10" y="193"/>
                      </a:lnTo>
                      <a:lnTo>
                        <a:pt x="5" y="188"/>
                      </a:lnTo>
                      <a:lnTo>
                        <a:pt x="10" y="188"/>
                      </a:lnTo>
                      <a:lnTo>
                        <a:pt x="10" y="183"/>
                      </a:lnTo>
                      <a:lnTo>
                        <a:pt x="15" y="183"/>
                      </a:lnTo>
                      <a:lnTo>
                        <a:pt x="15" y="183"/>
                      </a:lnTo>
                      <a:lnTo>
                        <a:pt x="15" y="177"/>
                      </a:lnTo>
                      <a:lnTo>
                        <a:pt x="15" y="167"/>
                      </a:lnTo>
                      <a:lnTo>
                        <a:pt x="15" y="162"/>
                      </a:lnTo>
                      <a:lnTo>
                        <a:pt x="10" y="162"/>
                      </a:lnTo>
                      <a:lnTo>
                        <a:pt x="10" y="157"/>
                      </a:lnTo>
                      <a:lnTo>
                        <a:pt x="10" y="157"/>
                      </a:lnTo>
                      <a:lnTo>
                        <a:pt x="5" y="152"/>
                      </a:lnTo>
                      <a:lnTo>
                        <a:pt x="5" y="142"/>
                      </a:lnTo>
                      <a:lnTo>
                        <a:pt x="0" y="142"/>
                      </a:lnTo>
                      <a:lnTo>
                        <a:pt x="0" y="147"/>
                      </a:lnTo>
                      <a:lnTo>
                        <a:pt x="0" y="142"/>
                      </a:lnTo>
                      <a:lnTo>
                        <a:pt x="0" y="142"/>
                      </a:lnTo>
                      <a:lnTo>
                        <a:pt x="0" y="142"/>
                      </a:lnTo>
                      <a:lnTo>
                        <a:pt x="0" y="142"/>
                      </a:lnTo>
                      <a:lnTo>
                        <a:pt x="0" y="142"/>
                      </a:lnTo>
                      <a:lnTo>
                        <a:pt x="0" y="142"/>
                      </a:lnTo>
                      <a:lnTo>
                        <a:pt x="0" y="137"/>
                      </a:lnTo>
                      <a:lnTo>
                        <a:pt x="0" y="137"/>
                      </a:lnTo>
                      <a:lnTo>
                        <a:pt x="0" y="132"/>
                      </a:lnTo>
                      <a:lnTo>
                        <a:pt x="0" y="132"/>
                      </a:lnTo>
                      <a:lnTo>
                        <a:pt x="5" y="132"/>
                      </a:lnTo>
                      <a:lnTo>
                        <a:pt x="5" y="127"/>
                      </a:lnTo>
                      <a:lnTo>
                        <a:pt x="5" y="127"/>
                      </a:lnTo>
                      <a:lnTo>
                        <a:pt x="5" y="127"/>
                      </a:lnTo>
                      <a:lnTo>
                        <a:pt x="5" y="122"/>
                      </a:lnTo>
                      <a:lnTo>
                        <a:pt x="5" y="122"/>
                      </a:lnTo>
                      <a:lnTo>
                        <a:pt x="10" y="117"/>
                      </a:lnTo>
                      <a:lnTo>
                        <a:pt x="10" y="117"/>
                      </a:lnTo>
                      <a:lnTo>
                        <a:pt x="10" y="112"/>
                      </a:lnTo>
                      <a:lnTo>
                        <a:pt x="10" y="112"/>
                      </a:lnTo>
                      <a:lnTo>
                        <a:pt x="15" y="112"/>
                      </a:lnTo>
                      <a:lnTo>
                        <a:pt x="15" y="107"/>
                      </a:lnTo>
                      <a:lnTo>
                        <a:pt x="15" y="102"/>
                      </a:lnTo>
                      <a:lnTo>
                        <a:pt x="15" y="102"/>
                      </a:lnTo>
                      <a:lnTo>
                        <a:pt x="15" y="102"/>
                      </a:lnTo>
                      <a:lnTo>
                        <a:pt x="15" y="102"/>
                      </a:lnTo>
                      <a:lnTo>
                        <a:pt x="21" y="102"/>
                      </a:lnTo>
                      <a:lnTo>
                        <a:pt x="21" y="102"/>
                      </a:lnTo>
                      <a:lnTo>
                        <a:pt x="21" y="102"/>
                      </a:lnTo>
                      <a:lnTo>
                        <a:pt x="21" y="96"/>
                      </a:lnTo>
                      <a:lnTo>
                        <a:pt x="21" y="91"/>
                      </a:lnTo>
                      <a:lnTo>
                        <a:pt x="31" y="91"/>
                      </a:lnTo>
                      <a:lnTo>
                        <a:pt x="31" y="91"/>
                      </a:lnTo>
                      <a:lnTo>
                        <a:pt x="31" y="86"/>
                      </a:lnTo>
                      <a:lnTo>
                        <a:pt x="31" y="86"/>
                      </a:lnTo>
                      <a:lnTo>
                        <a:pt x="31" y="86"/>
                      </a:lnTo>
                      <a:lnTo>
                        <a:pt x="36" y="81"/>
                      </a:lnTo>
                      <a:lnTo>
                        <a:pt x="36" y="81"/>
                      </a:lnTo>
                      <a:lnTo>
                        <a:pt x="41" y="76"/>
                      </a:lnTo>
                      <a:lnTo>
                        <a:pt x="41" y="71"/>
                      </a:lnTo>
                      <a:lnTo>
                        <a:pt x="41" y="71"/>
                      </a:lnTo>
                      <a:lnTo>
                        <a:pt x="41" y="71"/>
                      </a:lnTo>
                      <a:lnTo>
                        <a:pt x="51" y="61"/>
                      </a:lnTo>
                      <a:lnTo>
                        <a:pt x="51" y="56"/>
                      </a:lnTo>
                      <a:lnTo>
                        <a:pt x="51" y="56"/>
                      </a:lnTo>
                      <a:lnTo>
                        <a:pt x="51" y="46"/>
                      </a:lnTo>
                      <a:lnTo>
                        <a:pt x="56" y="46"/>
                      </a:lnTo>
                      <a:lnTo>
                        <a:pt x="56" y="46"/>
                      </a:lnTo>
                      <a:lnTo>
                        <a:pt x="61" y="41"/>
                      </a:lnTo>
                      <a:lnTo>
                        <a:pt x="61" y="41"/>
                      </a:lnTo>
                      <a:lnTo>
                        <a:pt x="66" y="41"/>
                      </a:lnTo>
                      <a:lnTo>
                        <a:pt x="71" y="41"/>
                      </a:lnTo>
                      <a:lnTo>
                        <a:pt x="71" y="41"/>
                      </a:lnTo>
                      <a:lnTo>
                        <a:pt x="71" y="41"/>
                      </a:lnTo>
                      <a:lnTo>
                        <a:pt x="71" y="41"/>
                      </a:lnTo>
                      <a:lnTo>
                        <a:pt x="71" y="41"/>
                      </a:lnTo>
                      <a:lnTo>
                        <a:pt x="76" y="41"/>
                      </a:lnTo>
                      <a:lnTo>
                        <a:pt x="76" y="36"/>
                      </a:lnTo>
                      <a:lnTo>
                        <a:pt x="76" y="36"/>
                      </a:lnTo>
                      <a:lnTo>
                        <a:pt x="76" y="36"/>
                      </a:lnTo>
                      <a:lnTo>
                        <a:pt x="76" y="36"/>
                      </a:lnTo>
                      <a:lnTo>
                        <a:pt x="76" y="36"/>
                      </a:lnTo>
                      <a:lnTo>
                        <a:pt x="76" y="36"/>
                      </a:lnTo>
                      <a:lnTo>
                        <a:pt x="76" y="31"/>
                      </a:lnTo>
                      <a:lnTo>
                        <a:pt x="71" y="31"/>
                      </a:lnTo>
                      <a:lnTo>
                        <a:pt x="71" y="31"/>
                      </a:lnTo>
                      <a:lnTo>
                        <a:pt x="71" y="31"/>
                      </a:lnTo>
                      <a:lnTo>
                        <a:pt x="76" y="31"/>
                      </a:lnTo>
                      <a:lnTo>
                        <a:pt x="76" y="26"/>
                      </a:lnTo>
                      <a:lnTo>
                        <a:pt x="76" y="26"/>
                      </a:lnTo>
                      <a:lnTo>
                        <a:pt x="81" y="26"/>
                      </a:lnTo>
                      <a:lnTo>
                        <a:pt x="86" y="21"/>
                      </a:lnTo>
                      <a:lnTo>
                        <a:pt x="91" y="21"/>
                      </a:lnTo>
                      <a:lnTo>
                        <a:pt x="96" y="26"/>
                      </a:lnTo>
                      <a:lnTo>
                        <a:pt x="96" y="26"/>
                      </a:lnTo>
                      <a:lnTo>
                        <a:pt x="96" y="31"/>
                      </a:lnTo>
                      <a:lnTo>
                        <a:pt x="96" y="31"/>
                      </a:lnTo>
                      <a:lnTo>
                        <a:pt x="96" y="31"/>
                      </a:lnTo>
                      <a:lnTo>
                        <a:pt x="102" y="31"/>
                      </a:lnTo>
                      <a:lnTo>
                        <a:pt x="102" y="31"/>
                      </a:lnTo>
                      <a:lnTo>
                        <a:pt x="107" y="26"/>
                      </a:lnTo>
                      <a:lnTo>
                        <a:pt x="107" y="26"/>
                      </a:lnTo>
                      <a:lnTo>
                        <a:pt x="112" y="26"/>
                      </a:lnTo>
                      <a:lnTo>
                        <a:pt x="112" y="26"/>
                      </a:lnTo>
                      <a:lnTo>
                        <a:pt x="112" y="21"/>
                      </a:lnTo>
                      <a:lnTo>
                        <a:pt x="112" y="21"/>
                      </a:lnTo>
                      <a:lnTo>
                        <a:pt x="112" y="21"/>
                      </a:lnTo>
                      <a:lnTo>
                        <a:pt x="112" y="21"/>
                      </a:lnTo>
                      <a:lnTo>
                        <a:pt x="117" y="21"/>
                      </a:lnTo>
                      <a:lnTo>
                        <a:pt x="117" y="21"/>
                      </a:lnTo>
                      <a:lnTo>
                        <a:pt x="117" y="21"/>
                      </a:lnTo>
                      <a:lnTo>
                        <a:pt x="117" y="15"/>
                      </a:lnTo>
                      <a:lnTo>
                        <a:pt x="122" y="15"/>
                      </a:lnTo>
                      <a:lnTo>
                        <a:pt x="122" y="10"/>
                      </a:lnTo>
                      <a:lnTo>
                        <a:pt x="122" y="10"/>
                      </a:lnTo>
                      <a:lnTo>
                        <a:pt x="122" y="10"/>
                      </a:lnTo>
                      <a:lnTo>
                        <a:pt x="122" y="10"/>
                      </a:lnTo>
                      <a:lnTo>
                        <a:pt x="122" y="10"/>
                      </a:lnTo>
                      <a:lnTo>
                        <a:pt x="122" y="10"/>
                      </a:lnTo>
                      <a:lnTo>
                        <a:pt x="127" y="5"/>
                      </a:lnTo>
                      <a:lnTo>
                        <a:pt x="127" y="5"/>
                      </a:lnTo>
                      <a:lnTo>
                        <a:pt x="127" y="5"/>
                      </a:lnTo>
                      <a:lnTo>
                        <a:pt x="127" y="0"/>
                      </a:lnTo>
                      <a:lnTo>
                        <a:pt x="132" y="0"/>
                      </a:lnTo>
                      <a:lnTo>
                        <a:pt x="132" y="0"/>
                      </a:lnTo>
                      <a:lnTo>
                        <a:pt x="142" y="0"/>
                      </a:lnTo>
                      <a:lnTo>
                        <a:pt x="142" y="0"/>
                      </a:lnTo>
                      <a:lnTo>
                        <a:pt x="142" y="0"/>
                      </a:lnTo>
                      <a:lnTo>
                        <a:pt x="142" y="0"/>
                      </a:lnTo>
                      <a:lnTo>
                        <a:pt x="142" y="5"/>
                      </a:lnTo>
                      <a:lnTo>
                        <a:pt x="147" y="5"/>
                      </a:lnTo>
                      <a:lnTo>
                        <a:pt x="147" y="5"/>
                      </a:lnTo>
                      <a:lnTo>
                        <a:pt x="147" y="5"/>
                      </a:lnTo>
                      <a:lnTo>
                        <a:pt x="152" y="0"/>
                      </a:lnTo>
                      <a:lnTo>
                        <a:pt x="152" y="0"/>
                      </a:lnTo>
                      <a:lnTo>
                        <a:pt x="152" y="0"/>
                      </a:lnTo>
                      <a:lnTo>
                        <a:pt x="157" y="0"/>
                      </a:lnTo>
                      <a:lnTo>
                        <a:pt x="157" y="0"/>
                      </a:lnTo>
                      <a:lnTo>
                        <a:pt x="157" y="5"/>
                      </a:lnTo>
                      <a:lnTo>
                        <a:pt x="157" y="5"/>
                      </a:lnTo>
                      <a:lnTo>
                        <a:pt x="157" y="5"/>
                      </a:lnTo>
                      <a:lnTo>
                        <a:pt x="157" y="5"/>
                      </a:lnTo>
                      <a:lnTo>
                        <a:pt x="157" y="5"/>
                      </a:lnTo>
                      <a:lnTo>
                        <a:pt x="162" y="5"/>
                      </a:lnTo>
                      <a:lnTo>
                        <a:pt x="167" y="10"/>
                      </a:lnTo>
                      <a:lnTo>
                        <a:pt x="167" y="10"/>
                      </a:lnTo>
                      <a:lnTo>
                        <a:pt x="167" y="10"/>
                      </a:lnTo>
                      <a:lnTo>
                        <a:pt x="167" y="10"/>
                      </a:lnTo>
                      <a:lnTo>
                        <a:pt x="167" y="10"/>
                      </a:lnTo>
                      <a:lnTo>
                        <a:pt x="167" y="15"/>
                      </a:lnTo>
                      <a:lnTo>
                        <a:pt x="167" y="15"/>
                      </a:lnTo>
                    </a:path>
                  </a:pathLst>
                </a:custGeom>
                <a:grpFill/>
                <a:ln w="3175" cap="rnd">
                  <a:noFill/>
                  <a:prstDash val="solid"/>
                  <a:miter lim="800000"/>
                  <a:headEnd/>
                  <a:tailEnd/>
                </a:ln>
              </p:spPr>
              <p:txBody>
                <a:bodyPr/>
                <a:lstStyle/>
                <a:p>
                  <a:endParaRPr lang="en-US"/>
                </a:p>
              </p:txBody>
            </p:sp>
            <p:sp>
              <p:nvSpPr>
                <p:cNvPr id="38" name="Freeform 24">
                  <a:extLst>
                    <a:ext uri="{FF2B5EF4-FFF2-40B4-BE49-F238E27FC236}">
                      <a16:creationId xmlns:a16="http://schemas.microsoft.com/office/drawing/2014/main" id="{0295255E-8246-4C43-8681-F7058F517839}"/>
                    </a:ext>
                  </a:extLst>
                </p:cNvPr>
                <p:cNvSpPr>
                  <a:spLocks/>
                </p:cNvSpPr>
                <p:nvPr/>
              </p:nvSpPr>
              <p:spPr bwMode="auto">
                <a:xfrm>
                  <a:off x="3884614" y="3544888"/>
                  <a:ext cx="225425" cy="257175"/>
                </a:xfrm>
                <a:custGeom>
                  <a:avLst/>
                  <a:gdLst>
                    <a:gd name="T0" fmla="*/ 142 w 142"/>
                    <a:gd name="T1" fmla="*/ 86 h 162"/>
                    <a:gd name="T2" fmla="*/ 137 w 142"/>
                    <a:gd name="T3" fmla="*/ 96 h 162"/>
                    <a:gd name="T4" fmla="*/ 117 w 142"/>
                    <a:gd name="T5" fmla="*/ 121 h 162"/>
                    <a:gd name="T6" fmla="*/ 111 w 142"/>
                    <a:gd name="T7" fmla="*/ 146 h 162"/>
                    <a:gd name="T8" fmla="*/ 106 w 142"/>
                    <a:gd name="T9" fmla="*/ 141 h 162"/>
                    <a:gd name="T10" fmla="*/ 106 w 142"/>
                    <a:gd name="T11" fmla="*/ 141 h 162"/>
                    <a:gd name="T12" fmla="*/ 96 w 142"/>
                    <a:gd name="T13" fmla="*/ 136 h 162"/>
                    <a:gd name="T14" fmla="*/ 96 w 142"/>
                    <a:gd name="T15" fmla="*/ 131 h 162"/>
                    <a:gd name="T16" fmla="*/ 86 w 142"/>
                    <a:gd name="T17" fmla="*/ 136 h 162"/>
                    <a:gd name="T18" fmla="*/ 81 w 142"/>
                    <a:gd name="T19" fmla="*/ 131 h 162"/>
                    <a:gd name="T20" fmla="*/ 71 w 142"/>
                    <a:gd name="T21" fmla="*/ 131 h 162"/>
                    <a:gd name="T22" fmla="*/ 66 w 142"/>
                    <a:gd name="T23" fmla="*/ 136 h 162"/>
                    <a:gd name="T24" fmla="*/ 61 w 142"/>
                    <a:gd name="T25" fmla="*/ 141 h 162"/>
                    <a:gd name="T26" fmla="*/ 61 w 142"/>
                    <a:gd name="T27" fmla="*/ 146 h 162"/>
                    <a:gd name="T28" fmla="*/ 56 w 142"/>
                    <a:gd name="T29" fmla="*/ 152 h 162"/>
                    <a:gd name="T30" fmla="*/ 51 w 142"/>
                    <a:gd name="T31" fmla="*/ 152 h 162"/>
                    <a:gd name="T32" fmla="*/ 46 w 142"/>
                    <a:gd name="T33" fmla="*/ 157 h 162"/>
                    <a:gd name="T34" fmla="*/ 35 w 142"/>
                    <a:gd name="T35" fmla="*/ 162 h 162"/>
                    <a:gd name="T36" fmla="*/ 30 w 142"/>
                    <a:gd name="T37" fmla="*/ 152 h 162"/>
                    <a:gd name="T38" fmla="*/ 20 w 142"/>
                    <a:gd name="T39" fmla="*/ 141 h 162"/>
                    <a:gd name="T40" fmla="*/ 15 w 142"/>
                    <a:gd name="T41" fmla="*/ 131 h 162"/>
                    <a:gd name="T42" fmla="*/ 15 w 142"/>
                    <a:gd name="T43" fmla="*/ 131 h 162"/>
                    <a:gd name="T44" fmla="*/ 10 w 142"/>
                    <a:gd name="T45" fmla="*/ 126 h 162"/>
                    <a:gd name="T46" fmla="*/ 15 w 142"/>
                    <a:gd name="T47" fmla="*/ 116 h 162"/>
                    <a:gd name="T48" fmla="*/ 20 w 142"/>
                    <a:gd name="T49" fmla="*/ 116 h 162"/>
                    <a:gd name="T50" fmla="*/ 25 w 142"/>
                    <a:gd name="T51" fmla="*/ 121 h 162"/>
                    <a:gd name="T52" fmla="*/ 30 w 142"/>
                    <a:gd name="T53" fmla="*/ 121 h 162"/>
                    <a:gd name="T54" fmla="*/ 35 w 142"/>
                    <a:gd name="T55" fmla="*/ 121 h 162"/>
                    <a:gd name="T56" fmla="*/ 46 w 142"/>
                    <a:gd name="T57" fmla="*/ 121 h 162"/>
                    <a:gd name="T58" fmla="*/ 46 w 142"/>
                    <a:gd name="T59" fmla="*/ 111 h 162"/>
                    <a:gd name="T60" fmla="*/ 51 w 142"/>
                    <a:gd name="T61" fmla="*/ 106 h 162"/>
                    <a:gd name="T62" fmla="*/ 51 w 142"/>
                    <a:gd name="T63" fmla="*/ 101 h 162"/>
                    <a:gd name="T64" fmla="*/ 46 w 142"/>
                    <a:gd name="T65" fmla="*/ 101 h 162"/>
                    <a:gd name="T66" fmla="*/ 41 w 142"/>
                    <a:gd name="T67" fmla="*/ 101 h 162"/>
                    <a:gd name="T68" fmla="*/ 30 w 142"/>
                    <a:gd name="T69" fmla="*/ 96 h 162"/>
                    <a:gd name="T70" fmla="*/ 10 w 142"/>
                    <a:gd name="T71" fmla="*/ 81 h 162"/>
                    <a:gd name="T72" fmla="*/ 0 w 142"/>
                    <a:gd name="T73" fmla="*/ 65 h 162"/>
                    <a:gd name="T74" fmla="*/ 5 w 142"/>
                    <a:gd name="T75" fmla="*/ 60 h 162"/>
                    <a:gd name="T76" fmla="*/ 15 w 142"/>
                    <a:gd name="T77" fmla="*/ 45 h 162"/>
                    <a:gd name="T78" fmla="*/ 30 w 142"/>
                    <a:gd name="T79" fmla="*/ 35 h 162"/>
                    <a:gd name="T80" fmla="*/ 46 w 142"/>
                    <a:gd name="T81" fmla="*/ 25 h 162"/>
                    <a:gd name="T82" fmla="*/ 46 w 142"/>
                    <a:gd name="T83" fmla="*/ 20 h 162"/>
                    <a:gd name="T84" fmla="*/ 51 w 142"/>
                    <a:gd name="T85" fmla="*/ 15 h 162"/>
                    <a:gd name="T86" fmla="*/ 51 w 142"/>
                    <a:gd name="T87" fmla="*/ 10 h 162"/>
                    <a:gd name="T88" fmla="*/ 56 w 142"/>
                    <a:gd name="T89" fmla="*/ 5 h 162"/>
                    <a:gd name="T90" fmla="*/ 81 w 142"/>
                    <a:gd name="T91" fmla="*/ 5 h 162"/>
                    <a:gd name="T92" fmla="*/ 81 w 142"/>
                    <a:gd name="T93" fmla="*/ 10 h 162"/>
                    <a:gd name="T94" fmla="*/ 91 w 142"/>
                    <a:gd name="T95" fmla="*/ 15 h 162"/>
                    <a:gd name="T96" fmla="*/ 91 w 142"/>
                    <a:gd name="T97" fmla="*/ 10 h 162"/>
                    <a:gd name="T98" fmla="*/ 96 w 142"/>
                    <a:gd name="T99" fmla="*/ 5 h 162"/>
                    <a:gd name="T100" fmla="*/ 101 w 142"/>
                    <a:gd name="T101" fmla="*/ 5 h 162"/>
                    <a:gd name="T102" fmla="*/ 106 w 142"/>
                    <a:gd name="T103" fmla="*/ 10 h 162"/>
                    <a:gd name="T104" fmla="*/ 122 w 142"/>
                    <a:gd name="T105" fmla="*/ 15 h 162"/>
                    <a:gd name="T106" fmla="*/ 127 w 142"/>
                    <a:gd name="T107" fmla="*/ 15 h 162"/>
                    <a:gd name="T108" fmla="*/ 132 w 142"/>
                    <a:gd name="T109" fmla="*/ 10 h 162"/>
                    <a:gd name="T110" fmla="*/ 137 w 142"/>
                    <a:gd name="T111" fmla="*/ 25 h 162"/>
                    <a:gd name="T112" fmla="*/ 142 w 142"/>
                    <a:gd name="T113" fmla="*/ 40 h 162"/>
                    <a:gd name="T114" fmla="*/ 137 w 142"/>
                    <a:gd name="T115" fmla="*/ 60 h 162"/>
                    <a:gd name="T116" fmla="*/ 142 w 142"/>
                    <a:gd name="T117"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 h="162">
                      <a:moveTo>
                        <a:pt x="142" y="86"/>
                      </a:moveTo>
                      <a:lnTo>
                        <a:pt x="142" y="86"/>
                      </a:lnTo>
                      <a:lnTo>
                        <a:pt x="142" y="86"/>
                      </a:lnTo>
                      <a:lnTo>
                        <a:pt x="142" y="86"/>
                      </a:lnTo>
                      <a:lnTo>
                        <a:pt x="142" y="86"/>
                      </a:lnTo>
                      <a:lnTo>
                        <a:pt x="137" y="96"/>
                      </a:lnTo>
                      <a:lnTo>
                        <a:pt x="137" y="96"/>
                      </a:lnTo>
                      <a:lnTo>
                        <a:pt x="137" y="96"/>
                      </a:lnTo>
                      <a:lnTo>
                        <a:pt x="127" y="111"/>
                      </a:lnTo>
                      <a:lnTo>
                        <a:pt x="127" y="111"/>
                      </a:lnTo>
                      <a:lnTo>
                        <a:pt x="122" y="121"/>
                      </a:lnTo>
                      <a:lnTo>
                        <a:pt x="117" y="121"/>
                      </a:lnTo>
                      <a:lnTo>
                        <a:pt x="117" y="126"/>
                      </a:lnTo>
                      <a:lnTo>
                        <a:pt x="111" y="141"/>
                      </a:lnTo>
                      <a:lnTo>
                        <a:pt x="111" y="146"/>
                      </a:lnTo>
                      <a:lnTo>
                        <a:pt x="111" y="146"/>
                      </a:lnTo>
                      <a:lnTo>
                        <a:pt x="111" y="146"/>
                      </a:lnTo>
                      <a:lnTo>
                        <a:pt x="106" y="146"/>
                      </a:lnTo>
                      <a:lnTo>
                        <a:pt x="106" y="146"/>
                      </a:lnTo>
                      <a:lnTo>
                        <a:pt x="106" y="141"/>
                      </a:lnTo>
                      <a:lnTo>
                        <a:pt x="106" y="141"/>
                      </a:lnTo>
                      <a:lnTo>
                        <a:pt x="106" y="141"/>
                      </a:lnTo>
                      <a:lnTo>
                        <a:pt x="106" y="141"/>
                      </a:lnTo>
                      <a:lnTo>
                        <a:pt x="106" y="141"/>
                      </a:lnTo>
                      <a:lnTo>
                        <a:pt x="101" y="136"/>
                      </a:lnTo>
                      <a:lnTo>
                        <a:pt x="96" y="136"/>
                      </a:lnTo>
                      <a:lnTo>
                        <a:pt x="96" y="136"/>
                      </a:lnTo>
                      <a:lnTo>
                        <a:pt x="96" y="136"/>
                      </a:lnTo>
                      <a:lnTo>
                        <a:pt x="96" y="136"/>
                      </a:lnTo>
                      <a:lnTo>
                        <a:pt x="96" y="136"/>
                      </a:lnTo>
                      <a:lnTo>
                        <a:pt x="96" y="131"/>
                      </a:lnTo>
                      <a:lnTo>
                        <a:pt x="96" y="131"/>
                      </a:lnTo>
                      <a:lnTo>
                        <a:pt x="91" y="131"/>
                      </a:lnTo>
                      <a:lnTo>
                        <a:pt x="91" y="131"/>
                      </a:lnTo>
                      <a:lnTo>
                        <a:pt x="91" y="131"/>
                      </a:lnTo>
                      <a:lnTo>
                        <a:pt x="86" y="136"/>
                      </a:lnTo>
                      <a:lnTo>
                        <a:pt x="86" y="136"/>
                      </a:lnTo>
                      <a:lnTo>
                        <a:pt x="86" y="136"/>
                      </a:lnTo>
                      <a:lnTo>
                        <a:pt x="81" y="136"/>
                      </a:lnTo>
                      <a:lnTo>
                        <a:pt x="81" y="131"/>
                      </a:lnTo>
                      <a:lnTo>
                        <a:pt x="81" y="131"/>
                      </a:lnTo>
                      <a:lnTo>
                        <a:pt x="81" y="131"/>
                      </a:lnTo>
                      <a:lnTo>
                        <a:pt x="81" y="131"/>
                      </a:lnTo>
                      <a:lnTo>
                        <a:pt x="71" y="131"/>
                      </a:lnTo>
                      <a:lnTo>
                        <a:pt x="71" y="131"/>
                      </a:lnTo>
                      <a:lnTo>
                        <a:pt x="66" y="131"/>
                      </a:lnTo>
                      <a:lnTo>
                        <a:pt x="66" y="136"/>
                      </a:lnTo>
                      <a:lnTo>
                        <a:pt x="66" y="136"/>
                      </a:lnTo>
                      <a:lnTo>
                        <a:pt x="66" y="136"/>
                      </a:lnTo>
                      <a:lnTo>
                        <a:pt x="61" y="141"/>
                      </a:lnTo>
                      <a:lnTo>
                        <a:pt x="61" y="141"/>
                      </a:lnTo>
                      <a:lnTo>
                        <a:pt x="61" y="141"/>
                      </a:lnTo>
                      <a:lnTo>
                        <a:pt x="61" y="141"/>
                      </a:lnTo>
                      <a:lnTo>
                        <a:pt x="61" y="141"/>
                      </a:lnTo>
                      <a:lnTo>
                        <a:pt x="61" y="141"/>
                      </a:lnTo>
                      <a:lnTo>
                        <a:pt x="61" y="146"/>
                      </a:lnTo>
                      <a:lnTo>
                        <a:pt x="56" y="146"/>
                      </a:lnTo>
                      <a:lnTo>
                        <a:pt x="56" y="152"/>
                      </a:lnTo>
                      <a:lnTo>
                        <a:pt x="56" y="152"/>
                      </a:lnTo>
                      <a:lnTo>
                        <a:pt x="56" y="152"/>
                      </a:lnTo>
                      <a:lnTo>
                        <a:pt x="51" y="152"/>
                      </a:lnTo>
                      <a:lnTo>
                        <a:pt x="51" y="152"/>
                      </a:lnTo>
                      <a:lnTo>
                        <a:pt x="51" y="152"/>
                      </a:lnTo>
                      <a:lnTo>
                        <a:pt x="51" y="152"/>
                      </a:lnTo>
                      <a:lnTo>
                        <a:pt x="51" y="157"/>
                      </a:lnTo>
                      <a:lnTo>
                        <a:pt x="51" y="157"/>
                      </a:lnTo>
                      <a:lnTo>
                        <a:pt x="46" y="157"/>
                      </a:lnTo>
                      <a:lnTo>
                        <a:pt x="46" y="157"/>
                      </a:lnTo>
                      <a:lnTo>
                        <a:pt x="41" y="162"/>
                      </a:lnTo>
                      <a:lnTo>
                        <a:pt x="41" y="162"/>
                      </a:lnTo>
                      <a:lnTo>
                        <a:pt x="35" y="162"/>
                      </a:lnTo>
                      <a:lnTo>
                        <a:pt x="35" y="162"/>
                      </a:lnTo>
                      <a:lnTo>
                        <a:pt x="35" y="162"/>
                      </a:lnTo>
                      <a:lnTo>
                        <a:pt x="35" y="157"/>
                      </a:lnTo>
                      <a:lnTo>
                        <a:pt x="35" y="157"/>
                      </a:lnTo>
                      <a:lnTo>
                        <a:pt x="30" y="152"/>
                      </a:lnTo>
                      <a:lnTo>
                        <a:pt x="25" y="152"/>
                      </a:lnTo>
                      <a:lnTo>
                        <a:pt x="20" y="146"/>
                      </a:lnTo>
                      <a:lnTo>
                        <a:pt x="20" y="146"/>
                      </a:lnTo>
                      <a:lnTo>
                        <a:pt x="20" y="141"/>
                      </a:lnTo>
                      <a:lnTo>
                        <a:pt x="20" y="141"/>
                      </a:lnTo>
                      <a:lnTo>
                        <a:pt x="20" y="136"/>
                      </a:lnTo>
                      <a:lnTo>
                        <a:pt x="20" y="136"/>
                      </a:lnTo>
                      <a:lnTo>
                        <a:pt x="15" y="131"/>
                      </a:lnTo>
                      <a:lnTo>
                        <a:pt x="15" y="131"/>
                      </a:lnTo>
                      <a:lnTo>
                        <a:pt x="15" y="131"/>
                      </a:lnTo>
                      <a:lnTo>
                        <a:pt x="15" y="131"/>
                      </a:lnTo>
                      <a:lnTo>
                        <a:pt x="15" y="131"/>
                      </a:lnTo>
                      <a:lnTo>
                        <a:pt x="10" y="131"/>
                      </a:lnTo>
                      <a:lnTo>
                        <a:pt x="10" y="131"/>
                      </a:lnTo>
                      <a:lnTo>
                        <a:pt x="10" y="126"/>
                      </a:lnTo>
                      <a:lnTo>
                        <a:pt x="10" y="126"/>
                      </a:lnTo>
                      <a:lnTo>
                        <a:pt x="15" y="126"/>
                      </a:lnTo>
                      <a:lnTo>
                        <a:pt x="15" y="121"/>
                      </a:lnTo>
                      <a:lnTo>
                        <a:pt x="15" y="121"/>
                      </a:lnTo>
                      <a:lnTo>
                        <a:pt x="15" y="116"/>
                      </a:lnTo>
                      <a:lnTo>
                        <a:pt x="20" y="116"/>
                      </a:lnTo>
                      <a:lnTo>
                        <a:pt x="20" y="116"/>
                      </a:lnTo>
                      <a:lnTo>
                        <a:pt x="20" y="116"/>
                      </a:lnTo>
                      <a:lnTo>
                        <a:pt x="20" y="116"/>
                      </a:lnTo>
                      <a:lnTo>
                        <a:pt x="20" y="116"/>
                      </a:lnTo>
                      <a:lnTo>
                        <a:pt x="25" y="116"/>
                      </a:lnTo>
                      <a:lnTo>
                        <a:pt x="25" y="116"/>
                      </a:lnTo>
                      <a:lnTo>
                        <a:pt x="25" y="121"/>
                      </a:lnTo>
                      <a:lnTo>
                        <a:pt x="25" y="121"/>
                      </a:lnTo>
                      <a:lnTo>
                        <a:pt x="30" y="121"/>
                      </a:lnTo>
                      <a:lnTo>
                        <a:pt x="30" y="121"/>
                      </a:lnTo>
                      <a:lnTo>
                        <a:pt x="30" y="121"/>
                      </a:lnTo>
                      <a:lnTo>
                        <a:pt x="30" y="121"/>
                      </a:lnTo>
                      <a:lnTo>
                        <a:pt x="35" y="121"/>
                      </a:lnTo>
                      <a:lnTo>
                        <a:pt x="35" y="121"/>
                      </a:lnTo>
                      <a:lnTo>
                        <a:pt x="35" y="121"/>
                      </a:lnTo>
                      <a:lnTo>
                        <a:pt x="41" y="121"/>
                      </a:lnTo>
                      <a:lnTo>
                        <a:pt x="41" y="121"/>
                      </a:lnTo>
                      <a:lnTo>
                        <a:pt x="46" y="121"/>
                      </a:lnTo>
                      <a:lnTo>
                        <a:pt x="46" y="121"/>
                      </a:lnTo>
                      <a:lnTo>
                        <a:pt x="46" y="116"/>
                      </a:lnTo>
                      <a:lnTo>
                        <a:pt x="46" y="116"/>
                      </a:lnTo>
                      <a:lnTo>
                        <a:pt x="46" y="116"/>
                      </a:lnTo>
                      <a:lnTo>
                        <a:pt x="46" y="111"/>
                      </a:lnTo>
                      <a:lnTo>
                        <a:pt x="46" y="106"/>
                      </a:lnTo>
                      <a:lnTo>
                        <a:pt x="46" y="106"/>
                      </a:lnTo>
                      <a:lnTo>
                        <a:pt x="46" y="106"/>
                      </a:lnTo>
                      <a:lnTo>
                        <a:pt x="51" y="106"/>
                      </a:lnTo>
                      <a:lnTo>
                        <a:pt x="51" y="106"/>
                      </a:lnTo>
                      <a:lnTo>
                        <a:pt x="51" y="106"/>
                      </a:lnTo>
                      <a:lnTo>
                        <a:pt x="51" y="106"/>
                      </a:lnTo>
                      <a:lnTo>
                        <a:pt x="51" y="101"/>
                      </a:lnTo>
                      <a:lnTo>
                        <a:pt x="51" y="101"/>
                      </a:lnTo>
                      <a:lnTo>
                        <a:pt x="51" y="101"/>
                      </a:lnTo>
                      <a:lnTo>
                        <a:pt x="46" y="101"/>
                      </a:lnTo>
                      <a:lnTo>
                        <a:pt x="46" y="101"/>
                      </a:lnTo>
                      <a:lnTo>
                        <a:pt x="46" y="101"/>
                      </a:lnTo>
                      <a:lnTo>
                        <a:pt x="46" y="101"/>
                      </a:lnTo>
                      <a:lnTo>
                        <a:pt x="41" y="101"/>
                      </a:lnTo>
                      <a:lnTo>
                        <a:pt x="41" y="101"/>
                      </a:lnTo>
                      <a:lnTo>
                        <a:pt x="41" y="101"/>
                      </a:lnTo>
                      <a:lnTo>
                        <a:pt x="35" y="101"/>
                      </a:lnTo>
                      <a:lnTo>
                        <a:pt x="35" y="101"/>
                      </a:lnTo>
                      <a:lnTo>
                        <a:pt x="30" y="96"/>
                      </a:lnTo>
                      <a:lnTo>
                        <a:pt x="10" y="86"/>
                      </a:lnTo>
                      <a:lnTo>
                        <a:pt x="10" y="86"/>
                      </a:lnTo>
                      <a:lnTo>
                        <a:pt x="10" y="81"/>
                      </a:lnTo>
                      <a:lnTo>
                        <a:pt x="10" y="81"/>
                      </a:lnTo>
                      <a:lnTo>
                        <a:pt x="5" y="81"/>
                      </a:lnTo>
                      <a:lnTo>
                        <a:pt x="5" y="76"/>
                      </a:lnTo>
                      <a:lnTo>
                        <a:pt x="0" y="71"/>
                      </a:lnTo>
                      <a:lnTo>
                        <a:pt x="0" y="65"/>
                      </a:lnTo>
                      <a:lnTo>
                        <a:pt x="0" y="65"/>
                      </a:lnTo>
                      <a:lnTo>
                        <a:pt x="0" y="65"/>
                      </a:lnTo>
                      <a:lnTo>
                        <a:pt x="0" y="65"/>
                      </a:lnTo>
                      <a:lnTo>
                        <a:pt x="5" y="60"/>
                      </a:lnTo>
                      <a:lnTo>
                        <a:pt x="10" y="50"/>
                      </a:lnTo>
                      <a:lnTo>
                        <a:pt x="15" y="45"/>
                      </a:lnTo>
                      <a:lnTo>
                        <a:pt x="15" y="45"/>
                      </a:lnTo>
                      <a:lnTo>
                        <a:pt x="15" y="45"/>
                      </a:lnTo>
                      <a:lnTo>
                        <a:pt x="20" y="40"/>
                      </a:lnTo>
                      <a:lnTo>
                        <a:pt x="25" y="40"/>
                      </a:lnTo>
                      <a:lnTo>
                        <a:pt x="30" y="35"/>
                      </a:lnTo>
                      <a:lnTo>
                        <a:pt x="30" y="35"/>
                      </a:lnTo>
                      <a:lnTo>
                        <a:pt x="41" y="30"/>
                      </a:lnTo>
                      <a:lnTo>
                        <a:pt x="41" y="30"/>
                      </a:lnTo>
                      <a:lnTo>
                        <a:pt x="46" y="30"/>
                      </a:lnTo>
                      <a:lnTo>
                        <a:pt x="46" y="25"/>
                      </a:lnTo>
                      <a:lnTo>
                        <a:pt x="46" y="25"/>
                      </a:lnTo>
                      <a:lnTo>
                        <a:pt x="46" y="25"/>
                      </a:lnTo>
                      <a:lnTo>
                        <a:pt x="46" y="20"/>
                      </a:lnTo>
                      <a:lnTo>
                        <a:pt x="46" y="20"/>
                      </a:lnTo>
                      <a:lnTo>
                        <a:pt x="51" y="20"/>
                      </a:lnTo>
                      <a:lnTo>
                        <a:pt x="51" y="20"/>
                      </a:lnTo>
                      <a:lnTo>
                        <a:pt x="51" y="15"/>
                      </a:lnTo>
                      <a:lnTo>
                        <a:pt x="51" y="15"/>
                      </a:lnTo>
                      <a:lnTo>
                        <a:pt x="51" y="15"/>
                      </a:lnTo>
                      <a:lnTo>
                        <a:pt x="51" y="15"/>
                      </a:lnTo>
                      <a:lnTo>
                        <a:pt x="51" y="10"/>
                      </a:lnTo>
                      <a:lnTo>
                        <a:pt x="51" y="10"/>
                      </a:lnTo>
                      <a:lnTo>
                        <a:pt x="56" y="10"/>
                      </a:lnTo>
                      <a:lnTo>
                        <a:pt x="56" y="10"/>
                      </a:lnTo>
                      <a:lnTo>
                        <a:pt x="56" y="10"/>
                      </a:lnTo>
                      <a:lnTo>
                        <a:pt x="56" y="5"/>
                      </a:lnTo>
                      <a:lnTo>
                        <a:pt x="61" y="5"/>
                      </a:lnTo>
                      <a:lnTo>
                        <a:pt x="61" y="0"/>
                      </a:lnTo>
                      <a:lnTo>
                        <a:pt x="66" y="0"/>
                      </a:lnTo>
                      <a:lnTo>
                        <a:pt x="81" y="5"/>
                      </a:lnTo>
                      <a:lnTo>
                        <a:pt x="81" y="5"/>
                      </a:lnTo>
                      <a:lnTo>
                        <a:pt x="81" y="10"/>
                      </a:lnTo>
                      <a:lnTo>
                        <a:pt x="81" y="10"/>
                      </a:lnTo>
                      <a:lnTo>
                        <a:pt x="81" y="10"/>
                      </a:lnTo>
                      <a:lnTo>
                        <a:pt x="86" y="10"/>
                      </a:lnTo>
                      <a:lnTo>
                        <a:pt x="86" y="15"/>
                      </a:lnTo>
                      <a:lnTo>
                        <a:pt x="86" y="15"/>
                      </a:lnTo>
                      <a:lnTo>
                        <a:pt x="91" y="15"/>
                      </a:lnTo>
                      <a:lnTo>
                        <a:pt x="91" y="15"/>
                      </a:lnTo>
                      <a:lnTo>
                        <a:pt x="91" y="15"/>
                      </a:lnTo>
                      <a:lnTo>
                        <a:pt x="91" y="15"/>
                      </a:lnTo>
                      <a:lnTo>
                        <a:pt x="91" y="10"/>
                      </a:lnTo>
                      <a:lnTo>
                        <a:pt x="91" y="10"/>
                      </a:lnTo>
                      <a:lnTo>
                        <a:pt x="91" y="10"/>
                      </a:lnTo>
                      <a:lnTo>
                        <a:pt x="96" y="5"/>
                      </a:lnTo>
                      <a:lnTo>
                        <a:pt x="96" y="5"/>
                      </a:lnTo>
                      <a:lnTo>
                        <a:pt x="96" y="5"/>
                      </a:lnTo>
                      <a:lnTo>
                        <a:pt x="96" y="5"/>
                      </a:lnTo>
                      <a:lnTo>
                        <a:pt x="96" y="5"/>
                      </a:lnTo>
                      <a:lnTo>
                        <a:pt x="101" y="5"/>
                      </a:lnTo>
                      <a:lnTo>
                        <a:pt x="101" y="5"/>
                      </a:lnTo>
                      <a:lnTo>
                        <a:pt x="106" y="10"/>
                      </a:lnTo>
                      <a:lnTo>
                        <a:pt x="106" y="10"/>
                      </a:lnTo>
                      <a:lnTo>
                        <a:pt x="106" y="10"/>
                      </a:lnTo>
                      <a:lnTo>
                        <a:pt x="111" y="5"/>
                      </a:lnTo>
                      <a:lnTo>
                        <a:pt x="117" y="5"/>
                      </a:lnTo>
                      <a:lnTo>
                        <a:pt x="117" y="10"/>
                      </a:lnTo>
                      <a:lnTo>
                        <a:pt x="122" y="15"/>
                      </a:lnTo>
                      <a:lnTo>
                        <a:pt x="127" y="15"/>
                      </a:lnTo>
                      <a:lnTo>
                        <a:pt x="127" y="15"/>
                      </a:lnTo>
                      <a:lnTo>
                        <a:pt x="127" y="15"/>
                      </a:lnTo>
                      <a:lnTo>
                        <a:pt x="127" y="15"/>
                      </a:lnTo>
                      <a:lnTo>
                        <a:pt x="132" y="10"/>
                      </a:lnTo>
                      <a:lnTo>
                        <a:pt x="132" y="10"/>
                      </a:lnTo>
                      <a:lnTo>
                        <a:pt x="132" y="10"/>
                      </a:lnTo>
                      <a:lnTo>
                        <a:pt x="132" y="10"/>
                      </a:lnTo>
                      <a:lnTo>
                        <a:pt x="137" y="15"/>
                      </a:lnTo>
                      <a:lnTo>
                        <a:pt x="137" y="15"/>
                      </a:lnTo>
                      <a:lnTo>
                        <a:pt x="132" y="20"/>
                      </a:lnTo>
                      <a:lnTo>
                        <a:pt x="137" y="25"/>
                      </a:lnTo>
                      <a:lnTo>
                        <a:pt x="142" y="40"/>
                      </a:lnTo>
                      <a:lnTo>
                        <a:pt x="142" y="40"/>
                      </a:lnTo>
                      <a:lnTo>
                        <a:pt x="142" y="40"/>
                      </a:lnTo>
                      <a:lnTo>
                        <a:pt x="142" y="40"/>
                      </a:lnTo>
                      <a:lnTo>
                        <a:pt x="142" y="40"/>
                      </a:lnTo>
                      <a:lnTo>
                        <a:pt x="142" y="45"/>
                      </a:lnTo>
                      <a:lnTo>
                        <a:pt x="142" y="55"/>
                      </a:lnTo>
                      <a:lnTo>
                        <a:pt x="137" y="60"/>
                      </a:lnTo>
                      <a:lnTo>
                        <a:pt x="137" y="65"/>
                      </a:lnTo>
                      <a:lnTo>
                        <a:pt x="137" y="71"/>
                      </a:lnTo>
                      <a:lnTo>
                        <a:pt x="137" y="76"/>
                      </a:lnTo>
                      <a:lnTo>
                        <a:pt x="142" y="86"/>
                      </a:lnTo>
                    </a:path>
                  </a:pathLst>
                </a:custGeom>
                <a:grpFill/>
                <a:ln w="3175" cap="rnd">
                  <a:noFill/>
                  <a:prstDash val="solid"/>
                  <a:miter lim="800000"/>
                  <a:headEnd/>
                  <a:tailEnd/>
                </a:ln>
              </p:spPr>
              <p:txBody>
                <a:bodyPr/>
                <a:lstStyle/>
                <a:p>
                  <a:endParaRPr lang="en-US"/>
                </a:p>
              </p:txBody>
            </p:sp>
            <p:sp>
              <p:nvSpPr>
                <p:cNvPr id="39" name="Freeform 25">
                  <a:extLst>
                    <a:ext uri="{FF2B5EF4-FFF2-40B4-BE49-F238E27FC236}">
                      <a16:creationId xmlns:a16="http://schemas.microsoft.com/office/drawing/2014/main" id="{3560C05F-B6BD-430B-BCE8-CFC075B98702}"/>
                    </a:ext>
                  </a:extLst>
                </p:cNvPr>
                <p:cNvSpPr>
                  <a:spLocks/>
                </p:cNvSpPr>
                <p:nvPr/>
              </p:nvSpPr>
              <p:spPr bwMode="auto">
                <a:xfrm>
                  <a:off x="3973514" y="3351213"/>
                  <a:ext cx="144463" cy="217488"/>
                </a:xfrm>
                <a:custGeom>
                  <a:avLst/>
                  <a:gdLst>
                    <a:gd name="T0" fmla="*/ 66 w 91"/>
                    <a:gd name="T1" fmla="*/ 0 h 137"/>
                    <a:gd name="T2" fmla="*/ 71 w 91"/>
                    <a:gd name="T3" fmla="*/ 10 h 137"/>
                    <a:gd name="T4" fmla="*/ 86 w 91"/>
                    <a:gd name="T5" fmla="*/ 20 h 137"/>
                    <a:gd name="T6" fmla="*/ 91 w 91"/>
                    <a:gd name="T7" fmla="*/ 31 h 137"/>
                    <a:gd name="T8" fmla="*/ 81 w 91"/>
                    <a:gd name="T9" fmla="*/ 41 h 137"/>
                    <a:gd name="T10" fmla="*/ 76 w 91"/>
                    <a:gd name="T11" fmla="*/ 51 h 137"/>
                    <a:gd name="T12" fmla="*/ 71 w 91"/>
                    <a:gd name="T13" fmla="*/ 51 h 137"/>
                    <a:gd name="T14" fmla="*/ 76 w 91"/>
                    <a:gd name="T15" fmla="*/ 61 h 137"/>
                    <a:gd name="T16" fmla="*/ 81 w 91"/>
                    <a:gd name="T17" fmla="*/ 71 h 137"/>
                    <a:gd name="T18" fmla="*/ 76 w 91"/>
                    <a:gd name="T19" fmla="*/ 71 h 137"/>
                    <a:gd name="T20" fmla="*/ 91 w 91"/>
                    <a:gd name="T21" fmla="*/ 76 h 137"/>
                    <a:gd name="T22" fmla="*/ 81 w 91"/>
                    <a:gd name="T23" fmla="*/ 81 h 137"/>
                    <a:gd name="T24" fmla="*/ 76 w 91"/>
                    <a:gd name="T25" fmla="*/ 76 h 137"/>
                    <a:gd name="T26" fmla="*/ 71 w 91"/>
                    <a:gd name="T27" fmla="*/ 76 h 137"/>
                    <a:gd name="T28" fmla="*/ 55 w 91"/>
                    <a:gd name="T29" fmla="*/ 86 h 137"/>
                    <a:gd name="T30" fmla="*/ 66 w 91"/>
                    <a:gd name="T31" fmla="*/ 101 h 137"/>
                    <a:gd name="T32" fmla="*/ 76 w 91"/>
                    <a:gd name="T33" fmla="*/ 106 h 137"/>
                    <a:gd name="T34" fmla="*/ 76 w 91"/>
                    <a:gd name="T35" fmla="*/ 112 h 137"/>
                    <a:gd name="T36" fmla="*/ 76 w 91"/>
                    <a:gd name="T37" fmla="*/ 122 h 137"/>
                    <a:gd name="T38" fmla="*/ 76 w 91"/>
                    <a:gd name="T39" fmla="*/ 132 h 137"/>
                    <a:gd name="T40" fmla="*/ 71 w 91"/>
                    <a:gd name="T41" fmla="*/ 137 h 137"/>
                    <a:gd name="T42" fmla="*/ 71 w 91"/>
                    <a:gd name="T43" fmla="*/ 137 h 137"/>
                    <a:gd name="T44" fmla="*/ 61 w 91"/>
                    <a:gd name="T45" fmla="*/ 127 h 137"/>
                    <a:gd name="T46" fmla="*/ 50 w 91"/>
                    <a:gd name="T47" fmla="*/ 132 h 137"/>
                    <a:gd name="T48" fmla="*/ 45 w 91"/>
                    <a:gd name="T49" fmla="*/ 127 h 137"/>
                    <a:gd name="T50" fmla="*/ 40 w 91"/>
                    <a:gd name="T51" fmla="*/ 127 h 137"/>
                    <a:gd name="T52" fmla="*/ 35 w 91"/>
                    <a:gd name="T53" fmla="*/ 132 h 137"/>
                    <a:gd name="T54" fmla="*/ 35 w 91"/>
                    <a:gd name="T55" fmla="*/ 137 h 137"/>
                    <a:gd name="T56" fmla="*/ 35 w 91"/>
                    <a:gd name="T57" fmla="*/ 137 h 137"/>
                    <a:gd name="T58" fmla="*/ 30 w 91"/>
                    <a:gd name="T59" fmla="*/ 132 h 137"/>
                    <a:gd name="T60" fmla="*/ 25 w 91"/>
                    <a:gd name="T61" fmla="*/ 132 h 137"/>
                    <a:gd name="T62" fmla="*/ 10 w 91"/>
                    <a:gd name="T63" fmla="*/ 122 h 137"/>
                    <a:gd name="T64" fmla="*/ 5 w 91"/>
                    <a:gd name="T65" fmla="*/ 117 h 137"/>
                    <a:gd name="T66" fmla="*/ 0 w 91"/>
                    <a:gd name="T67" fmla="*/ 117 h 137"/>
                    <a:gd name="T68" fmla="*/ 0 w 91"/>
                    <a:gd name="T69" fmla="*/ 112 h 137"/>
                    <a:gd name="T70" fmla="*/ 5 w 91"/>
                    <a:gd name="T71" fmla="*/ 106 h 137"/>
                    <a:gd name="T72" fmla="*/ 0 w 91"/>
                    <a:gd name="T73" fmla="*/ 106 h 137"/>
                    <a:gd name="T74" fmla="*/ 0 w 91"/>
                    <a:gd name="T75" fmla="*/ 106 h 137"/>
                    <a:gd name="T76" fmla="*/ 5 w 91"/>
                    <a:gd name="T77" fmla="*/ 96 h 137"/>
                    <a:gd name="T78" fmla="*/ 5 w 91"/>
                    <a:gd name="T79" fmla="*/ 91 h 137"/>
                    <a:gd name="T80" fmla="*/ 15 w 91"/>
                    <a:gd name="T81" fmla="*/ 71 h 137"/>
                    <a:gd name="T82" fmla="*/ 25 w 91"/>
                    <a:gd name="T83" fmla="*/ 61 h 137"/>
                    <a:gd name="T84" fmla="*/ 35 w 91"/>
                    <a:gd name="T85" fmla="*/ 56 h 137"/>
                    <a:gd name="T86" fmla="*/ 35 w 91"/>
                    <a:gd name="T87" fmla="*/ 51 h 137"/>
                    <a:gd name="T88" fmla="*/ 40 w 91"/>
                    <a:gd name="T89" fmla="*/ 46 h 137"/>
                    <a:gd name="T90" fmla="*/ 40 w 91"/>
                    <a:gd name="T91" fmla="*/ 41 h 137"/>
                    <a:gd name="T92" fmla="*/ 40 w 91"/>
                    <a:gd name="T93" fmla="*/ 41 h 137"/>
                    <a:gd name="T94" fmla="*/ 35 w 91"/>
                    <a:gd name="T95" fmla="*/ 36 h 137"/>
                    <a:gd name="T96" fmla="*/ 35 w 91"/>
                    <a:gd name="T97" fmla="*/ 36 h 137"/>
                    <a:gd name="T98" fmla="*/ 30 w 91"/>
                    <a:gd name="T99" fmla="*/ 31 h 137"/>
                    <a:gd name="T100" fmla="*/ 25 w 91"/>
                    <a:gd name="T101" fmla="*/ 25 h 137"/>
                    <a:gd name="T102" fmla="*/ 30 w 91"/>
                    <a:gd name="T103" fmla="*/ 20 h 137"/>
                    <a:gd name="T104" fmla="*/ 35 w 91"/>
                    <a:gd name="T105" fmla="*/ 15 h 137"/>
                    <a:gd name="T106" fmla="*/ 40 w 91"/>
                    <a:gd name="T107" fmla="*/ 15 h 137"/>
                    <a:gd name="T108" fmla="*/ 40 w 91"/>
                    <a:gd name="T109" fmla="*/ 15 h 137"/>
                    <a:gd name="T110" fmla="*/ 45 w 91"/>
                    <a:gd name="T111" fmla="*/ 20 h 137"/>
                    <a:gd name="T112" fmla="*/ 45 w 91"/>
                    <a:gd name="T113" fmla="*/ 20 h 137"/>
                    <a:gd name="T114" fmla="*/ 55 w 91"/>
                    <a:gd name="T115" fmla="*/ 10 h 137"/>
                    <a:gd name="T116" fmla="*/ 61 w 91"/>
                    <a:gd name="T117" fmla="*/ 5 h 137"/>
                    <a:gd name="T118" fmla="*/ 61 w 91"/>
                    <a:gd name="T1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37">
                      <a:moveTo>
                        <a:pt x="66" y="5"/>
                      </a:moveTo>
                      <a:lnTo>
                        <a:pt x="66" y="5"/>
                      </a:lnTo>
                      <a:lnTo>
                        <a:pt x="66" y="0"/>
                      </a:lnTo>
                      <a:lnTo>
                        <a:pt x="71" y="0"/>
                      </a:lnTo>
                      <a:lnTo>
                        <a:pt x="71" y="5"/>
                      </a:lnTo>
                      <a:lnTo>
                        <a:pt x="71" y="10"/>
                      </a:lnTo>
                      <a:lnTo>
                        <a:pt x="76" y="15"/>
                      </a:lnTo>
                      <a:lnTo>
                        <a:pt x="81" y="15"/>
                      </a:lnTo>
                      <a:lnTo>
                        <a:pt x="86" y="20"/>
                      </a:lnTo>
                      <a:lnTo>
                        <a:pt x="86" y="25"/>
                      </a:lnTo>
                      <a:lnTo>
                        <a:pt x="86" y="25"/>
                      </a:lnTo>
                      <a:lnTo>
                        <a:pt x="91" y="31"/>
                      </a:lnTo>
                      <a:lnTo>
                        <a:pt x="86" y="36"/>
                      </a:lnTo>
                      <a:lnTo>
                        <a:pt x="86" y="41"/>
                      </a:lnTo>
                      <a:lnTo>
                        <a:pt x="81" y="41"/>
                      </a:lnTo>
                      <a:lnTo>
                        <a:pt x="81" y="46"/>
                      </a:lnTo>
                      <a:lnTo>
                        <a:pt x="81" y="46"/>
                      </a:lnTo>
                      <a:lnTo>
                        <a:pt x="76" y="51"/>
                      </a:lnTo>
                      <a:lnTo>
                        <a:pt x="76" y="56"/>
                      </a:lnTo>
                      <a:lnTo>
                        <a:pt x="76" y="51"/>
                      </a:lnTo>
                      <a:lnTo>
                        <a:pt x="71" y="51"/>
                      </a:lnTo>
                      <a:lnTo>
                        <a:pt x="66" y="51"/>
                      </a:lnTo>
                      <a:lnTo>
                        <a:pt x="66" y="56"/>
                      </a:lnTo>
                      <a:lnTo>
                        <a:pt x="76" y="61"/>
                      </a:lnTo>
                      <a:lnTo>
                        <a:pt x="76" y="61"/>
                      </a:lnTo>
                      <a:lnTo>
                        <a:pt x="76" y="66"/>
                      </a:lnTo>
                      <a:lnTo>
                        <a:pt x="81" y="71"/>
                      </a:lnTo>
                      <a:lnTo>
                        <a:pt x="76" y="71"/>
                      </a:lnTo>
                      <a:lnTo>
                        <a:pt x="76" y="71"/>
                      </a:lnTo>
                      <a:lnTo>
                        <a:pt x="76" y="71"/>
                      </a:lnTo>
                      <a:lnTo>
                        <a:pt x="76" y="76"/>
                      </a:lnTo>
                      <a:lnTo>
                        <a:pt x="86" y="76"/>
                      </a:lnTo>
                      <a:lnTo>
                        <a:pt x="91" y="76"/>
                      </a:lnTo>
                      <a:lnTo>
                        <a:pt x="86" y="81"/>
                      </a:lnTo>
                      <a:lnTo>
                        <a:pt x="86" y="81"/>
                      </a:lnTo>
                      <a:lnTo>
                        <a:pt x="81" y="81"/>
                      </a:lnTo>
                      <a:lnTo>
                        <a:pt x="81" y="81"/>
                      </a:lnTo>
                      <a:lnTo>
                        <a:pt x="81" y="81"/>
                      </a:lnTo>
                      <a:lnTo>
                        <a:pt x="76" y="76"/>
                      </a:lnTo>
                      <a:lnTo>
                        <a:pt x="76" y="76"/>
                      </a:lnTo>
                      <a:lnTo>
                        <a:pt x="76" y="76"/>
                      </a:lnTo>
                      <a:lnTo>
                        <a:pt x="71" y="76"/>
                      </a:lnTo>
                      <a:lnTo>
                        <a:pt x="71" y="76"/>
                      </a:lnTo>
                      <a:lnTo>
                        <a:pt x="61" y="86"/>
                      </a:lnTo>
                      <a:lnTo>
                        <a:pt x="55" y="86"/>
                      </a:lnTo>
                      <a:lnTo>
                        <a:pt x="61" y="91"/>
                      </a:lnTo>
                      <a:lnTo>
                        <a:pt x="61" y="96"/>
                      </a:lnTo>
                      <a:lnTo>
                        <a:pt x="66" y="101"/>
                      </a:lnTo>
                      <a:lnTo>
                        <a:pt x="66" y="101"/>
                      </a:lnTo>
                      <a:lnTo>
                        <a:pt x="71" y="106"/>
                      </a:lnTo>
                      <a:lnTo>
                        <a:pt x="76" y="106"/>
                      </a:lnTo>
                      <a:lnTo>
                        <a:pt x="76" y="106"/>
                      </a:lnTo>
                      <a:lnTo>
                        <a:pt x="76" y="106"/>
                      </a:lnTo>
                      <a:lnTo>
                        <a:pt x="76" y="112"/>
                      </a:lnTo>
                      <a:lnTo>
                        <a:pt x="76" y="112"/>
                      </a:lnTo>
                      <a:lnTo>
                        <a:pt x="76" y="112"/>
                      </a:lnTo>
                      <a:lnTo>
                        <a:pt x="76" y="122"/>
                      </a:lnTo>
                      <a:lnTo>
                        <a:pt x="76" y="127"/>
                      </a:lnTo>
                      <a:lnTo>
                        <a:pt x="76" y="127"/>
                      </a:lnTo>
                      <a:lnTo>
                        <a:pt x="76" y="132"/>
                      </a:lnTo>
                      <a:lnTo>
                        <a:pt x="76" y="132"/>
                      </a:lnTo>
                      <a:lnTo>
                        <a:pt x="76" y="132"/>
                      </a:lnTo>
                      <a:lnTo>
                        <a:pt x="71" y="137"/>
                      </a:lnTo>
                      <a:lnTo>
                        <a:pt x="71" y="137"/>
                      </a:lnTo>
                      <a:lnTo>
                        <a:pt x="71" y="137"/>
                      </a:lnTo>
                      <a:lnTo>
                        <a:pt x="71" y="137"/>
                      </a:lnTo>
                      <a:lnTo>
                        <a:pt x="66" y="137"/>
                      </a:lnTo>
                      <a:lnTo>
                        <a:pt x="61" y="132"/>
                      </a:lnTo>
                      <a:lnTo>
                        <a:pt x="61" y="127"/>
                      </a:lnTo>
                      <a:lnTo>
                        <a:pt x="55" y="127"/>
                      </a:lnTo>
                      <a:lnTo>
                        <a:pt x="50" y="132"/>
                      </a:lnTo>
                      <a:lnTo>
                        <a:pt x="50" y="132"/>
                      </a:lnTo>
                      <a:lnTo>
                        <a:pt x="50" y="132"/>
                      </a:lnTo>
                      <a:lnTo>
                        <a:pt x="45" y="127"/>
                      </a:lnTo>
                      <a:lnTo>
                        <a:pt x="45" y="127"/>
                      </a:lnTo>
                      <a:lnTo>
                        <a:pt x="40" y="127"/>
                      </a:lnTo>
                      <a:lnTo>
                        <a:pt x="40" y="127"/>
                      </a:lnTo>
                      <a:lnTo>
                        <a:pt x="40" y="127"/>
                      </a:lnTo>
                      <a:lnTo>
                        <a:pt x="40" y="127"/>
                      </a:lnTo>
                      <a:lnTo>
                        <a:pt x="40" y="127"/>
                      </a:lnTo>
                      <a:lnTo>
                        <a:pt x="35" y="132"/>
                      </a:lnTo>
                      <a:lnTo>
                        <a:pt x="35" y="132"/>
                      </a:lnTo>
                      <a:lnTo>
                        <a:pt x="35" y="132"/>
                      </a:lnTo>
                      <a:lnTo>
                        <a:pt x="35" y="137"/>
                      </a:lnTo>
                      <a:lnTo>
                        <a:pt x="35" y="137"/>
                      </a:lnTo>
                      <a:lnTo>
                        <a:pt x="35" y="137"/>
                      </a:lnTo>
                      <a:lnTo>
                        <a:pt x="35" y="137"/>
                      </a:lnTo>
                      <a:lnTo>
                        <a:pt x="30" y="137"/>
                      </a:lnTo>
                      <a:lnTo>
                        <a:pt x="30" y="137"/>
                      </a:lnTo>
                      <a:lnTo>
                        <a:pt x="30" y="132"/>
                      </a:lnTo>
                      <a:lnTo>
                        <a:pt x="25" y="132"/>
                      </a:lnTo>
                      <a:lnTo>
                        <a:pt x="25" y="132"/>
                      </a:lnTo>
                      <a:lnTo>
                        <a:pt x="25" y="132"/>
                      </a:lnTo>
                      <a:lnTo>
                        <a:pt x="25" y="127"/>
                      </a:lnTo>
                      <a:lnTo>
                        <a:pt x="25" y="127"/>
                      </a:lnTo>
                      <a:lnTo>
                        <a:pt x="10" y="122"/>
                      </a:lnTo>
                      <a:lnTo>
                        <a:pt x="10" y="117"/>
                      </a:lnTo>
                      <a:lnTo>
                        <a:pt x="10" y="117"/>
                      </a:lnTo>
                      <a:lnTo>
                        <a:pt x="5" y="117"/>
                      </a:lnTo>
                      <a:lnTo>
                        <a:pt x="5" y="117"/>
                      </a:lnTo>
                      <a:lnTo>
                        <a:pt x="0" y="117"/>
                      </a:lnTo>
                      <a:lnTo>
                        <a:pt x="0" y="117"/>
                      </a:lnTo>
                      <a:lnTo>
                        <a:pt x="0" y="112"/>
                      </a:lnTo>
                      <a:lnTo>
                        <a:pt x="0" y="112"/>
                      </a:lnTo>
                      <a:lnTo>
                        <a:pt x="0" y="112"/>
                      </a:lnTo>
                      <a:lnTo>
                        <a:pt x="0" y="112"/>
                      </a:lnTo>
                      <a:lnTo>
                        <a:pt x="5" y="112"/>
                      </a:lnTo>
                      <a:lnTo>
                        <a:pt x="5" y="106"/>
                      </a:lnTo>
                      <a:lnTo>
                        <a:pt x="5" y="106"/>
                      </a:lnTo>
                      <a:lnTo>
                        <a:pt x="0" y="106"/>
                      </a:lnTo>
                      <a:lnTo>
                        <a:pt x="0" y="106"/>
                      </a:lnTo>
                      <a:lnTo>
                        <a:pt x="0" y="106"/>
                      </a:lnTo>
                      <a:lnTo>
                        <a:pt x="0" y="106"/>
                      </a:lnTo>
                      <a:lnTo>
                        <a:pt x="0" y="106"/>
                      </a:lnTo>
                      <a:lnTo>
                        <a:pt x="0" y="101"/>
                      </a:lnTo>
                      <a:lnTo>
                        <a:pt x="0" y="96"/>
                      </a:lnTo>
                      <a:lnTo>
                        <a:pt x="5" y="96"/>
                      </a:lnTo>
                      <a:lnTo>
                        <a:pt x="5" y="91"/>
                      </a:lnTo>
                      <a:lnTo>
                        <a:pt x="5" y="91"/>
                      </a:lnTo>
                      <a:lnTo>
                        <a:pt x="5" y="91"/>
                      </a:lnTo>
                      <a:lnTo>
                        <a:pt x="10" y="86"/>
                      </a:lnTo>
                      <a:lnTo>
                        <a:pt x="10" y="81"/>
                      </a:lnTo>
                      <a:lnTo>
                        <a:pt x="15" y="71"/>
                      </a:lnTo>
                      <a:lnTo>
                        <a:pt x="25" y="66"/>
                      </a:lnTo>
                      <a:lnTo>
                        <a:pt x="25" y="61"/>
                      </a:lnTo>
                      <a:lnTo>
                        <a:pt x="25" y="61"/>
                      </a:lnTo>
                      <a:lnTo>
                        <a:pt x="30" y="56"/>
                      </a:lnTo>
                      <a:lnTo>
                        <a:pt x="30" y="56"/>
                      </a:lnTo>
                      <a:lnTo>
                        <a:pt x="35" y="56"/>
                      </a:lnTo>
                      <a:lnTo>
                        <a:pt x="35" y="56"/>
                      </a:lnTo>
                      <a:lnTo>
                        <a:pt x="35" y="56"/>
                      </a:lnTo>
                      <a:lnTo>
                        <a:pt x="35" y="51"/>
                      </a:lnTo>
                      <a:lnTo>
                        <a:pt x="35" y="51"/>
                      </a:lnTo>
                      <a:lnTo>
                        <a:pt x="40" y="51"/>
                      </a:lnTo>
                      <a:lnTo>
                        <a:pt x="40" y="46"/>
                      </a:lnTo>
                      <a:lnTo>
                        <a:pt x="40" y="46"/>
                      </a:lnTo>
                      <a:lnTo>
                        <a:pt x="40" y="41"/>
                      </a:lnTo>
                      <a:lnTo>
                        <a:pt x="40" y="41"/>
                      </a:lnTo>
                      <a:lnTo>
                        <a:pt x="40" y="41"/>
                      </a:lnTo>
                      <a:lnTo>
                        <a:pt x="40" y="41"/>
                      </a:lnTo>
                      <a:lnTo>
                        <a:pt x="40" y="41"/>
                      </a:lnTo>
                      <a:lnTo>
                        <a:pt x="40" y="36"/>
                      </a:lnTo>
                      <a:lnTo>
                        <a:pt x="35" y="36"/>
                      </a:lnTo>
                      <a:lnTo>
                        <a:pt x="35" y="36"/>
                      </a:lnTo>
                      <a:lnTo>
                        <a:pt x="35" y="36"/>
                      </a:lnTo>
                      <a:lnTo>
                        <a:pt x="35" y="36"/>
                      </a:lnTo>
                      <a:lnTo>
                        <a:pt x="35" y="36"/>
                      </a:lnTo>
                      <a:lnTo>
                        <a:pt x="30" y="31"/>
                      </a:lnTo>
                      <a:lnTo>
                        <a:pt x="30" y="31"/>
                      </a:lnTo>
                      <a:lnTo>
                        <a:pt x="30" y="31"/>
                      </a:lnTo>
                      <a:lnTo>
                        <a:pt x="30" y="25"/>
                      </a:lnTo>
                      <a:lnTo>
                        <a:pt x="30" y="25"/>
                      </a:lnTo>
                      <a:lnTo>
                        <a:pt x="25" y="25"/>
                      </a:lnTo>
                      <a:lnTo>
                        <a:pt x="25" y="20"/>
                      </a:lnTo>
                      <a:lnTo>
                        <a:pt x="30" y="20"/>
                      </a:lnTo>
                      <a:lnTo>
                        <a:pt x="30" y="20"/>
                      </a:lnTo>
                      <a:lnTo>
                        <a:pt x="30" y="20"/>
                      </a:lnTo>
                      <a:lnTo>
                        <a:pt x="35" y="15"/>
                      </a:lnTo>
                      <a:lnTo>
                        <a:pt x="35" y="15"/>
                      </a:lnTo>
                      <a:lnTo>
                        <a:pt x="35" y="15"/>
                      </a:lnTo>
                      <a:lnTo>
                        <a:pt x="40" y="15"/>
                      </a:lnTo>
                      <a:lnTo>
                        <a:pt x="40" y="15"/>
                      </a:lnTo>
                      <a:lnTo>
                        <a:pt x="40" y="15"/>
                      </a:lnTo>
                      <a:lnTo>
                        <a:pt x="40" y="15"/>
                      </a:lnTo>
                      <a:lnTo>
                        <a:pt x="40" y="15"/>
                      </a:lnTo>
                      <a:lnTo>
                        <a:pt x="45" y="15"/>
                      </a:lnTo>
                      <a:lnTo>
                        <a:pt x="45" y="20"/>
                      </a:lnTo>
                      <a:lnTo>
                        <a:pt x="45" y="20"/>
                      </a:lnTo>
                      <a:lnTo>
                        <a:pt x="45" y="20"/>
                      </a:lnTo>
                      <a:lnTo>
                        <a:pt x="45" y="20"/>
                      </a:lnTo>
                      <a:lnTo>
                        <a:pt x="45" y="20"/>
                      </a:lnTo>
                      <a:lnTo>
                        <a:pt x="50" y="15"/>
                      </a:lnTo>
                      <a:lnTo>
                        <a:pt x="55" y="15"/>
                      </a:lnTo>
                      <a:lnTo>
                        <a:pt x="55" y="10"/>
                      </a:lnTo>
                      <a:lnTo>
                        <a:pt x="55" y="10"/>
                      </a:lnTo>
                      <a:lnTo>
                        <a:pt x="61" y="5"/>
                      </a:lnTo>
                      <a:lnTo>
                        <a:pt x="61" y="5"/>
                      </a:lnTo>
                      <a:lnTo>
                        <a:pt x="61" y="0"/>
                      </a:lnTo>
                      <a:lnTo>
                        <a:pt x="61" y="0"/>
                      </a:lnTo>
                      <a:lnTo>
                        <a:pt x="61" y="0"/>
                      </a:lnTo>
                      <a:lnTo>
                        <a:pt x="66" y="5"/>
                      </a:lnTo>
                      <a:lnTo>
                        <a:pt x="66" y="5"/>
                      </a:lnTo>
                    </a:path>
                  </a:pathLst>
                </a:custGeom>
                <a:grpFill/>
                <a:ln w="3175" cap="rnd">
                  <a:noFill/>
                  <a:prstDash val="solid"/>
                  <a:miter lim="800000"/>
                  <a:headEnd/>
                  <a:tailEnd/>
                </a:ln>
              </p:spPr>
              <p:txBody>
                <a:bodyPr/>
                <a:lstStyle/>
                <a:p>
                  <a:endParaRPr lang="en-US"/>
                </a:p>
              </p:txBody>
            </p:sp>
            <p:sp>
              <p:nvSpPr>
                <p:cNvPr id="40" name="Freeform 26">
                  <a:extLst>
                    <a:ext uri="{FF2B5EF4-FFF2-40B4-BE49-F238E27FC236}">
                      <a16:creationId xmlns:a16="http://schemas.microsoft.com/office/drawing/2014/main" id="{E58EAD06-530A-4A57-89AB-EC90F3A0019D}"/>
                    </a:ext>
                  </a:extLst>
                </p:cNvPr>
                <p:cNvSpPr>
                  <a:spLocks/>
                </p:cNvSpPr>
                <p:nvPr/>
              </p:nvSpPr>
              <p:spPr bwMode="auto">
                <a:xfrm>
                  <a:off x="3787776" y="3424238"/>
                  <a:ext cx="209550" cy="280988"/>
                </a:xfrm>
                <a:custGeom>
                  <a:avLst/>
                  <a:gdLst>
                    <a:gd name="T0" fmla="*/ 127 w 132"/>
                    <a:gd name="T1" fmla="*/ 76 h 177"/>
                    <a:gd name="T2" fmla="*/ 117 w 132"/>
                    <a:gd name="T3" fmla="*/ 86 h 177"/>
                    <a:gd name="T4" fmla="*/ 112 w 132"/>
                    <a:gd name="T5" fmla="*/ 86 h 177"/>
                    <a:gd name="T6" fmla="*/ 112 w 132"/>
                    <a:gd name="T7" fmla="*/ 91 h 177"/>
                    <a:gd name="T8" fmla="*/ 107 w 132"/>
                    <a:gd name="T9" fmla="*/ 96 h 177"/>
                    <a:gd name="T10" fmla="*/ 107 w 132"/>
                    <a:gd name="T11" fmla="*/ 106 h 177"/>
                    <a:gd name="T12" fmla="*/ 91 w 132"/>
                    <a:gd name="T13" fmla="*/ 111 h 177"/>
                    <a:gd name="T14" fmla="*/ 76 w 132"/>
                    <a:gd name="T15" fmla="*/ 121 h 177"/>
                    <a:gd name="T16" fmla="*/ 61 w 132"/>
                    <a:gd name="T17" fmla="*/ 141 h 177"/>
                    <a:gd name="T18" fmla="*/ 61 w 132"/>
                    <a:gd name="T19" fmla="*/ 147 h 177"/>
                    <a:gd name="T20" fmla="*/ 71 w 132"/>
                    <a:gd name="T21" fmla="*/ 157 h 177"/>
                    <a:gd name="T22" fmla="*/ 61 w 132"/>
                    <a:gd name="T23" fmla="*/ 177 h 177"/>
                    <a:gd name="T24" fmla="*/ 46 w 132"/>
                    <a:gd name="T25" fmla="*/ 177 h 177"/>
                    <a:gd name="T26" fmla="*/ 41 w 132"/>
                    <a:gd name="T27" fmla="*/ 177 h 177"/>
                    <a:gd name="T28" fmla="*/ 36 w 132"/>
                    <a:gd name="T29" fmla="*/ 172 h 177"/>
                    <a:gd name="T30" fmla="*/ 31 w 132"/>
                    <a:gd name="T31" fmla="*/ 162 h 177"/>
                    <a:gd name="T32" fmla="*/ 26 w 132"/>
                    <a:gd name="T33" fmla="*/ 141 h 177"/>
                    <a:gd name="T34" fmla="*/ 21 w 132"/>
                    <a:gd name="T35" fmla="*/ 141 h 177"/>
                    <a:gd name="T36" fmla="*/ 10 w 132"/>
                    <a:gd name="T37" fmla="*/ 141 h 177"/>
                    <a:gd name="T38" fmla="*/ 10 w 132"/>
                    <a:gd name="T39" fmla="*/ 136 h 177"/>
                    <a:gd name="T40" fmla="*/ 10 w 132"/>
                    <a:gd name="T41" fmla="*/ 131 h 177"/>
                    <a:gd name="T42" fmla="*/ 15 w 132"/>
                    <a:gd name="T43" fmla="*/ 121 h 177"/>
                    <a:gd name="T44" fmla="*/ 15 w 132"/>
                    <a:gd name="T45" fmla="*/ 111 h 177"/>
                    <a:gd name="T46" fmla="*/ 10 w 132"/>
                    <a:gd name="T47" fmla="*/ 96 h 177"/>
                    <a:gd name="T48" fmla="*/ 10 w 132"/>
                    <a:gd name="T49" fmla="*/ 91 h 177"/>
                    <a:gd name="T50" fmla="*/ 15 w 132"/>
                    <a:gd name="T51" fmla="*/ 86 h 177"/>
                    <a:gd name="T52" fmla="*/ 15 w 132"/>
                    <a:gd name="T53" fmla="*/ 86 h 177"/>
                    <a:gd name="T54" fmla="*/ 0 w 132"/>
                    <a:gd name="T55" fmla="*/ 76 h 177"/>
                    <a:gd name="T56" fmla="*/ 5 w 132"/>
                    <a:gd name="T57" fmla="*/ 76 h 177"/>
                    <a:gd name="T58" fmla="*/ 26 w 132"/>
                    <a:gd name="T59" fmla="*/ 76 h 177"/>
                    <a:gd name="T60" fmla="*/ 26 w 132"/>
                    <a:gd name="T61" fmla="*/ 71 h 177"/>
                    <a:gd name="T62" fmla="*/ 21 w 132"/>
                    <a:gd name="T63" fmla="*/ 66 h 177"/>
                    <a:gd name="T64" fmla="*/ 21 w 132"/>
                    <a:gd name="T65" fmla="*/ 66 h 177"/>
                    <a:gd name="T66" fmla="*/ 26 w 132"/>
                    <a:gd name="T67" fmla="*/ 60 h 177"/>
                    <a:gd name="T68" fmla="*/ 31 w 132"/>
                    <a:gd name="T69" fmla="*/ 50 h 177"/>
                    <a:gd name="T70" fmla="*/ 31 w 132"/>
                    <a:gd name="T71" fmla="*/ 45 h 177"/>
                    <a:gd name="T72" fmla="*/ 36 w 132"/>
                    <a:gd name="T73" fmla="*/ 40 h 177"/>
                    <a:gd name="T74" fmla="*/ 21 w 132"/>
                    <a:gd name="T75" fmla="*/ 25 h 177"/>
                    <a:gd name="T76" fmla="*/ 41 w 132"/>
                    <a:gd name="T77" fmla="*/ 0 h 177"/>
                    <a:gd name="T78" fmla="*/ 46 w 132"/>
                    <a:gd name="T79" fmla="*/ 0 h 177"/>
                    <a:gd name="T80" fmla="*/ 56 w 132"/>
                    <a:gd name="T81" fmla="*/ 5 h 177"/>
                    <a:gd name="T82" fmla="*/ 56 w 132"/>
                    <a:gd name="T83" fmla="*/ 5 h 177"/>
                    <a:gd name="T84" fmla="*/ 56 w 132"/>
                    <a:gd name="T85" fmla="*/ 10 h 177"/>
                    <a:gd name="T86" fmla="*/ 61 w 132"/>
                    <a:gd name="T87" fmla="*/ 15 h 177"/>
                    <a:gd name="T88" fmla="*/ 71 w 132"/>
                    <a:gd name="T89" fmla="*/ 15 h 177"/>
                    <a:gd name="T90" fmla="*/ 71 w 132"/>
                    <a:gd name="T91" fmla="*/ 15 h 177"/>
                    <a:gd name="T92" fmla="*/ 91 w 132"/>
                    <a:gd name="T93" fmla="*/ 15 h 177"/>
                    <a:gd name="T94" fmla="*/ 96 w 132"/>
                    <a:gd name="T95" fmla="*/ 20 h 177"/>
                    <a:gd name="T96" fmla="*/ 112 w 132"/>
                    <a:gd name="T97" fmla="*/ 25 h 177"/>
                    <a:gd name="T98" fmla="*/ 122 w 132"/>
                    <a:gd name="T99" fmla="*/ 20 h 177"/>
                    <a:gd name="T100" fmla="*/ 132 w 132"/>
                    <a:gd name="T101" fmla="*/ 25 h 177"/>
                    <a:gd name="T102" fmla="*/ 122 w 132"/>
                    <a:gd name="T103" fmla="*/ 45 h 177"/>
                    <a:gd name="T104" fmla="*/ 117 w 132"/>
                    <a:gd name="T105" fmla="*/ 55 h 177"/>
                    <a:gd name="T106" fmla="*/ 117 w 132"/>
                    <a:gd name="T107" fmla="*/ 60 h 177"/>
                    <a:gd name="T108" fmla="*/ 122 w 132"/>
                    <a:gd name="T109" fmla="*/ 66 h 177"/>
                    <a:gd name="T110" fmla="*/ 117 w 132"/>
                    <a:gd name="T111" fmla="*/ 66 h 177"/>
                    <a:gd name="T112" fmla="*/ 122 w 132"/>
                    <a:gd name="T113" fmla="*/ 7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77">
                      <a:moveTo>
                        <a:pt x="127" y="71"/>
                      </a:moveTo>
                      <a:lnTo>
                        <a:pt x="127" y="71"/>
                      </a:lnTo>
                      <a:lnTo>
                        <a:pt x="127" y="71"/>
                      </a:lnTo>
                      <a:lnTo>
                        <a:pt x="127" y="76"/>
                      </a:lnTo>
                      <a:lnTo>
                        <a:pt x="122" y="76"/>
                      </a:lnTo>
                      <a:lnTo>
                        <a:pt x="122" y="81"/>
                      </a:lnTo>
                      <a:lnTo>
                        <a:pt x="117" y="81"/>
                      </a:lnTo>
                      <a:lnTo>
                        <a:pt x="117" y="86"/>
                      </a:lnTo>
                      <a:lnTo>
                        <a:pt x="117" y="86"/>
                      </a:lnTo>
                      <a:lnTo>
                        <a:pt x="117" y="86"/>
                      </a:lnTo>
                      <a:lnTo>
                        <a:pt x="112" y="86"/>
                      </a:lnTo>
                      <a:lnTo>
                        <a:pt x="112" y="86"/>
                      </a:lnTo>
                      <a:lnTo>
                        <a:pt x="112" y="91"/>
                      </a:lnTo>
                      <a:lnTo>
                        <a:pt x="112" y="91"/>
                      </a:lnTo>
                      <a:lnTo>
                        <a:pt x="112" y="91"/>
                      </a:lnTo>
                      <a:lnTo>
                        <a:pt x="112" y="91"/>
                      </a:lnTo>
                      <a:lnTo>
                        <a:pt x="112" y="96"/>
                      </a:lnTo>
                      <a:lnTo>
                        <a:pt x="112" y="96"/>
                      </a:lnTo>
                      <a:lnTo>
                        <a:pt x="107" y="96"/>
                      </a:lnTo>
                      <a:lnTo>
                        <a:pt x="107" y="96"/>
                      </a:lnTo>
                      <a:lnTo>
                        <a:pt x="107" y="101"/>
                      </a:lnTo>
                      <a:lnTo>
                        <a:pt x="107" y="101"/>
                      </a:lnTo>
                      <a:lnTo>
                        <a:pt x="107" y="101"/>
                      </a:lnTo>
                      <a:lnTo>
                        <a:pt x="107" y="106"/>
                      </a:lnTo>
                      <a:lnTo>
                        <a:pt x="102" y="106"/>
                      </a:lnTo>
                      <a:lnTo>
                        <a:pt x="102" y="106"/>
                      </a:lnTo>
                      <a:lnTo>
                        <a:pt x="91" y="111"/>
                      </a:lnTo>
                      <a:lnTo>
                        <a:pt x="91" y="111"/>
                      </a:lnTo>
                      <a:lnTo>
                        <a:pt x="86" y="116"/>
                      </a:lnTo>
                      <a:lnTo>
                        <a:pt x="81" y="116"/>
                      </a:lnTo>
                      <a:lnTo>
                        <a:pt x="76" y="121"/>
                      </a:lnTo>
                      <a:lnTo>
                        <a:pt x="76" y="121"/>
                      </a:lnTo>
                      <a:lnTo>
                        <a:pt x="76" y="121"/>
                      </a:lnTo>
                      <a:lnTo>
                        <a:pt x="71" y="126"/>
                      </a:lnTo>
                      <a:lnTo>
                        <a:pt x="66" y="136"/>
                      </a:lnTo>
                      <a:lnTo>
                        <a:pt x="61" y="141"/>
                      </a:lnTo>
                      <a:lnTo>
                        <a:pt x="61" y="141"/>
                      </a:lnTo>
                      <a:lnTo>
                        <a:pt x="61" y="141"/>
                      </a:lnTo>
                      <a:lnTo>
                        <a:pt x="61" y="141"/>
                      </a:lnTo>
                      <a:lnTo>
                        <a:pt x="61" y="147"/>
                      </a:lnTo>
                      <a:lnTo>
                        <a:pt x="66" y="152"/>
                      </a:lnTo>
                      <a:lnTo>
                        <a:pt x="66" y="157"/>
                      </a:lnTo>
                      <a:lnTo>
                        <a:pt x="71" y="157"/>
                      </a:lnTo>
                      <a:lnTo>
                        <a:pt x="71" y="157"/>
                      </a:lnTo>
                      <a:lnTo>
                        <a:pt x="71" y="162"/>
                      </a:lnTo>
                      <a:lnTo>
                        <a:pt x="71" y="162"/>
                      </a:lnTo>
                      <a:lnTo>
                        <a:pt x="66" y="172"/>
                      </a:lnTo>
                      <a:lnTo>
                        <a:pt x="61" y="177"/>
                      </a:lnTo>
                      <a:lnTo>
                        <a:pt x="61" y="177"/>
                      </a:lnTo>
                      <a:lnTo>
                        <a:pt x="61" y="177"/>
                      </a:lnTo>
                      <a:lnTo>
                        <a:pt x="51" y="177"/>
                      </a:lnTo>
                      <a:lnTo>
                        <a:pt x="46" y="177"/>
                      </a:lnTo>
                      <a:lnTo>
                        <a:pt x="46" y="177"/>
                      </a:lnTo>
                      <a:lnTo>
                        <a:pt x="41" y="177"/>
                      </a:lnTo>
                      <a:lnTo>
                        <a:pt x="41" y="177"/>
                      </a:lnTo>
                      <a:lnTo>
                        <a:pt x="41" y="177"/>
                      </a:lnTo>
                      <a:lnTo>
                        <a:pt x="41" y="177"/>
                      </a:lnTo>
                      <a:lnTo>
                        <a:pt x="41" y="177"/>
                      </a:lnTo>
                      <a:lnTo>
                        <a:pt x="36" y="172"/>
                      </a:lnTo>
                      <a:lnTo>
                        <a:pt x="36" y="172"/>
                      </a:lnTo>
                      <a:lnTo>
                        <a:pt x="31" y="172"/>
                      </a:lnTo>
                      <a:lnTo>
                        <a:pt x="31" y="167"/>
                      </a:lnTo>
                      <a:lnTo>
                        <a:pt x="31" y="167"/>
                      </a:lnTo>
                      <a:lnTo>
                        <a:pt x="31" y="162"/>
                      </a:lnTo>
                      <a:lnTo>
                        <a:pt x="31" y="157"/>
                      </a:lnTo>
                      <a:lnTo>
                        <a:pt x="26" y="147"/>
                      </a:lnTo>
                      <a:lnTo>
                        <a:pt x="26" y="147"/>
                      </a:lnTo>
                      <a:lnTo>
                        <a:pt x="26" y="141"/>
                      </a:lnTo>
                      <a:lnTo>
                        <a:pt x="21" y="141"/>
                      </a:lnTo>
                      <a:lnTo>
                        <a:pt x="21" y="147"/>
                      </a:lnTo>
                      <a:lnTo>
                        <a:pt x="21" y="141"/>
                      </a:lnTo>
                      <a:lnTo>
                        <a:pt x="21" y="141"/>
                      </a:lnTo>
                      <a:lnTo>
                        <a:pt x="15" y="141"/>
                      </a:lnTo>
                      <a:lnTo>
                        <a:pt x="15" y="141"/>
                      </a:lnTo>
                      <a:lnTo>
                        <a:pt x="10" y="141"/>
                      </a:lnTo>
                      <a:lnTo>
                        <a:pt x="10" y="141"/>
                      </a:lnTo>
                      <a:lnTo>
                        <a:pt x="10" y="141"/>
                      </a:lnTo>
                      <a:lnTo>
                        <a:pt x="10" y="136"/>
                      </a:lnTo>
                      <a:lnTo>
                        <a:pt x="10" y="136"/>
                      </a:lnTo>
                      <a:lnTo>
                        <a:pt x="10" y="136"/>
                      </a:lnTo>
                      <a:lnTo>
                        <a:pt x="10" y="136"/>
                      </a:lnTo>
                      <a:lnTo>
                        <a:pt x="10" y="131"/>
                      </a:lnTo>
                      <a:lnTo>
                        <a:pt x="10" y="131"/>
                      </a:lnTo>
                      <a:lnTo>
                        <a:pt x="10" y="131"/>
                      </a:lnTo>
                      <a:lnTo>
                        <a:pt x="10" y="126"/>
                      </a:lnTo>
                      <a:lnTo>
                        <a:pt x="10" y="126"/>
                      </a:lnTo>
                      <a:lnTo>
                        <a:pt x="15" y="121"/>
                      </a:lnTo>
                      <a:lnTo>
                        <a:pt x="15" y="121"/>
                      </a:lnTo>
                      <a:lnTo>
                        <a:pt x="15" y="121"/>
                      </a:lnTo>
                      <a:lnTo>
                        <a:pt x="15" y="121"/>
                      </a:lnTo>
                      <a:lnTo>
                        <a:pt x="15" y="116"/>
                      </a:lnTo>
                      <a:lnTo>
                        <a:pt x="15" y="111"/>
                      </a:lnTo>
                      <a:lnTo>
                        <a:pt x="15" y="106"/>
                      </a:lnTo>
                      <a:lnTo>
                        <a:pt x="15" y="101"/>
                      </a:lnTo>
                      <a:lnTo>
                        <a:pt x="10" y="96"/>
                      </a:lnTo>
                      <a:lnTo>
                        <a:pt x="10" y="96"/>
                      </a:lnTo>
                      <a:lnTo>
                        <a:pt x="10" y="91"/>
                      </a:lnTo>
                      <a:lnTo>
                        <a:pt x="10" y="91"/>
                      </a:lnTo>
                      <a:lnTo>
                        <a:pt x="10" y="91"/>
                      </a:lnTo>
                      <a:lnTo>
                        <a:pt x="10" y="91"/>
                      </a:lnTo>
                      <a:lnTo>
                        <a:pt x="10" y="91"/>
                      </a:lnTo>
                      <a:lnTo>
                        <a:pt x="15" y="91"/>
                      </a:lnTo>
                      <a:lnTo>
                        <a:pt x="15" y="91"/>
                      </a:lnTo>
                      <a:lnTo>
                        <a:pt x="15" y="86"/>
                      </a:lnTo>
                      <a:lnTo>
                        <a:pt x="15" y="86"/>
                      </a:lnTo>
                      <a:lnTo>
                        <a:pt x="15" y="86"/>
                      </a:lnTo>
                      <a:lnTo>
                        <a:pt x="15" y="86"/>
                      </a:lnTo>
                      <a:lnTo>
                        <a:pt x="15" y="86"/>
                      </a:lnTo>
                      <a:lnTo>
                        <a:pt x="15" y="81"/>
                      </a:lnTo>
                      <a:lnTo>
                        <a:pt x="10" y="81"/>
                      </a:lnTo>
                      <a:lnTo>
                        <a:pt x="10" y="81"/>
                      </a:lnTo>
                      <a:lnTo>
                        <a:pt x="0" y="76"/>
                      </a:lnTo>
                      <a:lnTo>
                        <a:pt x="0" y="76"/>
                      </a:lnTo>
                      <a:lnTo>
                        <a:pt x="0" y="76"/>
                      </a:lnTo>
                      <a:lnTo>
                        <a:pt x="5" y="76"/>
                      </a:lnTo>
                      <a:lnTo>
                        <a:pt x="5" y="76"/>
                      </a:lnTo>
                      <a:lnTo>
                        <a:pt x="5" y="76"/>
                      </a:lnTo>
                      <a:lnTo>
                        <a:pt x="21" y="76"/>
                      </a:lnTo>
                      <a:lnTo>
                        <a:pt x="26" y="76"/>
                      </a:lnTo>
                      <a:lnTo>
                        <a:pt x="26" y="76"/>
                      </a:lnTo>
                      <a:lnTo>
                        <a:pt x="26" y="76"/>
                      </a:lnTo>
                      <a:lnTo>
                        <a:pt x="26" y="71"/>
                      </a:lnTo>
                      <a:lnTo>
                        <a:pt x="26" y="71"/>
                      </a:lnTo>
                      <a:lnTo>
                        <a:pt x="26" y="71"/>
                      </a:lnTo>
                      <a:lnTo>
                        <a:pt x="26" y="71"/>
                      </a:lnTo>
                      <a:lnTo>
                        <a:pt x="26" y="71"/>
                      </a:lnTo>
                      <a:lnTo>
                        <a:pt x="26" y="71"/>
                      </a:lnTo>
                      <a:lnTo>
                        <a:pt x="21" y="66"/>
                      </a:lnTo>
                      <a:lnTo>
                        <a:pt x="21" y="66"/>
                      </a:lnTo>
                      <a:lnTo>
                        <a:pt x="21" y="66"/>
                      </a:lnTo>
                      <a:lnTo>
                        <a:pt x="21" y="66"/>
                      </a:lnTo>
                      <a:lnTo>
                        <a:pt x="21" y="66"/>
                      </a:lnTo>
                      <a:lnTo>
                        <a:pt x="21" y="66"/>
                      </a:lnTo>
                      <a:lnTo>
                        <a:pt x="21" y="66"/>
                      </a:lnTo>
                      <a:lnTo>
                        <a:pt x="26" y="60"/>
                      </a:lnTo>
                      <a:lnTo>
                        <a:pt x="26" y="60"/>
                      </a:lnTo>
                      <a:lnTo>
                        <a:pt x="26" y="60"/>
                      </a:lnTo>
                      <a:lnTo>
                        <a:pt x="26" y="55"/>
                      </a:lnTo>
                      <a:lnTo>
                        <a:pt x="26" y="55"/>
                      </a:lnTo>
                      <a:lnTo>
                        <a:pt x="31" y="50"/>
                      </a:lnTo>
                      <a:lnTo>
                        <a:pt x="31" y="50"/>
                      </a:lnTo>
                      <a:lnTo>
                        <a:pt x="31" y="50"/>
                      </a:lnTo>
                      <a:lnTo>
                        <a:pt x="31" y="50"/>
                      </a:lnTo>
                      <a:lnTo>
                        <a:pt x="31" y="45"/>
                      </a:lnTo>
                      <a:lnTo>
                        <a:pt x="31" y="45"/>
                      </a:lnTo>
                      <a:lnTo>
                        <a:pt x="31" y="45"/>
                      </a:lnTo>
                      <a:lnTo>
                        <a:pt x="36" y="45"/>
                      </a:lnTo>
                      <a:lnTo>
                        <a:pt x="36" y="40"/>
                      </a:lnTo>
                      <a:lnTo>
                        <a:pt x="36" y="40"/>
                      </a:lnTo>
                      <a:lnTo>
                        <a:pt x="31" y="35"/>
                      </a:lnTo>
                      <a:lnTo>
                        <a:pt x="21" y="25"/>
                      </a:lnTo>
                      <a:lnTo>
                        <a:pt x="21" y="25"/>
                      </a:lnTo>
                      <a:lnTo>
                        <a:pt x="21" y="20"/>
                      </a:lnTo>
                      <a:lnTo>
                        <a:pt x="26" y="15"/>
                      </a:lnTo>
                      <a:lnTo>
                        <a:pt x="26" y="10"/>
                      </a:lnTo>
                      <a:lnTo>
                        <a:pt x="41" y="0"/>
                      </a:lnTo>
                      <a:lnTo>
                        <a:pt x="46" y="0"/>
                      </a:lnTo>
                      <a:lnTo>
                        <a:pt x="46" y="0"/>
                      </a:lnTo>
                      <a:lnTo>
                        <a:pt x="46" y="0"/>
                      </a:lnTo>
                      <a:lnTo>
                        <a:pt x="46" y="0"/>
                      </a:lnTo>
                      <a:lnTo>
                        <a:pt x="51" y="0"/>
                      </a:lnTo>
                      <a:lnTo>
                        <a:pt x="51" y="0"/>
                      </a:lnTo>
                      <a:lnTo>
                        <a:pt x="56" y="0"/>
                      </a:lnTo>
                      <a:lnTo>
                        <a:pt x="56" y="5"/>
                      </a:lnTo>
                      <a:lnTo>
                        <a:pt x="56" y="5"/>
                      </a:lnTo>
                      <a:lnTo>
                        <a:pt x="56" y="5"/>
                      </a:lnTo>
                      <a:lnTo>
                        <a:pt x="56" y="5"/>
                      </a:lnTo>
                      <a:lnTo>
                        <a:pt x="56" y="5"/>
                      </a:lnTo>
                      <a:lnTo>
                        <a:pt x="56" y="10"/>
                      </a:lnTo>
                      <a:lnTo>
                        <a:pt x="56" y="10"/>
                      </a:lnTo>
                      <a:lnTo>
                        <a:pt x="56" y="10"/>
                      </a:lnTo>
                      <a:lnTo>
                        <a:pt x="56" y="10"/>
                      </a:lnTo>
                      <a:lnTo>
                        <a:pt x="61" y="10"/>
                      </a:lnTo>
                      <a:lnTo>
                        <a:pt x="61" y="15"/>
                      </a:lnTo>
                      <a:lnTo>
                        <a:pt x="61" y="15"/>
                      </a:lnTo>
                      <a:lnTo>
                        <a:pt x="61" y="15"/>
                      </a:lnTo>
                      <a:lnTo>
                        <a:pt x="61" y="15"/>
                      </a:lnTo>
                      <a:lnTo>
                        <a:pt x="66" y="15"/>
                      </a:lnTo>
                      <a:lnTo>
                        <a:pt x="71" y="15"/>
                      </a:lnTo>
                      <a:lnTo>
                        <a:pt x="71" y="15"/>
                      </a:lnTo>
                      <a:lnTo>
                        <a:pt x="71" y="15"/>
                      </a:lnTo>
                      <a:lnTo>
                        <a:pt x="71" y="15"/>
                      </a:lnTo>
                      <a:lnTo>
                        <a:pt x="71" y="15"/>
                      </a:lnTo>
                      <a:lnTo>
                        <a:pt x="71" y="15"/>
                      </a:lnTo>
                      <a:lnTo>
                        <a:pt x="76" y="10"/>
                      </a:lnTo>
                      <a:lnTo>
                        <a:pt x="76" y="10"/>
                      </a:lnTo>
                      <a:lnTo>
                        <a:pt x="81" y="10"/>
                      </a:lnTo>
                      <a:lnTo>
                        <a:pt x="91" y="15"/>
                      </a:lnTo>
                      <a:lnTo>
                        <a:pt x="96" y="15"/>
                      </a:lnTo>
                      <a:lnTo>
                        <a:pt x="96" y="15"/>
                      </a:lnTo>
                      <a:lnTo>
                        <a:pt x="96" y="15"/>
                      </a:lnTo>
                      <a:lnTo>
                        <a:pt x="96" y="20"/>
                      </a:lnTo>
                      <a:lnTo>
                        <a:pt x="102" y="20"/>
                      </a:lnTo>
                      <a:lnTo>
                        <a:pt x="107" y="20"/>
                      </a:lnTo>
                      <a:lnTo>
                        <a:pt x="107" y="20"/>
                      </a:lnTo>
                      <a:lnTo>
                        <a:pt x="112" y="25"/>
                      </a:lnTo>
                      <a:lnTo>
                        <a:pt x="112" y="25"/>
                      </a:lnTo>
                      <a:lnTo>
                        <a:pt x="117" y="25"/>
                      </a:lnTo>
                      <a:lnTo>
                        <a:pt x="117" y="20"/>
                      </a:lnTo>
                      <a:lnTo>
                        <a:pt x="122" y="20"/>
                      </a:lnTo>
                      <a:lnTo>
                        <a:pt x="122" y="20"/>
                      </a:lnTo>
                      <a:lnTo>
                        <a:pt x="122" y="20"/>
                      </a:lnTo>
                      <a:lnTo>
                        <a:pt x="122" y="25"/>
                      </a:lnTo>
                      <a:lnTo>
                        <a:pt x="132" y="25"/>
                      </a:lnTo>
                      <a:lnTo>
                        <a:pt x="127" y="35"/>
                      </a:lnTo>
                      <a:lnTo>
                        <a:pt x="127" y="40"/>
                      </a:lnTo>
                      <a:lnTo>
                        <a:pt x="122" y="45"/>
                      </a:lnTo>
                      <a:lnTo>
                        <a:pt x="122" y="45"/>
                      </a:lnTo>
                      <a:lnTo>
                        <a:pt x="122" y="45"/>
                      </a:lnTo>
                      <a:lnTo>
                        <a:pt x="122" y="50"/>
                      </a:lnTo>
                      <a:lnTo>
                        <a:pt x="117" y="50"/>
                      </a:lnTo>
                      <a:lnTo>
                        <a:pt x="117" y="55"/>
                      </a:lnTo>
                      <a:lnTo>
                        <a:pt x="117" y="60"/>
                      </a:lnTo>
                      <a:lnTo>
                        <a:pt x="117" y="60"/>
                      </a:lnTo>
                      <a:lnTo>
                        <a:pt x="117" y="60"/>
                      </a:lnTo>
                      <a:lnTo>
                        <a:pt x="117" y="60"/>
                      </a:lnTo>
                      <a:lnTo>
                        <a:pt x="117" y="60"/>
                      </a:lnTo>
                      <a:lnTo>
                        <a:pt x="122" y="60"/>
                      </a:lnTo>
                      <a:lnTo>
                        <a:pt x="122" y="60"/>
                      </a:lnTo>
                      <a:lnTo>
                        <a:pt x="122" y="66"/>
                      </a:lnTo>
                      <a:lnTo>
                        <a:pt x="117" y="66"/>
                      </a:lnTo>
                      <a:lnTo>
                        <a:pt x="117" y="66"/>
                      </a:lnTo>
                      <a:lnTo>
                        <a:pt x="117" y="66"/>
                      </a:lnTo>
                      <a:lnTo>
                        <a:pt x="117" y="66"/>
                      </a:lnTo>
                      <a:lnTo>
                        <a:pt x="117" y="71"/>
                      </a:lnTo>
                      <a:lnTo>
                        <a:pt x="117" y="71"/>
                      </a:lnTo>
                      <a:lnTo>
                        <a:pt x="122" y="71"/>
                      </a:lnTo>
                      <a:lnTo>
                        <a:pt x="122" y="71"/>
                      </a:lnTo>
                      <a:lnTo>
                        <a:pt x="127" y="71"/>
                      </a:lnTo>
                    </a:path>
                  </a:pathLst>
                </a:custGeom>
                <a:grpFill/>
                <a:ln w="3175" cap="rnd">
                  <a:noFill/>
                  <a:prstDash val="solid"/>
                  <a:miter lim="800000"/>
                  <a:headEnd/>
                  <a:tailEnd/>
                </a:ln>
              </p:spPr>
              <p:txBody>
                <a:bodyPr/>
                <a:lstStyle/>
                <a:p>
                  <a:endParaRPr lang="en-US"/>
                </a:p>
              </p:txBody>
            </p:sp>
            <p:sp>
              <p:nvSpPr>
                <p:cNvPr id="41" name="Freeform 27">
                  <a:extLst>
                    <a:ext uri="{FF2B5EF4-FFF2-40B4-BE49-F238E27FC236}">
                      <a16:creationId xmlns:a16="http://schemas.microsoft.com/office/drawing/2014/main" id="{52B1A07D-87BD-40F6-BCD9-E7491B11FB35}"/>
                    </a:ext>
                  </a:extLst>
                </p:cNvPr>
                <p:cNvSpPr>
                  <a:spLocks/>
                </p:cNvSpPr>
                <p:nvPr/>
              </p:nvSpPr>
              <p:spPr bwMode="auto">
                <a:xfrm>
                  <a:off x="3619501" y="3689350"/>
                  <a:ext cx="209550" cy="304800"/>
                </a:xfrm>
                <a:custGeom>
                  <a:avLst/>
                  <a:gdLst>
                    <a:gd name="T0" fmla="*/ 106 w 132"/>
                    <a:gd name="T1" fmla="*/ 187 h 192"/>
                    <a:gd name="T2" fmla="*/ 101 w 132"/>
                    <a:gd name="T3" fmla="*/ 192 h 192"/>
                    <a:gd name="T4" fmla="*/ 91 w 132"/>
                    <a:gd name="T5" fmla="*/ 192 h 192"/>
                    <a:gd name="T6" fmla="*/ 81 w 132"/>
                    <a:gd name="T7" fmla="*/ 182 h 192"/>
                    <a:gd name="T8" fmla="*/ 71 w 132"/>
                    <a:gd name="T9" fmla="*/ 187 h 192"/>
                    <a:gd name="T10" fmla="*/ 66 w 132"/>
                    <a:gd name="T11" fmla="*/ 192 h 192"/>
                    <a:gd name="T12" fmla="*/ 51 w 132"/>
                    <a:gd name="T13" fmla="*/ 167 h 192"/>
                    <a:gd name="T14" fmla="*/ 40 w 132"/>
                    <a:gd name="T15" fmla="*/ 147 h 192"/>
                    <a:gd name="T16" fmla="*/ 40 w 132"/>
                    <a:gd name="T17" fmla="*/ 131 h 192"/>
                    <a:gd name="T18" fmla="*/ 35 w 132"/>
                    <a:gd name="T19" fmla="*/ 121 h 192"/>
                    <a:gd name="T20" fmla="*/ 30 w 132"/>
                    <a:gd name="T21" fmla="*/ 116 h 192"/>
                    <a:gd name="T22" fmla="*/ 35 w 132"/>
                    <a:gd name="T23" fmla="*/ 111 h 192"/>
                    <a:gd name="T24" fmla="*/ 35 w 132"/>
                    <a:gd name="T25" fmla="*/ 111 h 192"/>
                    <a:gd name="T26" fmla="*/ 35 w 132"/>
                    <a:gd name="T27" fmla="*/ 106 h 192"/>
                    <a:gd name="T28" fmla="*/ 30 w 132"/>
                    <a:gd name="T29" fmla="*/ 96 h 192"/>
                    <a:gd name="T30" fmla="*/ 35 w 132"/>
                    <a:gd name="T31" fmla="*/ 86 h 192"/>
                    <a:gd name="T32" fmla="*/ 30 w 132"/>
                    <a:gd name="T33" fmla="*/ 76 h 192"/>
                    <a:gd name="T34" fmla="*/ 20 w 132"/>
                    <a:gd name="T35" fmla="*/ 50 h 192"/>
                    <a:gd name="T36" fmla="*/ 15 w 132"/>
                    <a:gd name="T37" fmla="*/ 40 h 192"/>
                    <a:gd name="T38" fmla="*/ 0 w 132"/>
                    <a:gd name="T39" fmla="*/ 30 h 192"/>
                    <a:gd name="T40" fmla="*/ 10 w 132"/>
                    <a:gd name="T41" fmla="*/ 20 h 192"/>
                    <a:gd name="T42" fmla="*/ 15 w 132"/>
                    <a:gd name="T43" fmla="*/ 15 h 192"/>
                    <a:gd name="T44" fmla="*/ 20 w 132"/>
                    <a:gd name="T45" fmla="*/ 15 h 192"/>
                    <a:gd name="T46" fmla="*/ 30 w 132"/>
                    <a:gd name="T47" fmla="*/ 20 h 192"/>
                    <a:gd name="T48" fmla="*/ 40 w 132"/>
                    <a:gd name="T49" fmla="*/ 25 h 192"/>
                    <a:gd name="T50" fmla="*/ 51 w 132"/>
                    <a:gd name="T51" fmla="*/ 20 h 192"/>
                    <a:gd name="T52" fmla="*/ 56 w 132"/>
                    <a:gd name="T53" fmla="*/ 15 h 192"/>
                    <a:gd name="T54" fmla="*/ 61 w 132"/>
                    <a:gd name="T55" fmla="*/ 15 h 192"/>
                    <a:gd name="T56" fmla="*/ 66 w 132"/>
                    <a:gd name="T57" fmla="*/ 10 h 192"/>
                    <a:gd name="T58" fmla="*/ 71 w 132"/>
                    <a:gd name="T59" fmla="*/ 5 h 192"/>
                    <a:gd name="T60" fmla="*/ 81 w 132"/>
                    <a:gd name="T61" fmla="*/ 10 h 192"/>
                    <a:gd name="T62" fmla="*/ 81 w 132"/>
                    <a:gd name="T63" fmla="*/ 5 h 192"/>
                    <a:gd name="T64" fmla="*/ 96 w 132"/>
                    <a:gd name="T65" fmla="*/ 0 h 192"/>
                    <a:gd name="T66" fmla="*/ 101 w 132"/>
                    <a:gd name="T67" fmla="*/ 5 h 192"/>
                    <a:gd name="T68" fmla="*/ 101 w 132"/>
                    <a:gd name="T69" fmla="*/ 15 h 192"/>
                    <a:gd name="T70" fmla="*/ 111 w 132"/>
                    <a:gd name="T71" fmla="*/ 20 h 192"/>
                    <a:gd name="T72" fmla="*/ 111 w 132"/>
                    <a:gd name="T73" fmla="*/ 25 h 192"/>
                    <a:gd name="T74" fmla="*/ 111 w 132"/>
                    <a:gd name="T75" fmla="*/ 30 h 192"/>
                    <a:gd name="T76" fmla="*/ 106 w 132"/>
                    <a:gd name="T77" fmla="*/ 45 h 192"/>
                    <a:gd name="T78" fmla="*/ 106 w 132"/>
                    <a:gd name="T79" fmla="*/ 50 h 192"/>
                    <a:gd name="T80" fmla="*/ 106 w 132"/>
                    <a:gd name="T81" fmla="*/ 55 h 192"/>
                    <a:gd name="T82" fmla="*/ 116 w 132"/>
                    <a:gd name="T83" fmla="*/ 55 h 192"/>
                    <a:gd name="T84" fmla="*/ 116 w 132"/>
                    <a:gd name="T85" fmla="*/ 55 h 192"/>
                    <a:gd name="T86" fmla="*/ 121 w 132"/>
                    <a:gd name="T87" fmla="*/ 66 h 192"/>
                    <a:gd name="T88" fmla="*/ 121 w 132"/>
                    <a:gd name="T89" fmla="*/ 71 h 192"/>
                    <a:gd name="T90" fmla="*/ 121 w 132"/>
                    <a:gd name="T91" fmla="*/ 81 h 192"/>
                    <a:gd name="T92" fmla="*/ 127 w 132"/>
                    <a:gd name="T93" fmla="*/ 86 h 192"/>
                    <a:gd name="T94" fmla="*/ 132 w 132"/>
                    <a:gd name="T95" fmla="*/ 96 h 192"/>
                    <a:gd name="T96" fmla="*/ 127 w 132"/>
                    <a:gd name="T97" fmla="*/ 106 h 192"/>
                    <a:gd name="T98" fmla="*/ 127 w 132"/>
                    <a:gd name="T99" fmla="*/ 142 h 192"/>
                    <a:gd name="T100" fmla="*/ 121 w 132"/>
                    <a:gd name="T101" fmla="*/ 142 h 192"/>
                    <a:gd name="T102" fmla="*/ 121 w 132"/>
                    <a:gd name="T103" fmla="*/ 152 h 192"/>
                    <a:gd name="T104" fmla="*/ 116 w 132"/>
                    <a:gd name="T105" fmla="*/ 157 h 192"/>
                    <a:gd name="T106" fmla="*/ 111 w 132"/>
                    <a:gd name="T107" fmla="*/ 167 h 192"/>
                    <a:gd name="T108" fmla="*/ 106 w 132"/>
                    <a:gd name="T109" fmla="*/ 172 h 192"/>
                    <a:gd name="T110" fmla="*/ 106 w 132"/>
                    <a:gd name="T111" fmla="*/ 18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92">
                      <a:moveTo>
                        <a:pt x="106" y="182"/>
                      </a:moveTo>
                      <a:lnTo>
                        <a:pt x="106" y="182"/>
                      </a:lnTo>
                      <a:lnTo>
                        <a:pt x="106" y="182"/>
                      </a:lnTo>
                      <a:lnTo>
                        <a:pt x="106" y="187"/>
                      </a:lnTo>
                      <a:lnTo>
                        <a:pt x="106" y="187"/>
                      </a:lnTo>
                      <a:lnTo>
                        <a:pt x="106" y="187"/>
                      </a:lnTo>
                      <a:lnTo>
                        <a:pt x="106" y="187"/>
                      </a:lnTo>
                      <a:lnTo>
                        <a:pt x="101" y="192"/>
                      </a:lnTo>
                      <a:lnTo>
                        <a:pt x="101" y="192"/>
                      </a:lnTo>
                      <a:lnTo>
                        <a:pt x="96" y="192"/>
                      </a:lnTo>
                      <a:lnTo>
                        <a:pt x="91" y="192"/>
                      </a:lnTo>
                      <a:lnTo>
                        <a:pt x="91" y="192"/>
                      </a:lnTo>
                      <a:lnTo>
                        <a:pt x="91" y="192"/>
                      </a:lnTo>
                      <a:lnTo>
                        <a:pt x="86" y="192"/>
                      </a:lnTo>
                      <a:lnTo>
                        <a:pt x="81" y="187"/>
                      </a:lnTo>
                      <a:lnTo>
                        <a:pt x="81" y="182"/>
                      </a:lnTo>
                      <a:lnTo>
                        <a:pt x="76" y="182"/>
                      </a:lnTo>
                      <a:lnTo>
                        <a:pt x="76" y="182"/>
                      </a:lnTo>
                      <a:lnTo>
                        <a:pt x="76" y="187"/>
                      </a:lnTo>
                      <a:lnTo>
                        <a:pt x="71" y="187"/>
                      </a:lnTo>
                      <a:lnTo>
                        <a:pt x="71" y="187"/>
                      </a:lnTo>
                      <a:lnTo>
                        <a:pt x="71" y="192"/>
                      </a:lnTo>
                      <a:lnTo>
                        <a:pt x="71" y="192"/>
                      </a:lnTo>
                      <a:lnTo>
                        <a:pt x="66" y="192"/>
                      </a:lnTo>
                      <a:lnTo>
                        <a:pt x="66" y="187"/>
                      </a:lnTo>
                      <a:lnTo>
                        <a:pt x="61" y="182"/>
                      </a:lnTo>
                      <a:lnTo>
                        <a:pt x="56" y="177"/>
                      </a:lnTo>
                      <a:lnTo>
                        <a:pt x="51" y="167"/>
                      </a:lnTo>
                      <a:lnTo>
                        <a:pt x="51" y="167"/>
                      </a:lnTo>
                      <a:lnTo>
                        <a:pt x="40" y="162"/>
                      </a:lnTo>
                      <a:lnTo>
                        <a:pt x="40" y="152"/>
                      </a:lnTo>
                      <a:lnTo>
                        <a:pt x="40" y="147"/>
                      </a:lnTo>
                      <a:lnTo>
                        <a:pt x="40" y="142"/>
                      </a:lnTo>
                      <a:lnTo>
                        <a:pt x="40" y="142"/>
                      </a:lnTo>
                      <a:lnTo>
                        <a:pt x="40" y="136"/>
                      </a:lnTo>
                      <a:lnTo>
                        <a:pt x="40" y="131"/>
                      </a:lnTo>
                      <a:lnTo>
                        <a:pt x="40" y="131"/>
                      </a:lnTo>
                      <a:lnTo>
                        <a:pt x="35" y="126"/>
                      </a:lnTo>
                      <a:lnTo>
                        <a:pt x="35" y="126"/>
                      </a:lnTo>
                      <a:lnTo>
                        <a:pt x="35" y="121"/>
                      </a:lnTo>
                      <a:lnTo>
                        <a:pt x="30" y="121"/>
                      </a:lnTo>
                      <a:lnTo>
                        <a:pt x="30" y="116"/>
                      </a:lnTo>
                      <a:lnTo>
                        <a:pt x="30" y="116"/>
                      </a:lnTo>
                      <a:lnTo>
                        <a:pt x="30" y="116"/>
                      </a:lnTo>
                      <a:lnTo>
                        <a:pt x="30" y="116"/>
                      </a:lnTo>
                      <a:lnTo>
                        <a:pt x="30" y="116"/>
                      </a:lnTo>
                      <a:lnTo>
                        <a:pt x="35" y="111"/>
                      </a:lnTo>
                      <a:lnTo>
                        <a:pt x="35" y="111"/>
                      </a:lnTo>
                      <a:lnTo>
                        <a:pt x="35" y="111"/>
                      </a:lnTo>
                      <a:lnTo>
                        <a:pt x="35" y="111"/>
                      </a:lnTo>
                      <a:lnTo>
                        <a:pt x="35" y="111"/>
                      </a:lnTo>
                      <a:lnTo>
                        <a:pt x="35" y="111"/>
                      </a:lnTo>
                      <a:lnTo>
                        <a:pt x="35" y="106"/>
                      </a:lnTo>
                      <a:lnTo>
                        <a:pt x="35" y="106"/>
                      </a:lnTo>
                      <a:lnTo>
                        <a:pt x="35" y="106"/>
                      </a:lnTo>
                      <a:lnTo>
                        <a:pt x="35" y="106"/>
                      </a:lnTo>
                      <a:lnTo>
                        <a:pt x="30" y="106"/>
                      </a:lnTo>
                      <a:lnTo>
                        <a:pt x="30" y="106"/>
                      </a:lnTo>
                      <a:lnTo>
                        <a:pt x="30" y="101"/>
                      </a:lnTo>
                      <a:lnTo>
                        <a:pt x="30" y="96"/>
                      </a:lnTo>
                      <a:lnTo>
                        <a:pt x="35" y="91"/>
                      </a:lnTo>
                      <a:lnTo>
                        <a:pt x="35" y="86"/>
                      </a:lnTo>
                      <a:lnTo>
                        <a:pt x="35" y="86"/>
                      </a:lnTo>
                      <a:lnTo>
                        <a:pt x="35" y="86"/>
                      </a:lnTo>
                      <a:lnTo>
                        <a:pt x="30" y="81"/>
                      </a:lnTo>
                      <a:lnTo>
                        <a:pt x="30" y="81"/>
                      </a:lnTo>
                      <a:lnTo>
                        <a:pt x="30" y="81"/>
                      </a:lnTo>
                      <a:lnTo>
                        <a:pt x="30" y="76"/>
                      </a:lnTo>
                      <a:lnTo>
                        <a:pt x="30" y="76"/>
                      </a:lnTo>
                      <a:lnTo>
                        <a:pt x="30" y="76"/>
                      </a:lnTo>
                      <a:lnTo>
                        <a:pt x="25" y="66"/>
                      </a:lnTo>
                      <a:lnTo>
                        <a:pt x="20" y="50"/>
                      </a:lnTo>
                      <a:lnTo>
                        <a:pt x="20" y="45"/>
                      </a:lnTo>
                      <a:lnTo>
                        <a:pt x="15" y="45"/>
                      </a:lnTo>
                      <a:lnTo>
                        <a:pt x="15" y="45"/>
                      </a:lnTo>
                      <a:lnTo>
                        <a:pt x="15" y="40"/>
                      </a:lnTo>
                      <a:lnTo>
                        <a:pt x="10" y="40"/>
                      </a:lnTo>
                      <a:lnTo>
                        <a:pt x="10" y="40"/>
                      </a:lnTo>
                      <a:lnTo>
                        <a:pt x="5" y="35"/>
                      </a:lnTo>
                      <a:lnTo>
                        <a:pt x="0" y="30"/>
                      </a:lnTo>
                      <a:lnTo>
                        <a:pt x="0" y="30"/>
                      </a:lnTo>
                      <a:lnTo>
                        <a:pt x="0" y="20"/>
                      </a:lnTo>
                      <a:lnTo>
                        <a:pt x="10" y="20"/>
                      </a:lnTo>
                      <a:lnTo>
                        <a:pt x="10" y="20"/>
                      </a:lnTo>
                      <a:lnTo>
                        <a:pt x="10" y="20"/>
                      </a:lnTo>
                      <a:lnTo>
                        <a:pt x="10" y="20"/>
                      </a:lnTo>
                      <a:lnTo>
                        <a:pt x="15" y="15"/>
                      </a:lnTo>
                      <a:lnTo>
                        <a:pt x="15" y="15"/>
                      </a:lnTo>
                      <a:lnTo>
                        <a:pt x="20" y="10"/>
                      </a:lnTo>
                      <a:lnTo>
                        <a:pt x="20" y="10"/>
                      </a:lnTo>
                      <a:lnTo>
                        <a:pt x="20" y="15"/>
                      </a:lnTo>
                      <a:lnTo>
                        <a:pt x="20" y="15"/>
                      </a:lnTo>
                      <a:lnTo>
                        <a:pt x="25" y="15"/>
                      </a:lnTo>
                      <a:lnTo>
                        <a:pt x="25" y="15"/>
                      </a:lnTo>
                      <a:lnTo>
                        <a:pt x="30" y="20"/>
                      </a:lnTo>
                      <a:lnTo>
                        <a:pt x="30" y="20"/>
                      </a:lnTo>
                      <a:lnTo>
                        <a:pt x="30" y="20"/>
                      </a:lnTo>
                      <a:lnTo>
                        <a:pt x="35" y="20"/>
                      </a:lnTo>
                      <a:lnTo>
                        <a:pt x="35" y="25"/>
                      </a:lnTo>
                      <a:lnTo>
                        <a:pt x="40" y="25"/>
                      </a:lnTo>
                      <a:lnTo>
                        <a:pt x="40" y="25"/>
                      </a:lnTo>
                      <a:lnTo>
                        <a:pt x="51" y="20"/>
                      </a:lnTo>
                      <a:lnTo>
                        <a:pt x="51" y="20"/>
                      </a:lnTo>
                      <a:lnTo>
                        <a:pt x="51" y="20"/>
                      </a:lnTo>
                      <a:lnTo>
                        <a:pt x="56" y="20"/>
                      </a:lnTo>
                      <a:lnTo>
                        <a:pt x="56" y="15"/>
                      </a:lnTo>
                      <a:lnTo>
                        <a:pt x="56" y="15"/>
                      </a:lnTo>
                      <a:lnTo>
                        <a:pt x="56" y="15"/>
                      </a:lnTo>
                      <a:lnTo>
                        <a:pt x="61" y="15"/>
                      </a:lnTo>
                      <a:lnTo>
                        <a:pt x="61" y="15"/>
                      </a:lnTo>
                      <a:lnTo>
                        <a:pt x="61" y="15"/>
                      </a:lnTo>
                      <a:lnTo>
                        <a:pt x="61" y="15"/>
                      </a:lnTo>
                      <a:lnTo>
                        <a:pt x="61" y="15"/>
                      </a:lnTo>
                      <a:lnTo>
                        <a:pt x="66" y="10"/>
                      </a:lnTo>
                      <a:lnTo>
                        <a:pt x="66" y="10"/>
                      </a:lnTo>
                      <a:lnTo>
                        <a:pt x="66" y="10"/>
                      </a:lnTo>
                      <a:lnTo>
                        <a:pt x="66" y="10"/>
                      </a:lnTo>
                      <a:lnTo>
                        <a:pt x="71" y="5"/>
                      </a:lnTo>
                      <a:lnTo>
                        <a:pt x="71" y="5"/>
                      </a:lnTo>
                      <a:lnTo>
                        <a:pt x="71" y="5"/>
                      </a:lnTo>
                      <a:lnTo>
                        <a:pt x="71" y="5"/>
                      </a:lnTo>
                      <a:lnTo>
                        <a:pt x="76" y="10"/>
                      </a:lnTo>
                      <a:lnTo>
                        <a:pt x="76" y="10"/>
                      </a:lnTo>
                      <a:lnTo>
                        <a:pt x="81" y="10"/>
                      </a:lnTo>
                      <a:lnTo>
                        <a:pt x="81" y="10"/>
                      </a:lnTo>
                      <a:lnTo>
                        <a:pt x="81" y="5"/>
                      </a:lnTo>
                      <a:lnTo>
                        <a:pt x="81" y="5"/>
                      </a:lnTo>
                      <a:lnTo>
                        <a:pt x="81" y="5"/>
                      </a:lnTo>
                      <a:lnTo>
                        <a:pt x="91" y="0"/>
                      </a:lnTo>
                      <a:lnTo>
                        <a:pt x="91" y="0"/>
                      </a:lnTo>
                      <a:lnTo>
                        <a:pt x="91" y="0"/>
                      </a:lnTo>
                      <a:lnTo>
                        <a:pt x="96" y="0"/>
                      </a:lnTo>
                      <a:lnTo>
                        <a:pt x="101" y="5"/>
                      </a:lnTo>
                      <a:lnTo>
                        <a:pt x="101" y="5"/>
                      </a:lnTo>
                      <a:lnTo>
                        <a:pt x="101" y="5"/>
                      </a:lnTo>
                      <a:lnTo>
                        <a:pt x="101" y="5"/>
                      </a:lnTo>
                      <a:lnTo>
                        <a:pt x="101" y="10"/>
                      </a:lnTo>
                      <a:lnTo>
                        <a:pt x="101" y="10"/>
                      </a:lnTo>
                      <a:lnTo>
                        <a:pt x="101" y="10"/>
                      </a:lnTo>
                      <a:lnTo>
                        <a:pt x="101" y="15"/>
                      </a:lnTo>
                      <a:lnTo>
                        <a:pt x="101" y="15"/>
                      </a:lnTo>
                      <a:lnTo>
                        <a:pt x="101" y="15"/>
                      </a:lnTo>
                      <a:lnTo>
                        <a:pt x="101" y="20"/>
                      </a:lnTo>
                      <a:lnTo>
                        <a:pt x="111" y="20"/>
                      </a:lnTo>
                      <a:lnTo>
                        <a:pt x="111" y="20"/>
                      </a:lnTo>
                      <a:lnTo>
                        <a:pt x="111" y="20"/>
                      </a:lnTo>
                      <a:lnTo>
                        <a:pt x="111" y="20"/>
                      </a:lnTo>
                      <a:lnTo>
                        <a:pt x="111" y="25"/>
                      </a:lnTo>
                      <a:lnTo>
                        <a:pt x="111" y="25"/>
                      </a:lnTo>
                      <a:lnTo>
                        <a:pt x="111" y="25"/>
                      </a:lnTo>
                      <a:lnTo>
                        <a:pt x="116" y="30"/>
                      </a:lnTo>
                      <a:lnTo>
                        <a:pt x="111" y="30"/>
                      </a:lnTo>
                      <a:lnTo>
                        <a:pt x="106" y="35"/>
                      </a:lnTo>
                      <a:lnTo>
                        <a:pt x="106" y="40"/>
                      </a:lnTo>
                      <a:lnTo>
                        <a:pt x="106" y="40"/>
                      </a:lnTo>
                      <a:lnTo>
                        <a:pt x="106" y="45"/>
                      </a:lnTo>
                      <a:lnTo>
                        <a:pt x="106" y="45"/>
                      </a:lnTo>
                      <a:lnTo>
                        <a:pt x="101" y="50"/>
                      </a:lnTo>
                      <a:lnTo>
                        <a:pt x="106" y="50"/>
                      </a:lnTo>
                      <a:lnTo>
                        <a:pt x="106" y="50"/>
                      </a:lnTo>
                      <a:lnTo>
                        <a:pt x="106" y="50"/>
                      </a:lnTo>
                      <a:lnTo>
                        <a:pt x="106" y="50"/>
                      </a:lnTo>
                      <a:lnTo>
                        <a:pt x="106" y="55"/>
                      </a:lnTo>
                      <a:lnTo>
                        <a:pt x="106" y="55"/>
                      </a:lnTo>
                      <a:lnTo>
                        <a:pt x="111" y="55"/>
                      </a:lnTo>
                      <a:lnTo>
                        <a:pt x="111" y="55"/>
                      </a:lnTo>
                      <a:lnTo>
                        <a:pt x="111" y="55"/>
                      </a:lnTo>
                      <a:lnTo>
                        <a:pt x="116" y="55"/>
                      </a:lnTo>
                      <a:lnTo>
                        <a:pt x="116" y="55"/>
                      </a:lnTo>
                      <a:lnTo>
                        <a:pt x="116" y="55"/>
                      </a:lnTo>
                      <a:lnTo>
                        <a:pt x="116" y="55"/>
                      </a:lnTo>
                      <a:lnTo>
                        <a:pt x="116" y="55"/>
                      </a:lnTo>
                      <a:lnTo>
                        <a:pt x="121" y="61"/>
                      </a:lnTo>
                      <a:lnTo>
                        <a:pt x="121" y="61"/>
                      </a:lnTo>
                      <a:lnTo>
                        <a:pt x="121" y="66"/>
                      </a:lnTo>
                      <a:lnTo>
                        <a:pt x="121" y="66"/>
                      </a:lnTo>
                      <a:lnTo>
                        <a:pt x="121" y="66"/>
                      </a:lnTo>
                      <a:lnTo>
                        <a:pt x="121" y="66"/>
                      </a:lnTo>
                      <a:lnTo>
                        <a:pt x="121" y="66"/>
                      </a:lnTo>
                      <a:lnTo>
                        <a:pt x="121" y="71"/>
                      </a:lnTo>
                      <a:lnTo>
                        <a:pt x="121" y="71"/>
                      </a:lnTo>
                      <a:lnTo>
                        <a:pt x="121" y="71"/>
                      </a:lnTo>
                      <a:lnTo>
                        <a:pt x="121" y="76"/>
                      </a:lnTo>
                      <a:lnTo>
                        <a:pt x="121" y="81"/>
                      </a:lnTo>
                      <a:lnTo>
                        <a:pt x="121" y="81"/>
                      </a:lnTo>
                      <a:lnTo>
                        <a:pt x="121" y="86"/>
                      </a:lnTo>
                      <a:lnTo>
                        <a:pt x="121" y="86"/>
                      </a:lnTo>
                      <a:lnTo>
                        <a:pt x="127" y="86"/>
                      </a:lnTo>
                      <a:lnTo>
                        <a:pt x="127" y="91"/>
                      </a:lnTo>
                      <a:lnTo>
                        <a:pt x="132" y="96"/>
                      </a:lnTo>
                      <a:lnTo>
                        <a:pt x="132" y="96"/>
                      </a:lnTo>
                      <a:lnTo>
                        <a:pt x="132" y="96"/>
                      </a:lnTo>
                      <a:lnTo>
                        <a:pt x="132" y="101"/>
                      </a:lnTo>
                      <a:lnTo>
                        <a:pt x="127" y="101"/>
                      </a:lnTo>
                      <a:lnTo>
                        <a:pt x="127" y="106"/>
                      </a:lnTo>
                      <a:lnTo>
                        <a:pt x="127" y="106"/>
                      </a:lnTo>
                      <a:lnTo>
                        <a:pt x="127" y="111"/>
                      </a:lnTo>
                      <a:lnTo>
                        <a:pt x="127" y="131"/>
                      </a:lnTo>
                      <a:lnTo>
                        <a:pt x="127" y="136"/>
                      </a:lnTo>
                      <a:lnTo>
                        <a:pt x="127" y="142"/>
                      </a:lnTo>
                      <a:lnTo>
                        <a:pt x="127" y="142"/>
                      </a:lnTo>
                      <a:lnTo>
                        <a:pt x="127" y="142"/>
                      </a:lnTo>
                      <a:lnTo>
                        <a:pt x="121" y="142"/>
                      </a:lnTo>
                      <a:lnTo>
                        <a:pt x="121" y="142"/>
                      </a:lnTo>
                      <a:lnTo>
                        <a:pt x="121" y="142"/>
                      </a:lnTo>
                      <a:lnTo>
                        <a:pt x="121" y="142"/>
                      </a:lnTo>
                      <a:lnTo>
                        <a:pt x="121" y="147"/>
                      </a:lnTo>
                      <a:lnTo>
                        <a:pt x="121" y="152"/>
                      </a:lnTo>
                      <a:lnTo>
                        <a:pt x="116" y="152"/>
                      </a:lnTo>
                      <a:lnTo>
                        <a:pt x="116" y="152"/>
                      </a:lnTo>
                      <a:lnTo>
                        <a:pt x="116" y="157"/>
                      </a:lnTo>
                      <a:lnTo>
                        <a:pt x="116" y="157"/>
                      </a:lnTo>
                      <a:lnTo>
                        <a:pt x="111" y="162"/>
                      </a:lnTo>
                      <a:lnTo>
                        <a:pt x="111" y="162"/>
                      </a:lnTo>
                      <a:lnTo>
                        <a:pt x="111" y="167"/>
                      </a:lnTo>
                      <a:lnTo>
                        <a:pt x="111" y="167"/>
                      </a:lnTo>
                      <a:lnTo>
                        <a:pt x="111" y="167"/>
                      </a:lnTo>
                      <a:lnTo>
                        <a:pt x="111" y="172"/>
                      </a:lnTo>
                      <a:lnTo>
                        <a:pt x="106" y="172"/>
                      </a:lnTo>
                      <a:lnTo>
                        <a:pt x="106" y="172"/>
                      </a:lnTo>
                      <a:lnTo>
                        <a:pt x="106" y="177"/>
                      </a:lnTo>
                      <a:lnTo>
                        <a:pt x="106" y="177"/>
                      </a:lnTo>
                      <a:lnTo>
                        <a:pt x="106" y="182"/>
                      </a:lnTo>
                      <a:lnTo>
                        <a:pt x="106" y="182"/>
                      </a:lnTo>
                      <a:lnTo>
                        <a:pt x="106" y="182"/>
                      </a:lnTo>
                      <a:lnTo>
                        <a:pt x="106" y="182"/>
                      </a:lnTo>
                      <a:lnTo>
                        <a:pt x="106" y="182"/>
                      </a:lnTo>
                    </a:path>
                  </a:pathLst>
                </a:custGeom>
                <a:grpFill/>
                <a:ln w="3175" cap="rnd">
                  <a:noFill/>
                  <a:prstDash val="solid"/>
                  <a:miter lim="800000"/>
                  <a:headEnd/>
                  <a:tailEnd/>
                </a:ln>
              </p:spPr>
              <p:txBody>
                <a:bodyPr/>
                <a:lstStyle/>
                <a:p>
                  <a:endParaRPr lang="en-US"/>
                </a:p>
              </p:txBody>
            </p:sp>
            <p:sp>
              <p:nvSpPr>
                <p:cNvPr id="42" name="Freeform 28">
                  <a:extLst>
                    <a:ext uri="{FF2B5EF4-FFF2-40B4-BE49-F238E27FC236}">
                      <a16:creationId xmlns:a16="http://schemas.microsoft.com/office/drawing/2014/main" id="{B19D2B27-8A01-43EC-AA89-F202D6F02AC1}"/>
                    </a:ext>
                  </a:extLst>
                </p:cNvPr>
                <p:cNvSpPr>
                  <a:spLocks/>
                </p:cNvSpPr>
                <p:nvPr/>
              </p:nvSpPr>
              <p:spPr bwMode="auto">
                <a:xfrm>
                  <a:off x="3611564" y="3529013"/>
                  <a:ext cx="225425" cy="207963"/>
                </a:xfrm>
                <a:custGeom>
                  <a:avLst/>
                  <a:gdLst>
                    <a:gd name="T0" fmla="*/ 121 w 142"/>
                    <a:gd name="T1" fmla="*/ 131 h 131"/>
                    <a:gd name="T2" fmla="*/ 116 w 142"/>
                    <a:gd name="T3" fmla="*/ 121 h 131"/>
                    <a:gd name="T4" fmla="*/ 106 w 142"/>
                    <a:gd name="T5" fmla="*/ 121 h 131"/>
                    <a:gd name="T6" fmla="*/ 106 w 142"/>
                    <a:gd name="T7" fmla="*/ 111 h 131"/>
                    <a:gd name="T8" fmla="*/ 106 w 142"/>
                    <a:gd name="T9" fmla="*/ 106 h 131"/>
                    <a:gd name="T10" fmla="*/ 96 w 142"/>
                    <a:gd name="T11" fmla="*/ 101 h 131"/>
                    <a:gd name="T12" fmla="*/ 86 w 142"/>
                    <a:gd name="T13" fmla="*/ 106 h 131"/>
                    <a:gd name="T14" fmla="*/ 81 w 142"/>
                    <a:gd name="T15" fmla="*/ 111 h 131"/>
                    <a:gd name="T16" fmla="*/ 76 w 142"/>
                    <a:gd name="T17" fmla="*/ 106 h 131"/>
                    <a:gd name="T18" fmla="*/ 71 w 142"/>
                    <a:gd name="T19" fmla="*/ 111 h 131"/>
                    <a:gd name="T20" fmla="*/ 66 w 142"/>
                    <a:gd name="T21" fmla="*/ 116 h 131"/>
                    <a:gd name="T22" fmla="*/ 61 w 142"/>
                    <a:gd name="T23" fmla="*/ 116 h 131"/>
                    <a:gd name="T24" fmla="*/ 56 w 142"/>
                    <a:gd name="T25" fmla="*/ 121 h 131"/>
                    <a:gd name="T26" fmla="*/ 40 w 142"/>
                    <a:gd name="T27" fmla="*/ 126 h 131"/>
                    <a:gd name="T28" fmla="*/ 35 w 142"/>
                    <a:gd name="T29" fmla="*/ 121 h 131"/>
                    <a:gd name="T30" fmla="*/ 25 w 142"/>
                    <a:gd name="T31" fmla="*/ 116 h 131"/>
                    <a:gd name="T32" fmla="*/ 20 w 142"/>
                    <a:gd name="T33" fmla="*/ 116 h 131"/>
                    <a:gd name="T34" fmla="*/ 15 w 142"/>
                    <a:gd name="T35" fmla="*/ 121 h 131"/>
                    <a:gd name="T36" fmla="*/ 0 w 142"/>
                    <a:gd name="T37" fmla="*/ 106 h 131"/>
                    <a:gd name="T38" fmla="*/ 0 w 142"/>
                    <a:gd name="T39" fmla="*/ 101 h 131"/>
                    <a:gd name="T40" fmla="*/ 0 w 142"/>
                    <a:gd name="T41" fmla="*/ 91 h 131"/>
                    <a:gd name="T42" fmla="*/ 10 w 142"/>
                    <a:gd name="T43" fmla="*/ 81 h 131"/>
                    <a:gd name="T44" fmla="*/ 10 w 142"/>
                    <a:gd name="T45" fmla="*/ 81 h 131"/>
                    <a:gd name="T46" fmla="*/ 5 w 142"/>
                    <a:gd name="T47" fmla="*/ 75 h 131"/>
                    <a:gd name="T48" fmla="*/ 5 w 142"/>
                    <a:gd name="T49" fmla="*/ 65 h 131"/>
                    <a:gd name="T50" fmla="*/ 5 w 142"/>
                    <a:gd name="T51" fmla="*/ 60 h 131"/>
                    <a:gd name="T52" fmla="*/ 10 w 142"/>
                    <a:gd name="T53" fmla="*/ 50 h 131"/>
                    <a:gd name="T54" fmla="*/ 15 w 142"/>
                    <a:gd name="T55" fmla="*/ 45 h 131"/>
                    <a:gd name="T56" fmla="*/ 20 w 142"/>
                    <a:gd name="T57" fmla="*/ 40 h 131"/>
                    <a:gd name="T58" fmla="*/ 25 w 142"/>
                    <a:gd name="T59" fmla="*/ 35 h 131"/>
                    <a:gd name="T60" fmla="*/ 30 w 142"/>
                    <a:gd name="T61" fmla="*/ 30 h 131"/>
                    <a:gd name="T62" fmla="*/ 25 w 142"/>
                    <a:gd name="T63" fmla="*/ 25 h 131"/>
                    <a:gd name="T64" fmla="*/ 20 w 142"/>
                    <a:gd name="T65" fmla="*/ 15 h 131"/>
                    <a:gd name="T66" fmla="*/ 25 w 142"/>
                    <a:gd name="T67" fmla="*/ 10 h 131"/>
                    <a:gd name="T68" fmla="*/ 51 w 142"/>
                    <a:gd name="T69" fmla="*/ 5 h 131"/>
                    <a:gd name="T70" fmla="*/ 61 w 142"/>
                    <a:gd name="T71" fmla="*/ 5 h 131"/>
                    <a:gd name="T72" fmla="*/ 66 w 142"/>
                    <a:gd name="T73" fmla="*/ 0 h 131"/>
                    <a:gd name="T74" fmla="*/ 71 w 142"/>
                    <a:gd name="T75" fmla="*/ 0 h 131"/>
                    <a:gd name="T76" fmla="*/ 81 w 142"/>
                    <a:gd name="T77" fmla="*/ 5 h 131"/>
                    <a:gd name="T78" fmla="*/ 81 w 142"/>
                    <a:gd name="T79" fmla="*/ 20 h 131"/>
                    <a:gd name="T80" fmla="*/ 86 w 142"/>
                    <a:gd name="T81" fmla="*/ 25 h 131"/>
                    <a:gd name="T82" fmla="*/ 101 w 142"/>
                    <a:gd name="T83" fmla="*/ 20 h 131"/>
                    <a:gd name="T84" fmla="*/ 116 w 142"/>
                    <a:gd name="T85" fmla="*/ 20 h 131"/>
                    <a:gd name="T86" fmla="*/ 126 w 142"/>
                    <a:gd name="T87" fmla="*/ 20 h 131"/>
                    <a:gd name="T88" fmla="*/ 126 w 142"/>
                    <a:gd name="T89" fmla="*/ 20 h 131"/>
                    <a:gd name="T90" fmla="*/ 121 w 142"/>
                    <a:gd name="T91" fmla="*/ 25 h 131"/>
                    <a:gd name="T92" fmla="*/ 121 w 142"/>
                    <a:gd name="T93" fmla="*/ 30 h 131"/>
                    <a:gd name="T94" fmla="*/ 126 w 142"/>
                    <a:gd name="T95" fmla="*/ 45 h 131"/>
                    <a:gd name="T96" fmla="*/ 126 w 142"/>
                    <a:gd name="T97" fmla="*/ 55 h 131"/>
                    <a:gd name="T98" fmla="*/ 121 w 142"/>
                    <a:gd name="T99" fmla="*/ 65 h 131"/>
                    <a:gd name="T100" fmla="*/ 121 w 142"/>
                    <a:gd name="T101" fmla="*/ 70 h 131"/>
                    <a:gd name="T102" fmla="*/ 121 w 142"/>
                    <a:gd name="T103" fmla="*/ 75 h 131"/>
                    <a:gd name="T104" fmla="*/ 132 w 142"/>
                    <a:gd name="T105" fmla="*/ 75 h 131"/>
                    <a:gd name="T106" fmla="*/ 137 w 142"/>
                    <a:gd name="T107" fmla="*/ 75 h 131"/>
                    <a:gd name="T108" fmla="*/ 142 w 142"/>
                    <a:gd name="T109" fmla="*/ 96 h 131"/>
                    <a:gd name="T110" fmla="*/ 142 w 142"/>
                    <a:gd name="T111" fmla="*/ 106 h 131"/>
                    <a:gd name="T112" fmla="*/ 137 w 142"/>
                    <a:gd name="T113"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31">
                      <a:moveTo>
                        <a:pt x="137" y="126"/>
                      </a:moveTo>
                      <a:lnTo>
                        <a:pt x="137" y="126"/>
                      </a:lnTo>
                      <a:lnTo>
                        <a:pt x="126" y="126"/>
                      </a:lnTo>
                      <a:lnTo>
                        <a:pt x="121" y="131"/>
                      </a:lnTo>
                      <a:lnTo>
                        <a:pt x="116" y="126"/>
                      </a:lnTo>
                      <a:lnTo>
                        <a:pt x="116" y="126"/>
                      </a:lnTo>
                      <a:lnTo>
                        <a:pt x="116" y="126"/>
                      </a:lnTo>
                      <a:lnTo>
                        <a:pt x="116" y="121"/>
                      </a:lnTo>
                      <a:lnTo>
                        <a:pt x="116" y="121"/>
                      </a:lnTo>
                      <a:lnTo>
                        <a:pt x="116" y="121"/>
                      </a:lnTo>
                      <a:lnTo>
                        <a:pt x="116" y="121"/>
                      </a:lnTo>
                      <a:lnTo>
                        <a:pt x="106" y="121"/>
                      </a:lnTo>
                      <a:lnTo>
                        <a:pt x="106" y="116"/>
                      </a:lnTo>
                      <a:lnTo>
                        <a:pt x="106" y="116"/>
                      </a:lnTo>
                      <a:lnTo>
                        <a:pt x="106" y="116"/>
                      </a:lnTo>
                      <a:lnTo>
                        <a:pt x="106" y="111"/>
                      </a:lnTo>
                      <a:lnTo>
                        <a:pt x="106" y="111"/>
                      </a:lnTo>
                      <a:lnTo>
                        <a:pt x="106" y="111"/>
                      </a:lnTo>
                      <a:lnTo>
                        <a:pt x="106" y="106"/>
                      </a:lnTo>
                      <a:lnTo>
                        <a:pt x="106" y="106"/>
                      </a:lnTo>
                      <a:lnTo>
                        <a:pt x="106" y="106"/>
                      </a:lnTo>
                      <a:lnTo>
                        <a:pt x="106" y="106"/>
                      </a:lnTo>
                      <a:lnTo>
                        <a:pt x="101" y="101"/>
                      </a:lnTo>
                      <a:lnTo>
                        <a:pt x="96" y="101"/>
                      </a:lnTo>
                      <a:lnTo>
                        <a:pt x="96" y="101"/>
                      </a:lnTo>
                      <a:lnTo>
                        <a:pt x="96" y="101"/>
                      </a:lnTo>
                      <a:lnTo>
                        <a:pt x="86" y="106"/>
                      </a:lnTo>
                      <a:lnTo>
                        <a:pt x="86" y="106"/>
                      </a:lnTo>
                      <a:lnTo>
                        <a:pt x="86" y="106"/>
                      </a:lnTo>
                      <a:lnTo>
                        <a:pt x="86" y="111"/>
                      </a:lnTo>
                      <a:lnTo>
                        <a:pt x="86" y="111"/>
                      </a:lnTo>
                      <a:lnTo>
                        <a:pt x="81" y="111"/>
                      </a:lnTo>
                      <a:lnTo>
                        <a:pt x="81" y="111"/>
                      </a:lnTo>
                      <a:lnTo>
                        <a:pt x="76" y="106"/>
                      </a:lnTo>
                      <a:lnTo>
                        <a:pt x="76" y="106"/>
                      </a:lnTo>
                      <a:lnTo>
                        <a:pt x="76" y="106"/>
                      </a:lnTo>
                      <a:lnTo>
                        <a:pt x="76" y="106"/>
                      </a:lnTo>
                      <a:lnTo>
                        <a:pt x="71" y="111"/>
                      </a:lnTo>
                      <a:lnTo>
                        <a:pt x="71" y="111"/>
                      </a:lnTo>
                      <a:lnTo>
                        <a:pt x="71" y="111"/>
                      </a:lnTo>
                      <a:lnTo>
                        <a:pt x="71" y="111"/>
                      </a:lnTo>
                      <a:lnTo>
                        <a:pt x="66" y="116"/>
                      </a:lnTo>
                      <a:lnTo>
                        <a:pt x="66" y="116"/>
                      </a:lnTo>
                      <a:lnTo>
                        <a:pt x="66" y="116"/>
                      </a:lnTo>
                      <a:lnTo>
                        <a:pt x="66" y="116"/>
                      </a:lnTo>
                      <a:lnTo>
                        <a:pt x="66" y="116"/>
                      </a:lnTo>
                      <a:lnTo>
                        <a:pt x="61" y="116"/>
                      </a:lnTo>
                      <a:lnTo>
                        <a:pt x="61" y="116"/>
                      </a:lnTo>
                      <a:lnTo>
                        <a:pt x="61" y="116"/>
                      </a:lnTo>
                      <a:lnTo>
                        <a:pt x="61" y="121"/>
                      </a:lnTo>
                      <a:lnTo>
                        <a:pt x="56" y="121"/>
                      </a:lnTo>
                      <a:lnTo>
                        <a:pt x="56" y="121"/>
                      </a:lnTo>
                      <a:lnTo>
                        <a:pt x="56" y="121"/>
                      </a:lnTo>
                      <a:lnTo>
                        <a:pt x="45" y="126"/>
                      </a:lnTo>
                      <a:lnTo>
                        <a:pt x="45" y="126"/>
                      </a:lnTo>
                      <a:lnTo>
                        <a:pt x="40" y="126"/>
                      </a:lnTo>
                      <a:lnTo>
                        <a:pt x="40" y="121"/>
                      </a:lnTo>
                      <a:lnTo>
                        <a:pt x="35" y="121"/>
                      </a:lnTo>
                      <a:lnTo>
                        <a:pt x="35" y="121"/>
                      </a:lnTo>
                      <a:lnTo>
                        <a:pt x="35" y="121"/>
                      </a:lnTo>
                      <a:lnTo>
                        <a:pt x="30" y="116"/>
                      </a:lnTo>
                      <a:lnTo>
                        <a:pt x="30" y="116"/>
                      </a:lnTo>
                      <a:lnTo>
                        <a:pt x="25" y="116"/>
                      </a:lnTo>
                      <a:lnTo>
                        <a:pt x="25" y="116"/>
                      </a:lnTo>
                      <a:lnTo>
                        <a:pt x="25" y="111"/>
                      </a:lnTo>
                      <a:lnTo>
                        <a:pt x="25" y="111"/>
                      </a:lnTo>
                      <a:lnTo>
                        <a:pt x="20" y="116"/>
                      </a:lnTo>
                      <a:lnTo>
                        <a:pt x="20" y="116"/>
                      </a:lnTo>
                      <a:lnTo>
                        <a:pt x="15" y="121"/>
                      </a:lnTo>
                      <a:lnTo>
                        <a:pt x="15" y="121"/>
                      </a:lnTo>
                      <a:lnTo>
                        <a:pt x="15" y="121"/>
                      </a:lnTo>
                      <a:lnTo>
                        <a:pt x="15" y="121"/>
                      </a:lnTo>
                      <a:lnTo>
                        <a:pt x="5" y="121"/>
                      </a:lnTo>
                      <a:lnTo>
                        <a:pt x="5" y="111"/>
                      </a:lnTo>
                      <a:lnTo>
                        <a:pt x="5" y="111"/>
                      </a:lnTo>
                      <a:lnTo>
                        <a:pt x="0" y="106"/>
                      </a:lnTo>
                      <a:lnTo>
                        <a:pt x="0" y="106"/>
                      </a:lnTo>
                      <a:lnTo>
                        <a:pt x="0" y="106"/>
                      </a:lnTo>
                      <a:lnTo>
                        <a:pt x="0" y="101"/>
                      </a:lnTo>
                      <a:lnTo>
                        <a:pt x="0" y="101"/>
                      </a:lnTo>
                      <a:lnTo>
                        <a:pt x="0" y="96"/>
                      </a:lnTo>
                      <a:lnTo>
                        <a:pt x="0" y="96"/>
                      </a:lnTo>
                      <a:lnTo>
                        <a:pt x="0" y="91"/>
                      </a:lnTo>
                      <a:lnTo>
                        <a:pt x="0" y="91"/>
                      </a:lnTo>
                      <a:lnTo>
                        <a:pt x="5" y="86"/>
                      </a:lnTo>
                      <a:lnTo>
                        <a:pt x="5" y="86"/>
                      </a:lnTo>
                      <a:lnTo>
                        <a:pt x="5" y="86"/>
                      </a:lnTo>
                      <a:lnTo>
                        <a:pt x="10" y="81"/>
                      </a:lnTo>
                      <a:lnTo>
                        <a:pt x="10" y="81"/>
                      </a:lnTo>
                      <a:lnTo>
                        <a:pt x="10" y="81"/>
                      </a:lnTo>
                      <a:lnTo>
                        <a:pt x="10" y="81"/>
                      </a:lnTo>
                      <a:lnTo>
                        <a:pt x="10" y="81"/>
                      </a:lnTo>
                      <a:lnTo>
                        <a:pt x="10" y="81"/>
                      </a:lnTo>
                      <a:lnTo>
                        <a:pt x="5" y="75"/>
                      </a:lnTo>
                      <a:lnTo>
                        <a:pt x="5" y="75"/>
                      </a:lnTo>
                      <a:lnTo>
                        <a:pt x="5" y="75"/>
                      </a:lnTo>
                      <a:lnTo>
                        <a:pt x="0" y="75"/>
                      </a:lnTo>
                      <a:lnTo>
                        <a:pt x="0" y="75"/>
                      </a:lnTo>
                      <a:lnTo>
                        <a:pt x="0" y="70"/>
                      </a:lnTo>
                      <a:lnTo>
                        <a:pt x="5" y="65"/>
                      </a:lnTo>
                      <a:lnTo>
                        <a:pt x="5" y="65"/>
                      </a:lnTo>
                      <a:lnTo>
                        <a:pt x="5" y="65"/>
                      </a:lnTo>
                      <a:lnTo>
                        <a:pt x="5" y="60"/>
                      </a:lnTo>
                      <a:lnTo>
                        <a:pt x="5" y="60"/>
                      </a:lnTo>
                      <a:lnTo>
                        <a:pt x="5" y="55"/>
                      </a:lnTo>
                      <a:lnTo>
                        <a:pt x="10" y="55"/>
                      </a:lnTo>
                      <a:lnTo>
                        <a:pt x="10" y="50"/>
                      </a:lnTo>
                      <a:lnTo>
                        <a:pt x="10" y="50"/>
                      </a:lnTo>
                      <a:lnTo>
                        <a:pt x="10" y="50"/>
                      </a:lnTo>
                      <a:lnTo>
                        <a:pt x="15" y="45"/>
                      </a:lnTo>
                      <a:lnTo>
                        <a:pt x="15" y="45"/>
                      </a:lnTo>
                      <a:lnTo>
                        <a:pt x="15" y="45"/>
                      </a:lnTo>
                      <a:lnTo>
                        <a:pt x="15" y="45"/>
                      </a:lnTo>
                      <a:lnTo>
                        <a:pt x="15" y="45"/>
                      </a:lnTo>
                      <a:lnTo>
                        <a:pt x="20" y="40"/>
                      </a:lnTo>
                      <a:lnTo>
                        <a:pt x="20" y="40"/>
                      </a:lnTo>
                      <a:lnTo>
                        <a:pt x="20" y="40"/>
                      </a:lnTo>
                      <a:lnTo>
                        <a:pt x="25" y="40"/>
                      </a:lnTo>
                      <a:lnTo>
                        <a:pt x="25" y="35"/>
                      </a:lnTo>
                      <a:lnTo>
                        <a:pt x="25" y="35"/>
                      </a:lnTo>
                      <a:lnTo>
                        <a:pt x="25" y="35"/>
                      </a:lnTo>
                      <a:lnTo>
                        <a:pt x="25" y="35"/>
                      </a:lnTo>
                      <a:lnTo>
                        <a:pt x="30" y="30"/>
                      </a:lnTo>
                      <a:lnTo>
                        <a:pt x="30" y="30"/>
                      </a:lnTo>
                      <a:lnTo>
                        <a:pt x="30" y="30"/>
                      </a:lnTo>
                      <a:lnTo>
                        <a:pt x="30" y="30"/>
                      </a:lnTo>
                      <a:lnTo>
                        <a:pt x="30" y="30"/>
                      </a:lnTo>
                      <a:lnTo>
                        <a:pt x="25" y="25"/>
                      </a:lnTo>
                      <a:lnTo>
                        <a:pt x="25" y="20"/>
                      </a:lnTo>
                      <a:lnTo>
                        <a:pt x="20" y="15"/>
                      </a:lnTo>
                      <a:lnTo>
                        <a:pt x="20" y="15"/>
                      </a:lnTo>
                      <a:lnTo>
                        <a:pt x="20" y="15"/>
                      </a:lnTo>
                      <a:lnTo>
                        <a:pt x="20" y="15"/>
                      </a:lnTo>
                      <a:lnTo>
                        <a:pt x="20" y="15"/>
                      </a:lnTo>
                      <a:lnTo>
                        <a:pt x="25" y="10"/>
                      </a:lnTo>
                      <a:lnTo>
                        <a:pt x="25" y="10"/>
                      </a:lnTo>
                      <a:lnTo>
                        <a:pt x="25" y="10"/>
                      </a:lnTo>
                      <a:lnTo>
                        <a:pt x="25" y="10"/>
                      </a:lnTo>
                      <a:lnTo>
                        <a:pt x="51" y="5"/>
                      </a:lnTo>
                      <a:lnTo>
                        <a:pt x="51" y="5"/>
                      </a:lnTo>
                      <a:lnTo>
                        <a:pt x="56" y="5"/>
                      </a:lnTo>
                      <a:lnTo>
                        <a:pt x="61" y="5"/>
                      </a:lnTo>
                      <a:lnTo>
                        <a:pt x="61" y="5"/>
                      </a:lnTo>
                      <a:lnTo>
                        <a:pt x="61" y="5"/>
                      </a:lnTo>
                      <a:lnTo>
                        <a:pt x="61" y="5"/>
                      </a:lnTo>
                      <a:lnTo>
                        <a:pt x="66" y="5"/>
                      </a:lnTo>
                      <a:lnTo>
                        <a:pt x="66" y="5"/>
                      </a:lnTo>
                      <a:lnTo>
                        <a:pt x="66" y="0"/>
                      </a:lnTo>
                      <a:lnTo>
                        <a:pt x="66" y="0"/>
                      </a:lnTo>
                      <a:lnTo>
                        <a:pt x="66" y="0"/>
                      </a:lnTo>
                      <a:lnTo>
                        <a:pt x="71" y="0"/>
                      </a:lnTo>
                      <a:lnTo>
                        <a:pt x="71" y="0"/>
                      </a:lnTo>
                      <a:lnTo>
                        <a:pt x="76" y="0"/>
                      </a:lnTo>
                      <a:lnTo>
                        <a:pt x="76" y="5"/>
                      </a:lnTo>
                      <a:lnTo>
                        <a:pt x="76" y="5"/>
                      </a:lnTo>
                      <a:lnTo>
                        <a:pt x="81" y="5"/>
                      </a:lnTo>
                      <a:lnTo>
                        <a:pt x="81" y="10"/>
                      </a:lnTo>
                      <a:lnTo>
                        <a:pt x="81" y="15"/>
                      </a:lnTo>
                      <a:lnTo>
                        <a:pt x="81" y="15"/>
                      </a:lnTo>
                      <a:lnTo>
                        <a:pt x="81" y="20"/>
                      </a:lnTo>
                      <a:lnTo>
                        <a:pt x="81" y="20"/>
                      </a:lnTo>
                      <a:lnTo>
                        <a:pt x="81" y="20"/>
                      </a:lnTo>
                      <a:lnTo>
                        <a:pt x="81" y="20"/>
                      </a:lnTo>
                      <a:lnTo>
                        <a:pt x="86" y="25"/>
                      </a:lnTo>
                      <a:lnTo>
                        <a:pt x="86" y="25"/>
                      </a:lnTo>
                      <a:lnTo>
                        <a:pt x="91" y="25"/>
                      </a:lnTo>
                      <a:lnTo>
                        <a:pt x="96" y="25"/>
                      </a:lnTo>
                      <a:lnTo>
                        <a:pt x="101" y="20"/>
                      </a:lnTo>
                      <a:lnTo>
                        <a:pt x="101" y="20"/>
                      </a:lnTo>
                      <a:lnTo>
                        <a:pt x="106" y="20"/>
                      </a:lnTo>
                      <a:lnTo>
                        <a:pt x="111" y="20"/>
                      </a:lnTo>
                      <a:lnTo>
                        <a:pt x="116" y="20"/>
                      </a:lnTo>
                      <a:lnTo>
                        <a:pt x="116" y="20"/>
                      </a:lnTo>
                      <a:lnTo>
                        <a:pt x="121" y="15"/>
                      </a:lnTo>
                      <a:lnTo>
                        <a:pt x="126" y="15"/>
                      </a:lnTo>
                      <a:lnTo>
                        <a:pt x="126" y="20"/>
                      </a:lnTo>
                      <a:lnTo>
                        <a:pt x="126" y="20"/>
                      </a:lnTo>
                      <a:lnTo>
                        <a:pt x="126" y="20"/>
                      </a:lnTo>
                      <a:lnTo>
                        <a:pt x="126" y="20"/>
                      </a:lnTo>
                      <a:lnTo>
                        <a:pt x="126" y="20"/>
                      </a:lnTo>
                      <a:lnTo>
                        <a:pt x="126" y="25"/>
                      </a:lnTo>
                      <a:lnTo>
                        <a:pt x="126" y="25"/>
                      </a:lnTo>
                      <a:lnTo>
                        <a:pt x="121" y="25"/>
                      </a:lnTo>
                      <a:lnTo>
                        <a:pt x="121" y="25"/>
                      </a:lnTo>
                      <a:lnTo>
                        <a:pt x="121" y="25"/>
                      </a:lnTo>
                      <a:lnTo>
                        <a:pt x="121" y="25"/>
                      </a:lnTo>
                      <a:lnTo>
                        <a:pt x="121" y="25"/>
                      </a:lnTo>
                      <a:lnTo>
                        <a:pt x="121" y="30"/>
                      </a:lnTo>
                      <a:lnTo>
                        <a:pt x="121" y="30"/>
                      </a:lnTo>
                      <a:lnTo>
                        <a:pt x="126" y="35"/>
                      </a:lnTo>
                      <a:lnTo>
                        <a:pt x="126" y="40"/>
                      </a:lnTo>
                      <a:lnTo>
                        <a:pt x="126" y="45"/>
                      </a:lnTo>
                      <a:lnTo>
                        <a:pt x="126" y="50"/>
                      </a:lnTo>
                      <a:lnTo>
                        <a:pt x="126" y="55"/>
                      </a:lnTo>
                      <a:lnTo>
                        <a:pt x="126" y="55"/>
                      </a:lnTo>
                      <a:lnTo>
                        <a:pt x="126" y="55"/>
                      </a:lnTo>
                      <a:lnTo>
                        <a:pt x="126" y="55"/>
                      </a:lnTo>
                      <a:lnTo>
                        <a:pt x="121" y="60"/>
                      </a:lnTo>
                      <a:lnTo>
                        <a:pt x="121" y="60"/>
                      </a:lnTo>
                      <a:lnTo>
                        <a:pt x="121" y="65"/>
                      </a:lnTo>
                      <a:lnTo>
                        <a:pt x="121" y="65"/>
                      </a:lnTo>
                      <a:lnTo>
                        <a:pt x="121" y="65"/>
                      </a:lnTo>
                      <a:lnTo>
                        <a:pt x="121" y="70"/>
                      </a:lnTo>
                      <a:lnTo>
                        <a:pt x="121" y="70"/>
                      </a:lnTo>
                      <a:lnTo>
                        <a:pt x="121" y="70"/>
                      </a:lnTo>
                      <a:lnTo>
                        <a:pt x="121" y="70"/>
                      </a:lnTo>
                      <a:lnTo>
                        <a:pt x="121" y="75"/>
                      </a:lnTo>
                      <a:lnTo>
                        <a:pt x="121" y="75"/>
                      </a:lnTo>
                      <a:lnTo>
                        <a:pt x="121" y="75"/>
                      </a:lnTo>
                      <a:lnTo>
                        <a:pt x="126" y="75"/>
                      </a:lnTo>
                      <a:lnTo>
                        <a:pt x="126" y="75"/>
                      </a:lnTo>
                      <a:lnTo>
                        <a:pt x="132" y="75"/>
                      </a:lnTo>
                      <a:lnTo>
                        <a:pt x="132" y="75"/>
                      </a:lnTo>
                      <a:lnTo>
                        <a:pt x="132" y="81"/>
                      </a:lnTo>
                      <a:lnTo>
                        <a:pt x="132" y="75"/>
                      </a:lnTo>
                      <a:lnTo>
                        <a:pt x="137" y="75"/>
                      </a:lnTo>
                      <a:lnTo>
                        <a:pt x="137" y="81"/>
                      </a:lnTo>
                      <a:lnTo>
                        <a:pt x="137" y="81"/>
                      </a:lnTo>
                      <a:lnTo>
                        <a:pt x="142" y="91"/>
                      </a:lnTo>
                      <a:lnTo>
                        <a:pt x="142" y="96"/>
                      </a:lnTo>
                      <a:lnTo>
                        <a:pt x="142" y="101"/>
                      </a:lnTo>
                      <a:lnTo>
                        <a:pt x="142" y="101"/>
                      </a:lnTo>
                      <a:lnTo>
                        <a:pt x="142" y="106"/>
                      </a:lnTo>
                      <a:lnTo>
                        <a:pt x="142" y="106"/>
                      </a:lnTo>
                      <a:lnTo>
                        <a:pt x="142" y="116"/>
                      </a:lnTo>
                      <a:lnTo>
                        <a:pt x="142" y="116"/>
                      </a:lnTo>
                      <a:lnTo>
                        <a:pt x="142" y="121"/>
                      </a:lnTo>
                      <a:lnTo>
                        <a:pt x="137" y="121"/>
                      </a:lnTo>
                      <a:lnTo>
                        <a:pt x="137" y="126"/>
                      </a:lnTo>
                    </a:path>
                  </a:pathLst>
                </a:custGeom>
                <a:grpFill/>
                <a:ln w="3175" cap="rnd">
                  <a:noFill/>
                  <a:prstDash val="solid"/>
                  <a:miter lim="800000"/>
                  <a:headEnd/>
                  <a:tailEnd/>
                </a:ln>
              </p:spPr>
              <p:txBody>
                <a:bodyPr/>
                <a:lstStyle/>
                <a:p>
                  <a:endParaRPr lang="en-US"/>
                </a:p>
              </p:txBody>
            </p:sp>
            <p:sp>
              <p:nvSpPr>
                <p:cNvPr id="43" name="Freeform 29">
                  <a:extLst>
                    <a:ext uri="{FF2B5EF4-FFF2-40B4-BE49-F238E27FC236}">
                      <a16:creationId xmlns:a16="http://schemas.microsoft.com/office/drawing/2014/main" id="{A91A8C0A-E964-4868-B430-787A8D15240B}"/>
                    </a:ext>
                  </a:extLst>
                </p:cNvPr>
                <p:cNvSpPr>
                  <a:spLocks/>
                </p:cNvSpPr>
                <p:nvPr/>
              </p:nvSpPr>
              <p:spPr bwMode="auto">
                <a:xfrm>
                  <a:off x="3386139" y="3529013"/>
                  <a:ext cx="296863" cy="457200"/>
                </a:xfrm>
                <a:custGeom>
                  <a:avLst/>
                  <a:gdLst>
                    <a:gd name="T0" fmla="*/ 152 w 187"/>
                    <a:gd name="T1" fmla="*/ 136 h 288"/>
                    <a:gd name="T2" fmla="*/ 167 w 187"/>
                    <a:gd name="T3" fmla="*/ 151 h 288"/>
                    <a:gd name="T4" fmla="*/ 177 w 187"/>
                    <a:gd name="T5" fmla="*/ 182 h 288"/>
                    <a:gd name="T6" fmla="*/ 177 w 187"/>
                    <a:gd name="T7" fmla="*/ 207 h 288"/>
                    <a:gd name="T8" fmla="*/ 182 w 187"/>
                    <a:gd name="T9" fmla="*/ 212 h 288"/>
                    <a:gd name="T10" fmla="*/ 177 w 187"/>
                    <a:gd name="T11" fmla="*/ 217 h 288"/>
                    <a:gd name="T12" fmla="*/ 187 w 187"/>
                    <a:gd name="T13" fmla="*/ 232 h 288"/>
                    <a:gd name="T14" fmla="*/ 187 w 187"/>
                    <a:gd name="T15" fmla="*/ 263 h 288"/>
                    <a:gd name="T16" fmla="*/ 111 w 187"/>
                    <a:gd name="T17" fmla="*/ 253 h 288"/>
                    <a:gd name="T18" fmla="*/ 111 w 187"/>
                    <a:gd name="T19" fmla="*/ 273 h 288"/>
                    <a:gd name="T20" fmla="*/ 117 w 187"/>
                    <a:gd name="T21" fmla="*/ 283 h 288"/>
                    <a:gd name="T22" fmla="*/ 81 w 187"/>
                    <a:gd name="T23" fmla="*/ 283 h 288"/>
                    <a:gd name="T24" fmla="*/ 71 w 187"/>
                    <a:gd name="T25" fmla="*/ 283 h 288"/>
                    <a:gd name="T26" fmla="*/ 51 w 187"/>
                    <a:gd name="T27" fmla="*/ 283 h 288"/>
                    <a:gd name="T28" fmla="*/ 41 w 187"/>
                    <a:gd name="T29" fmla="*/ 268 h 288"/>
                    <a:gd name="T30" fmla="*/ 41 w 187"/>
                    <a:gd name="T31" fmla="*/ 253 h 288"/>
                    <a:gd name="T32" fmla="*/ 36 w 187"/>
                    <a:gd name="T33" fmla="*/ 237 h 288"/>
                    <a:gd name="T34" fmla="*/ 25 w 187"/>
                    <a:gd name="T35" fmla="*/ 222 h 288"/>
                    <a:gd name="T36" fmla="*/ 10 w 187"/>
                    <a:gd name="T37" fmla="*/ 212 h 288"/>
                    <a:gd name="T38" fmla="*/ 5 w 187"/>
                    <a:gd name="T39" fmla="*/ 207 h 288"/>
                    <a:gd name="T40" fmla="*/ 10 w 187"/>
                    <a:gd name="T41" fmla="*/ 197 h 288"/>
                    <a:gd name="T42" fmla="*/ 15 w 187"/>
                    <a:gd name="T43" fmla="*/ 197 h 288"/>
                    <a:gd name="T44" fmla="*/ 15 w 187"/>
                    <a:gd name="T45" fmla="*/ 202 h 288"/>
                    <a:gd name="T46" fmla="*/ 25 w 187"/>
                    <a:gd name="T47" fmla="*/ 192 h 288"/>
                    <a:gd name="T48" fmla="*/ 36 w 187"/>
                    <a:gd name="T49" fmla="*/ 192 h 288"/>
                    <a:gd name="T50" fmla="*/ 36 w 187"/>
                    <a:gd name="T51" fmla="*/ 187 h 288"/>
                    <a:gd name="T52" fmla="*/ 41 w 187"/>
                    <a:gd name="T53" fmla="*/ 172 h 288"/>
                    <a:gd name="T54" fmla="*/ 41 w 187"/>
                    <a:gd name="T55" fmla="*/ 146 h 288"/>
                    <a:gd name="T56" fmla="*/ 30 w 187"/>
                    <a:gd name="T57" fmla="*/ 136 h 288"/>
                    <a:gd name="T58" fmla="*/ 0 w 187"/>
                    <a:gd name="T59" fmla="*/ 126 h 288"/>
                    <a:gd name="T60" fmla="*/ 5 w 187"/>
                    <a:gd name="T61" fmla="*/ 106 h 288"/>
                    <a:gd name="T62" fmla="*/ 15 w 187"/>
                    <a:gd name="T63" fmla="*/ 81 h 288"/>
                    <a:gd name="T64" fmla="*/ 30 w 187"/>
                    <a:gd name="T65" fmla="*/ 70 h 288"/>
                    <a:gd name="T66" fmla="*/ 41 w 187"/>
                    <a:gd name="T67" fmla="*/ 55 h 288"/>
                    <a:gd name="T68" fmla="*/ 51 w 187"/>
                    <a:gd name="T69" fmla="*/ 35 h 288"/>
                    <a:gd name="T70" fmla="*/ 76 w 187"/>
                    <a:gd name="T71" fmla="*/ 5 h 288"/>
                    <a:gd name="T72" fmla="*/ 111 w 187"/>
                    <a:gd name="T73" fmla="*/ 20 h 288"/>
                    <a:gd name="T74" fmla="*/ 111 w 187"/>
                    <a:gd name="T75" fmla="*/ 30 h 288"/>
                    <a:gd name="T76" fmla="*/ 106 w 187"/>
                    <a:gd name="T77" fmla="*/ 40 h 288"/>
                    <a:gd name="T78" fmla="*/ 101 w 187"/>
                    <a:gd name="T79" fmla="*/ 45 h 288"/>
                    <a:gd name="T80" fmla="*/ 101 w 187"/>
                    <a:gd name="T81" fmla="*/ 50 h 288"/>
                    <a:gd name="T82" fmla="*/ 96 w 187"/>
                    <a:gd name="T83" fmla="*/ 55 h 288"/>
                    <a:gd name="T84" fmla="*/ 96 w 187"/>
                    <a:gd name="T85" fmla="*/ 60 h 288"/>
                    <a:gd name="T86" fmla="*/ 96 w 187"/>
                    <a:gd name="T87" fmla="*/ 70 h 288"/>
                    <a:gd name="T88" fmla="*/ 91 w 187"/>
                    <a:gd name="T89" fmla="*/ 75 h 288"/>
                    <a:gd name="T90" fmla="*/ 86 w 187"/>
                    <a:gd name="T91" fmla="*/ 75 h 288"/>
                    <a:gd name="T92" fmla="*/ 86 w 187"/>
                    <a:gd name="T93" fmla="*/ 81 h 288"/>
                    <a:gd name="T94" fmla="*/ 91 w 187"/>
                    <a:gd name="T95" fmla="*/ 91 h 288"/>
                    <a:gd name="T96" fmla="*/ 101 w 187"/>
                    <a:gd name="T97" fmla="*/ 91 h 288"/>
                    <a:gd name="T98" fmla="*/ 101 w 187"/>
                    <a:gd name="T99" fmla="*/ 91 h 288"/>
                    <a:gd name="T100" fmla="*/ 117 w 187"/>
                    <a:gd name="T101" fmla="*/ 75 h 288"/>
                    <a:gd name="T102" fmla="*/ 117 w 187"/>
                    <a:gd name="T103" fmla="*/ 70 h 288"/>
                    <a:gd name="T104" fmla="*/ 142 w 187"/>
                    <a:gd name="T105" fmla="*/ 75 h 288"/>
                    <a:gd name="T106" fmla="*/ 152 w 187"/>
                    <a:gd name="T107" fmla="*/ 81 h 288"/>
                    <a:gd name="T108" fmla="*/ 142 w 187"/>
                    <a:gd name="T109" fmla="*/ 91 h 288"/>
                    <a:gd name="T110" fmla="*/ 142 w 187"/>
                    <a:gd name="T111" fmla="*/ 10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288">
                      <a:moveTo>
                        <a:pt x="147" y="111"/>
                      </a:moveTo>
                      <a:lnTo>
                        <a:pt x="147" y="111"/>
                      </a:lnTo>
                      <a:lnTo>
                        <a:pt x="147" y="111"/>
                      </a:lnTo>
                      <a:lnTo>
                        <a:pt x="147" y="121"/>
                      </a:lnTo>
                      <a:lnTo>
                        <a:pt x="147" y="131"/>
                      </a:lnTo>
                      <a:lnTo>
                        <a:pt x="147" y="131"/>
                      </a:lnTo>
                      <a:lnTo>
                        <a:pt x="152" y="136"/>
                      </a:lnTo>
                      <a:lnTo>
                        <a:pt x="157" y="141"/>
                      </a:lnTo>
                      <a:lnTo>
                        <a:pt x="157" y="141"/>
                      </a:lnTo>
                      <a:lnTo>
                        <a:pt x="162" y="141"/>
                      </a:lnTo>
                      <a:lnTo>
                        <a:pt x="162" y="146"/>
                      </a:lnTo>
                      <a:lnTo>
                        <a:pt x="162" y="146"/>
                      </a:lnTo>
                      <a:lnTo>
                        <a:pt x="167" y="146"/>
                      </a:lnTo>
                      <a:lnTo>
                        <a:pt x="167" y="151"/>
                      </a:lnTo>
                      <a:lnTo>
                        <a:pt x="172" y="167"/>
                      </a:lnTo>
                      <a:lnTo>
                        <a:pt x="177" y="177"/>
                      </a:lnTo>
                      <a:lnTo>
                        <a:pt x="177" y="177"/>
                      </a:lnTo>
                      <a:lnTo>
                        <a:pt x="177" y="177"/>
                      </a:lnTo>
                      <a:lnTo>
                        <a:pt x="177" y="182"/>
                      </a:lnTo>
                      <a:lnTo>
                        <a:pt x="177" y="182"/>
                      </a:lnTo>
                      <a:lnTo>
                        <a:pt x="177" y="182"/>
                      </a:lnTo>
                      <a:lnTo>
                        <a:pt x="182" y="187"/>
                      </a:lnTo>
                      <a:lnTo>
                        <a:pt x="182" y="187"/>
                      </a:lnTo>
                      <a:lnTo>
                        <a:pt x="182" y="187"/>
                      </a:lnTo>
                      <a:lnTo>
                        <a:pt x="182" y="192"/>
                      </a:lnTo>
                      <a:lnTo>
                        <a:pt x="177" y="197"/>
                      </a:lnTo>
                      <a:lnTo>
                        <a:pt x="177" y="202"/>
                      </a:lnTo>
                      <a:lnTo>
                        <a:pt x="177" y="207"/>
                      </a:lnTo>
                      <a:lnTo>
                        <a:pt x="177" y="207"/>
                      </a:lnTo>
                      <a:lnTo>
                        <a:pt x="182" y="207"/>
                      </a:lnTo>
                      <a:lnTo>
                        <a:pt x="182" y="207"/>
                      </a:lnTo>
                      <a:lnTo>
                        <a:pt x="182" y="207"/>
                      </a:lnTo>
                      <a:lnTo>
                        <a:pt x="182" y="207"/>
                      </a:lnTo>
                      <a:lnTo>
                        <a:pt x="182" y="212"/>
                      </a:lnTo>
                      <a:lnTo>
                        <a:pt x="182" y="212"/>
                      </a:lnTo>
                      <a:lnTo>
                        <a:pt x="182" y="212"/>
                      </a:lnTo>
                      <a:lnTo>
                        <a:pt x="182" y="212"/>
                      </a:lnTo>
                      <a:lnTo>
                        <a:pt x="182" y="212"/>
                      </a:lnTo>
                      <a:lnTo>
                        <a:pt x="182" y="212"/>
                      </a:lnTo>
                      <a:lnTo>
                        <a:pt x="177" y="217"/>
                      </a:lnTo>
                      <a:lnTo>
                        <a:pt x="177" y="217"/>
                      </a:lnTo>
                      <a:lnTo>
                        <a:pt x="177" y="217"/>
                      </a:lnTo>
                      <a:lnTo>
                        <a:pt x="177" y="217"/>
                      </a:lnTo>
                      <a:lnTo>
                        <a:pt x="177" y="217"/>
                      </a:lnTo>
                      <a:lnTo>
                        <a:pt x="177" y="222"/>
                      </a:lnTo>
                      <a:lnTo>
                        <a:pt x="182" y="222"/>
                      </a:lnTo>
                      <a:lnTo>
                        <a:pt x="182" y="227"/>
                      </a:lnTo>
                      <a:lnTo>
                        <a:pt x="182" y="227"/>
                      </a:lnTo>
                      <a:lnTo>
                        <a:pt x="187" y="232"/>
                      </a:lnTo>
                      <a:lnTo>
                        <a:pt x="187" y="232"/>
                      </a:lnTo>
                      <a:lnTo>
                        <a:pt x="187" y="237"/>
                      </a:lnTo>
                      <a:lnTo>
                        <a:pt x="187" y="243"/>
                      </a:lnTo>
                      <a:lnTo>
                        <a:pt x="187" y="243"/>
                      </a:lnTo>
                      <a:lnTo>
                        <a:pt x="187" y="248"/>
                      </a:lnTo>
                      <a:lnTo>
                        <a:pt x="187" y="253"/>
                      </a:lnTo>
                      <a:lnTo>
                        <a:pt x="187" y="263"/>
                      </a:lnTo>
                      <a:lnTo>
                        <a:pt x="167" y="258"/>
                      </a:lnTo>
                      <a:lnTo>
                        <a:pt x="162" y="253"/>
                      </a:lnTo>
                      <a:lnTo>
                        <a:pt x="147" y="253"/>
                      </a:lnTo>
                      <a:lnTo>
                        <a:pt x="122" y="253"/>
                      </a:lnTo>
                      <a:lnTo>
                        <a:pt x="117" y="253"/>
                      </a:lnTo>
                      <a:lnTo>
                        <a:pt x="111" y="253"/>
                      </a:lnTo>
                      <a:lnTo>
                        <a:pt x="111" y="253"/>
                      </a:lnTo>
                      <a:lnTo>
                        <a:pt x="111" y="258"/>
                      </a:lnTo>
                      <a:lnTo>
                        <a:pt x="111" y="258"/>
                      </a:lnTo>
                      <a:lnTo>
                        <a:pt x="111" y="258"/>
                      </a:lnTo>
                      <a:lnTo>
                        <a:pt x="111" y="263"/>
                      </a:lnTo>
                      <a:lnTo>
                        <a:pt x="106" y="268"/>
                      </a:lnTo>
                      <a:lnTo>
                        <a:pt x="106" y="273"/>
                      </a:lnTo>
                      <a:lnTo>
                        <a:pt x="111" y="273"/>
                      </a:lnTo>
                      <a:lnTo>
                        <a:pt x="111" y="273"/>
                      </a:lnTo>
                      <a:lnTo>
                        <a:pt x="111" y="278"/>
                      </a:lnTo>
                      <a:lnTo>
                        <a:pt x="111" y="278"/>
                      </a:lnTo>
                      <a:lnTo>
                        <a:pt x="111" y="278"/>
                      </a:lnTo>
                      <a:lnTo>
                        <a:pt x="117" y="278"/>
                      </a:lnTo>
                      <a:lnTo>
                        <a:pt x="117" y="278"/>
                      </a:lnTo>
                      <a:lnTo>
                        <a:pt x="117" y="283"/>
                      </a:lnTo>
                      <a:lnTo>
                        <a:pt x="117" y="288"/>
                      </a:lnTo>
                      <a:lnTo>
                        <a:pt x="111" y="288"/>
                      </a:lnTo>
                      <a:lnTo>
                        <a:pt x="111" y="288"/>
                      </a:lnTo>
                      <a:lnTo>
                        <a:pt x="86" y="283"/>
                      </a:lnTo>
                      <a:lnTo>
                        <a:pt x="86" y="283"/>
                      </a:lnTo>
                      <a:lnTo>
                        <a:pt x="81" y="283"/>
                      </a:lnTo>
                      <a:lnTo>
                        <a:pt x="81" y="283"/>
                      </a:lnTo>
                      <a:lnTo>
                        <a:pt x="81" y="278"/>
                      </a:lnTo>
                      <a:lnTo>
                        <a:pt x="76" y="278"/>
                      </a:lnTo>
                      <a:lnTo>
                        <a:pt x="71" y="278"/>
                      </a:lnTo>
                      <a:lnTo>
                        <a:pt x="71" y="278"/>
                      </a:lnTo>
                      <a:lnTo>
                        <a:pt x="71" y="283"/>
                      </a:lnTo>
                      <a:lnTo>
                        <a:pt x="71" y="283"/>
                      </a:lnTo>
                      <a:lnTo>
                        <a:pt x="71" y="283"/>
                      </a:lnTo>
                      <a:lnTo>
                        <a:pt x="71" y="288"/>
                      </a:lnTo>
                      <a:lnTo>
                        <a:pt x="71" y="288"/>
                      </a:lnTo>
                      <a:lnTo>
                        <a:pt x="66" y="288"/>
                      </a:lnTo>
                      <a:lnTo>
                        <a:pt x="66" y="288"/>
                      </a:lnTo>
                      <a:lnTo>
                        <a:pt x="51" y="288"/>
                      </a:lnTo>
                      <a:lnTo>
                        <a:pt x="51" y="283"/>
                      </a:lnTo>
                      <a:lnTo>
                        <a:pt x="51" y="283"/>
                      </a:lnTo>
                      <a:lnTo>
                        <a:pt x="51" y="283"/>
                      </a:lnTo>
                      <a:lnTo>
                        <a:pt x="46" y="278"/>
                      </a:lnTo>
                      <a:lnTo>
                        <a:pt x="41" y="278"/>
                      </a:lnTo>
                      <a:lnTo>
                        <a:pt x="41" y="278"/>
                      </a:lnTo>
                      <a:lnTo>
                        <a:pt x="41" y="273"/>
                      </a:lnTo>
                      <a:lnTo>
                        <a:pt x="41" y="273"/>
                      </a:lnTo>
                      <a:lnTo>
                        <a:pt x="41" y="268"/>
                      </a:lnTo>
                      <a:lnTo>
                        <a:pt x="36" y="263"/>
                      </a:lnTo>
                      <a:lnTo>
                        <a:pt x="41" y="258"/>
                      </a:lnTo>
                      <a:lnTo>
                        <a:pt x="41" y="258"/>
                      </a:lnTo>
                      <a:lnTo>
                        <a:pt x="41" y="253"/>
                      </a:lnTo>
                      <a:lnTo>
                        <a:pt x="41" y="253"/>
                      </a:lnTo>
                      <a:lnTo>
                        <a:pt x="41" y="253"/>
                      </a:lnTo>
                      <a:lnTo>
                        <a:pt x="41" y="253"/>
                      </a:lnTo>
                      <a:lnTo>
                        <a:pt x="41" y="253"/>
                      </a:lnTo>
                      <a:lnTo>
                        <a:pt x="41" y="253"/>
                      </a:lnTo>
                      <a:lnTo>
                        <a:pt x="41" y="248"/>
                      </a:lnTo>
                      <a:lnTo>
                        <a:pt x="41" y="243"/>
                      </a:lnTo>
                      <a:lnTo>
                        <a:pt x="41" y="237"/>
                      </a:lnTo>
                      <a:lnTo>
                        <a:pt x="41" y="237"/>
                      </a:lnTo>
                      <a:lnTo>
                        <a:pt x="36" y="237"/>
                      </a:lnTo>
                      <a:lnTo>
                        <a:pt x="36" y="237"/>
                      </a:lnTo>
                      <a:lnTo>
                        <a:pt x="36" y="232"/>
                      </a:lnTo>
                      <a:lnTo>
                        <a:pt x="30" y="227"/>
                      </a:lnTo>
                      <a:lnTo>
                        <a:pt x="30" y="227"/>
                      </a:lnTo>
                      <a:lnTo>
                        <a:pt x="30" y="222"/>
                      </a:lnTo>
                      <a:lnTo>
                        <a:pt x="25" y="222"/>
                      </a:lnTo>
                      <a:lnTo>
                        <a:pt x="25" y="222"/>
                      </a:lnTo>
                      <a:lnTo>
                        <a:pt x="15" y="217"/>
                      </a:lnTo>
                      <a:lnTo>
                        <a:pt x="15" y="217"/>
                      </a:lnTo>
                      <a:lnTo>
                        <a:pt x="15" y="217"/>
                      </a:lnTo>
                      <a:lnTo>
                        <a:pt x="10" y="217"/>
                      </a:lnTo>
                      <a:lnTo>
                        <a:pt x="10" y="212"/>
                      </a:lnTo>
                      <a:lnTo>
                        <a:pt x="10" y="212"/>
                      </a:lnTo>
                      <a:lnTo>
                        <a:pt x="10" y="212"/>
                      </a:lnTo>
                      <a:lnTo>
                        <a:pt x="5" y="212"/>
                      </a:lnTo>
                      <a:lnTo>
                        <a:pt x="5" y="212"/>
                      </a:lnTo>
                      <a:lnTo>
                        <a:pt x="5" y="212"/>
                      </a:lnTo>
                      <a:lnTo>
                        <a:pt x="5" y="212"/>
                      </a:lnTo>
                      <a:lnTo>
                        <a:pt x="5" y="212"/>
                      </a:lnTo>
                      <a:lnTo>
                        <a:pt x="5" y="207"/>
                      </a:lnTo>
                      <a:lnTo>
                        <a:pt x="5" y="207"/>
                      </a:lnTo>
                      <a:lnTo>
                        <a:pt x="5" y="207"/>
                      </a:lnTo>
                      <a:lnTo>
                        <a:pt x="5" y="202"/>
                      </a:lnTo>
                      <a:lnTo>
                        <a:pt x="5" y="202"/>
                      </a:lnTo>
                      <a:lnTo>
                        <a:pt x="5" y="202"/>
                      </a:lnTo>
                      <a:lnTo>
                        <a:pt x="5" y="197"/>
                      </a:lnTo>
                      <a:lnTo>
                        <a:pt x="5" y="197"/>
                      </a:lnTo>
                      <a:lnTo>
                        <a:pt x="10" y="197"/>
                      </a:lnTo>
                      <a:lnTo>
                        <a:pt x="10" y="197"/>
                      </a:lnTo>
                      <a:lnTo>
                        <a:pt x="10" y="192"/>
                      </a:lnTo>
                      <a:lnTo>
                        <a:pt x="10" y="192"/>
                      </a:lnTo>
                      <a:lnTo>
                        <a:pt x="15" y="192"/>
                      </a:lnTo>
                      <a:lnTo>
                        <a:pt x="15" y="192"/>
                      </a:lnTo>
                      <a:lnTo>
                        <a:pt x="15" y="197"/>
                      </a:lnTo>
                      <a:lnTo>
                        <a:pt x="15" y="197"/>
                      </a:lnTo>
                      <a:lnTo>
                        <a:pt x="15" y="197"/>
                      </a:lnTo>
                      <a:lnTo>
                        <a:pt x="15" y="197"/>
                      </a:lnTo>
                      <a:lnTo>
                        <a:pt x="15" y="197"/>
                      </a:lnTo>
                      <a:lnTo>
                        <a:pt x="15" y="197"/>
                      </a:lnTo>
                      <a:lnTo>
                        <a:pt x="15" y="202"/>
                      </a:lnTo>
                      <a:lnTo>
                        <a:pt x="15" y="202"/>
                      </a:lnTo>
                      <a:lnTo>
                        <a:pt x="15" y="202"/>
                      </a:lnTo>
                      <a:lnTo>
                        <a:pt x="15" y="202"/>
                      </a:lnTo>
                      <a:lnTo>
                        <a:pt x="15" y="202"/>
                      </a:lnTo>
                      <a:lnTo>
                        <a:pt x="20" y="202"/>
                      </a:lnTo>
                      <a:lnTo>
                        <a:pt x="20" y="197"/>
                      </a:lnTo>
                      <a:lnTo>
                        <a:pt x="20" y="197"/>
                      </a:lnTo>
                      <a:lnTo>
                        <a:pt x="20" y="197"/>
                      </a:lnTo>
                      <a:lnTo>
                        <a:pt x="25" y="192"/>
                      </a:lnTo>
                      <a:lnTo>
                        <a:pt x="25" y="192"/>
                      </a:lnTo>
                      <a:lnTo>
                        <a:pt x="30" y="192"/>
                      </a:lnTo>
                      <a:lnTo>
                        <a:pt x="30" y="192"/>
                      </a:lnTo>
                      <a:lnTo>
                        <a:pt x="30" y="192"/>
                      </a:lnTo>
                      <a:lnTo>
                        <a:pt x="30" y="192"/>
                      </a:lnTo>
                      <a:lnTo>
                        <a:pt x="36" y="192"/>
                      </a:lnTo>
                      <a:lnTo>
                        <a:pt x="36" y="192"/>
                      </a:lnTo>
                      <a:lnTo>
                        <a:pt x="36" y="192"/>
                      </a:lnTo>
                      <a:lnTo>
                        <a:pt x="36" y="192"/>
                      </a:lnTo>
                      <a:lnTo>
                        <a:pt x="36" y="192"/>
                      </a:lnTo>
                      <a:lnTo>
                        <a:pt x="36" y="192"/>
                      </a:lnTo>
                      <a:lnTo>
                        <a:pt x="36" y="192"/>
                      </a:lnTo>
                      <a:lnTo>
                        <a:pt x="36" y="187"/>
                      </a:lnTo>
                      <a:lnTo>
                        <a:pt x="36" y="187"/>
                      </a:lnTo>
                      <a:lnTo>
                        <a:pt x="36" y="182"/>
                      </a:lnTo>
                      <a:lnTo>
                        <a:pt x="36" y="177"/>
                      </a:lnTo>
                      <a:lnTo>
                        <a:pt x="36" y="177"/>
                      </a:lnTo>
                      <a:lnTo>
                        <a:pt x="36" y="172"/>
                      </a:lnTo>
                      <a:lnTo>
                        <a:pt x="41" y="172"/>
                      </a:lnTo>
                      <a:lnTo>
                        <a:pt x="41" y="172"/>
                      </a:lnTo>
                      <a:lnTo>
                        <a:pt x="41" y="172"/>
                      </a:lnTo>
                      <a:lnTo>
                        <a:pt x="41" y="167"/>
                      </a:lnTo>
                      <a:lnTo>
                        <a:pt x="41" y="162"/>
                      </a:lnTo>
                      <a:lnTo>
                        <a:pt x="46" y="162"/>
                      </a:lnTo>
                      <a:lnTo>
                        <a:pt x="46" y="156"/>
                      </a:lnTo>
                      <a:lnTo>
                        <a:pt x="46" y="151"/>
                      </a:lnTo>
                      <a:lnTo>
                        <a:pt x="51" y="146"/>
                      </a:lnTo>
                      <a:lnTo>
                        <a:pt x="41" y="146"/>
                      </a:lnTo>
                      <a:lnTo>
                        <a:pt x="36" y="146"/>
                      </a:lnTo>
                      <a:lnTo>
                        <a:pt x="36" y="146"/>
                      </a:lnTo>
                      <a:lnTo>
                        <a:pt x="36" y="146"/>
                      </a:lnTo>
                      <a:lnTo>
                        <a:pt x="36" y="141"/>
                      </a:lnTo>
                      <a:lnTo>
                        <a:pt x="30" y="141"/>
                      </a:lnTo>
                      <a:lnTo>
                        <a:pt x="30" y="141"/>
                      </a:lnTo>
                      <a:lnTo>
                        <a:pt x="30" y="136"/>
                      </a:lnTo>
                      <a:lnTo>
                        <a:pt x="20" y="141"/>
                      </a:lnTo>
                      <a:lnTo>
                        <a:pt x="5" y="136"/>
                      </a:lnTo>
                      <a:lnTo>
                        <a:pt x="5" y="136"/>
                      </a:lnTo>
                      <a:lnTo>
                        <a:pt x="0" y="136"/>
                      </a:lnTo>
                      <a:lnTo>
                        <a:pt x="0" y="131"/>
                      </a:lnTo>
                      <a:lnTo>
                        <a:pt x="0" y="131"/>
                      </a:lnTo>
                      <a:lnTo>
                        <a:pt x="0" y="126"/>
                      </a:lnTo>
                      <a:lnTo>
                        <a:pt x="0" y="126"/>
                      </a:lnTo>
                      <a:lnTo>
                        <a:pt x="0" y="126"/>
                      </a:lnTo>
                      <a:lnTo>
                        <a:pt x="0" y="121"/>
                      </a:lnTo>
                      <a:lnTo>
                        <a:pt x="0" y="121"/>
                      </a:lnTo>
                      <a:lnTo>
                        <a:pt x="0" y="116"/>
                      </a:lnTo>
                      <a:lnTo>
                        <a:pt x="0" y="111"/>
                      </a:lnTo>
                      <a:lnTo>
                        <a:pt x="5" y="106"/>
                      </a:lnTo>
                      <a:lnTo>
                        <a:pt x="5" y="96"/>
                      </a:lnTo>
                      <a:lnTo>
                        <a:pt x="10" y="91"/>
                      </a:lnTo>
                      <a:lnTo>
                        <a:pt x="10" y="91"/>
                      </a:lnTo>
                      <a:lnTo>
                        <a:pt x="10" y="91"/>
                      </a:lnTo>
                      <a:lnTo>
                        <a:pt x="10" y="91"/>
                      </a:lnTo>
                      <a:lnTo>
                        <a:pt x="15" y="86"/>
                      </a:lnTo>
                      <a:lnTo>
                        <a:pt x="15" y="81"/>
                      </a:lnTo>
                      <a:lnTo>
                        <a:pt x="15" y="81"/>
                      </a:lnTo>
                      <a:lnTo>
                        <a:pt x="15" y="75"/>
                      </a:lnTo>
                      <a:lnTo>
                        <a:pt x="20" y="70"/>
                      </a:lnTo>
                      <a:lnTo>
                        <a:pt x="20" y="70"/>
                      </a:lnTo>
                      <a:lnTo>
                        <a:pt x="20" y="70"/>
                      </a:lnTo>
                      <a:lnTo>
                        <a:pt x="30" y="75"/>
                      </a:lnTo>
                      <a:lnTo>
                        <a:pt x="30" y="70"/>
                      </a:lnTo>
                      <a:lnTo>
                        <a:pt x="30" y="70"/>
                      </a:lnTo>
                      <a:lnTo>
                        <a:pt x="41" y="60"/>
                      </a:lnTo>
                      <a:lnTo>
                        <a:pt x="41" y="60"/>
                      </a:lnTo>
                      <a:lnTo>
                        <a:pt x="41" y="55"/>
                      </a:lnTo>
                      <a:lnTo>
                        <a:pt x="41" y="55"/>
                      </a:lnTo>
                      <a:lnTo>
                        <a:pt x="41" y="55"/>
                      </a:lnTo>
                      <a:lnTo>
                        <a:pt x="41" y="55"/>
                      </a:lnTo>
                      <a:lnTo>
                        <a:pt x="41" y="55"/>
                      </a:lnTo>
                      <a:lnTo>
                        <a:pt x="36" y="50"/>
                      </a:lnTo>
                      <a:lnTo>
                        <a:pt x="41" y="50"/>
                      </a:lnTo>
                      <a:lnTo>
                        <a:pt x="46" y="40"/>
                      </a:lnTo>
                      <a:lnTo>
                        <a:pt x="46" y="35"/>
                      </a:lnTo>
                      <a:lnTo>
                        <a:pt x="51" y="35"/>
                      </a:lnTo>
                      <a:lnTo>
                        <a:pt x="51" y="35"/>
                      </a:lnTo>
                      <a:lnTo>
                        <a:pt x="51" y="30"/>
                      </a:lnTo>
                      <a:lnTo>
                        <a:pt x="56" y="30"/>
                      </a:lnTo>
                      <a:lnTo>
                        <a:pt x="61" y="25"/>
                      </a:lnTo>
                      <a:lnTo>
                        <a:pt x="61" y="25"/>
                      </a:lnTo>
                      <a:lnTo>
                        <a:pt x="66" y="20"/>
                      </a:lnTo>
                      <a:lnTo>
                        <a:pt x="71" y="10"/>
                      </a:lnTo>
                      <a:lnTo>
                        <a:pt x="76" y="5"/>
                      </a:lnTo>
                      <a:lnTo>
                        <a:pt x="76" y="0"/>
                      </a:lnTo>
                      <a:lnTo>
                        <a:pt x="81" y="0"/>
                      </a:lnTo>
                      <a:lnTo>
                        <a:pt x="86" y="0"/>
                      </a:lnTo>
                      <a:lnTo>
                        <a:pt x="96" y="10"/>
                      </a:lnTo>
                      <a:lnTo>
                        <a:pt x="106" y="15"/>
                      </a:lnTo>
                      <a:lnTo>
                        <a:pt x="111" y="20"/>
                      </a:lnTo>
                      <a:lnTo>
                        <a:pt x="111" y="20"/>
                      </a:lnTo>
                      <a:lnTo>
                        <a:pt x="111" y="20"/>
                      </a:lnTo>
                      <a:lnTo>
                        <a:pt x="111" y="25"/>
                      </a:lnTo>
                      <a:lnTo>
                        <a:pt x="111" y="25"/>
                      </a:lnTo>
                      <a:lnTo>
                        <a:pt x="111" y="30"/>
                      </a:lnTo>
                      <a:lnTo>
                        <a:pt x="111" y="30"/>
                      </a:lnTo>
                      <a:lnTo>
                        <a:pt x="111" y="30"/>
                      </a:lnTo>
                      <a:lnTo>
                        <a:pt x="111" y="30"/>
                      </a:lnTo>
                      <a:lnTo>
                        <a:pt x="111" y="30"/>
                      </a:lnTo>
                      <a:lnTo>
                        <a:pt x="111" y="35"/>
                      </a:lnTo>
                      <a:lnTo>
                        <a:pt x="111" y="35"/>
                      </a:lnTo>
                      <a:lnTo>
                        <a:pt x="111" y="35"/>
                      </a:lnTo>
                      <a:lnTo>
                        <a:pt x="111" y="40"/>
                      </a:lnTo>
                      <a:lnTo>
                        <a:pt x="111" y="40"/>
                      </a:lnTo>
                      <a:lnTo>
                        <a:pt x="106" y="40"/>
                      </a:lnTo>
                      <a:lnTo>
                        <a:pt x="106" y="40"/>
                      </a:lnTo>
                      <a:lnTo>
                        <a:pt x="106" y="40"/>
                      </a:lnTo>
                      <a:lnTo>
                        <a:pt x="106" y="40"/>
                      </a:lnTo>
                      <a:lnTo>
                        <a:pt x="101" y="40"/>
                      </a:lnTo>
                      <a:lnTo>
                        <a:pt x="101" y="40"/>
                      </a:lnTo>
                      <a:lnTo>
                        <a:pt x="101" y="45"/>
                      </a:lnTo>
                      <a:lnTo>
                        <a:pt x="101" y="45"/>
                      </a:lnTo>
                      <a:lnTo>
                        <a:pt x="101" y="45"/>
                      </a:lnTo>
                      <a:lnTo>
                        <a:pt x="101" y="45"/>
                      </a:lnTo>
                      <a:lnTo>
                        <a:pt x="101" y="50"/>
                      </a:lnTo>
                      <a:lnTo>
                        <a:pt x="101" y="50"/>
                      </a:lnTo>
                      <a:lnTo>
                        <a:pt x="101" y="50"/>
                      </a:lnTo>
                      <a:lnTo>
                        <a:pt x="101" y="50"/>
                      </a:lnTo>
                      <a:lnTo>
                        <a:pt x="101" y="50"/>
                      </a:lnTo>
                      <a:lnTo>
                        <a:pt x="101" y="55"/>
                      </a:lnTo>
                      <a:lnTo>
                        <a:pt x="101" y="55"/>
                      </a:lnTo>
                      <a:lnTo>
                        <a:pt x="101" y="55"/>
                      </a:lnTo>
                      <a:lnTo>
                        <a:pt x="101" y="55"/>
                      </a:lnTo>
                      <a:lnTo>
                        <a:pt x="101" y="55"/>
                      </a:lnTo>
                      <a:lnTo>
                        <a:pt x="101" y="55"/>
                      </a:lnTo>
                      <a:lnTo>
                        <a:pt x="96" y="55"/>
                      </a:lnTo>
                      <a:lnTo>
                        <a:pt x="96" y="55"/>
                      </a:lnTo>
                      <a:lnTo>
                        <a:pt x="96" y="55"/>
                      </a:lnTo>
                      <a:lnTo>
                        <a:pt x="96" y="55"/>
                      </a:lnTo>
                      <a:lnTo>
                        <a:pt x="96" y="55"/>
                      </a:lnTo>
                      <a:lnTo>
                        <a:pt x="96" y="55"/>
                      </a:lnTo>
                      <a:lnTo>
                        <a:pt x="96" y="60"/>
                      </a:lnTo>
                      <a:lnTo>
                        <a:pt x="96" y="60"/>
                      </a:lnTo>
                      <a:lnTo>
                        <a:pt x="96" y="65"/>
                      </a:lnTo>
                      <a:lnTo>
                        <a:pt x="96" y="65"/>
                      </a:lnTo>
                      <a:lnTo>
                        <a:pt x="96" y="65"/>
                      </a:lnTo>
                      <a:lnTo>
                        <a:pt x="96" y="65"/>
                      </a:lnTo>
                      <a:lnTo>
                        <a:pt x="96" y="70"/>
                      </a:lnTo>
                      <a:lnTo>
                        <a:pt x="96" y="70"/>
                      </a:lnTo>
                      <a:lnTo>
                        <a:pt x="96" y="70"/>
                      </a:lnTo>
                      <a:lnTo>
                        <a:pt x="96" y="70"/>
                      </a:lnTo>
                      <a:lnTo>
                        <a:pt x="96" y="70"/>
                      </a:lnTo>
                      <a:lnTo>
                        <a:pt x="91" y="75"/>
                      </a:lnTo>
                      <a:lnTo>
                        <a:pt x="91" y="75"/>
                      </a:lnTo>
                      <a:lnTo>
                        <a:pt x="91" y="75"/>
                      </a:lnTo>
                      <a:lnTo>
                        <a:pt x="91" y="75"/>
                      </a:lnTo>
                      <a:lnTo>
                        <a:pt x="91" y="75"/>
                      </a:lnTo>
                      <a:lnTo>
                        <a:pt x="86" y="70"/>
                      </a:lnTo>
                      <a:lnTo>
                        <a:pt x="86" y="70"/>
                      </a:lnTo>
                      <a:lnTo>
                        <a:pt x="86" y="70"/>
                      </a:lnTo>
                      <a:lnTo>
                        <a:pt x="86" y="70"/>
                      </a:lnTo>
                      <a:lnTo>
                        <a:pt x="86" y="70"/>
                      </a:lnTo>
                      <a:lnTo>
                        <a:pt x="81" y="70"/>
                      </a:lnTo>
                      <a:lnTo>
                        <a:pt x="86" y="75"/>
                      </a:lnTo>
                      <a:lnTo>
                        <a:pt x="86" y="75"/>
                      </a:lnTo>
                      <a:lnTo>
                        <a:pt x="86" y="75"/>
                      </a:lnTo>
                      <a:lnTo>
                        <a:pt x="86" y="75"/>
                      </a:lnTo>
                      <a:lnTo>
                        <a:pt x="86" y="81"/>
                      </a:lnTo>
                      <a:lnTo>
                        <a:pt x="86" y="81"/>
                      </a:lnTo>
                      <a:lnTo>
                        <a:pt x="86" y="81"/>
                      </a:lnTo>
                      <a:lnTo>
                        <a:pt x="86" y="81"/>
                      </a:lnTo>
                      <a:lnTo>
                        <a:pt x="86" y="86"/>
                      </a:lnTo>
                      <a:lnTo>
                        <a:pt x="86" y="86"/>
                      </a:lnTo>
                      <a:lnTo>
                        <a:pt x="86" y="86"/>
                      </a:lnTo>
                      <a:lnTo>
                        <a:pt x="91" y="86"/>
                      </a:lnTo>
                      <a:lnTo>
                        <a:pt x="91" y="86"/>
                      </a:lnTo>
                      <a:lnTo>
                        <a:pt x="91" y="91"/>
                      </a:lnTo>
                      <a:lnTo>
                        <a:pt x="91" y="91"/>
                      </a:lnTo>
                      <a:lnTo>
                        <a:pt x="91" y="91"/>
                      </a:lnTo>
                      <a:lnTo>
                        <a:pt x="91" y="91"/>
                      </a:lnTo>
                      <a:lnTo>
                        <a:pt x="91" y="96"/>
                      </a:lnTo>
                      <a:lnTo>
                        <a:pt x="96" y="96"/>
                      </a:lnTo>
                      <a:lnTo>
                        <a:pt x="96" y="96"/>
                      </a:lnTo>
                      <a:lnTo>
                        <a:pt x="96" y="96"/>
                      </a:lnTo>
                      <a:lnTo>
                        <a:pt x="101" y="91"/>
                      </a:lnTo>
                      <a:lnTo>
                        <a:pt x="101" y="91"/>
                      </a:lnTo>
                      <a:lnTo>
                        <a:pt x="96" y="86"/>
                      </a:lnTo>
                      <a:lnTo>
                        <a:pt x="101" y="86"/>
                      </a:lnTo>
                      <a:lnTo>
                        <a:pt x="101" y="86"/>
                      </a:lnTo>
                      <a:lnTo>
                        <a:pt x="101" y="86"/>
                      </a:lnTo>
                      <a:lnTo>
                        <a:pt x="101" y="86"/>
                      </a:lnTo>
                      <a:lnTo>
                        <a:pt x="101" y="91"/>
                      </a:lnTo>
                      <a:lnTo>
                        <a:pt x="101" y="91"/>
                      </a:lnTo>
                      <a:lnTo>
                        <a:pt x="106" y="86"/>
                      </a:lnTo>
                      <a:lnTo>
                        <a:pt x="106" y="86"/>
                      </a:lnTo>
                      <a:lnTo>
                        <a:pt x="111" y="81"/>
                      </a:lnTo>
                      <a:lnTo>
                        <a:pt x="117" y="75"/>
                      </a:lnTo>
                      <a:lnTo>
                        <a:pt x="117" y="75"/>
                      </a:lnTo>
                      <a:lnTo>
                        <a:pt x="117" y="75"/>
                      </a:lnTo>
                      <a:lnTo>
                        <a:pt x="122" y="75"/>
                      </a:lnTo>
                      <a:lnTo>
                        <a:pt x="122" y="75"/>
                      </a:lnTo>
                      <a:lnTo>
                        <a:pt x="122" y="70"/>
                      </a:lnTo>
                      <a:lnTo>
                        <a:pt x="117" y="70"/>
                      </a:lnTo>
                      <a:lnTo>
                        <a:pt x="117" y="70"/>
                      </a:lnTo>
                      <a:lnTo>
                        <a:pt x="117" y="70"/>
                      </a:lnTo>
                      <a:lnTo>
                        <a:pt x="117" y="70"/>
                      </a:lnTo>
                      <a:lnTo>
                        <a:pt x="122" y="70"/>
                      </a:lnTo>
                      <a:lnTo>
                        <a:pt x="122" y="70"/>
                      </a:lnTo>
                      <a:lnTo>
                        <a:pt x="127" y="65"/>
                      </a:lnTo>
                      <a:lnTo>
                        <a:pt x="127" y="65"/>
                      </a:lnTo>
                      <a:lnTo>
                        <a:pt x="132" y="65"/>
                      </a:lnTo>
                      <a:lnTo>
                        <a:pt x="142" y="70"/>
                      </a:lnTo>
                      <a:lnTo>
                        <a:pt x="142" y="75"/>
                      </a:lnTo>
                      <a:lnTo>
                        <a:pt x="142" y="75"/>
                      </a:lnTo>
                      <a:lnTo>
                        <a:pt x="147" y="75"/>
                      </a:lnTo>
                      <a:lnTo>
                        <a:pt x="147" y="75"/>
                      </a:lnTo>
                      <a:lnTo>
                        <a:pt x="147" y="75"/>
                      </a:lnTo>
                      <a:lnTo>
                        <a:pt x="152" y="81"/>
                      </a:lnTo>
                      <a:lnTo>
                        <a:pt x="152" y="81"/>
                      </a:lnTo>
                      <a:lnTo>
                        <a:pt x="152" y="81"/>
                      </a:lnTo>
                      <a:lnTo>
                        <a:pt x="152" y="81"/>
                      </a:lnTo>
                      <a:lnTo>
                        <a:pt x="152" y="81"/>
                      </a:lnTo>
                      <a:lnTo>
                        <a:pt x="152" y="81"/>
                      </a:lnTo>
                      <a:lnTo>
                        <a:pt x="147" y="86"/>
                      </a:lnTo>
                      <a:lnTo>
                        <a:pt x="147" y="86"/>
                      </a:lnTo>
                      <a:lnTo>
                        <a:pt x="147" y="86"/>
                      </a:lnTo>
                      <a:lnTo>
                        <a:pt x="142" y="91"/>
                      </a:lnTo>
                      <a:lnTo>
                        <a:pt x="142" y="91"/>
                      </a:lnTo>
                      <a:lnTo>
                        <a:pt x="142" y="96"/>
                      </a:lnTo>
                      <a:lnTo>
                        <a:pt x="142" y="96"/>
                      </a:lnTo>
                      <a:lnTo>
                        <a:pt x="142" y="101"/>
                      </a:lnTo>
                      <a:lnTo>
                        <a:pt x="142" y="101"/>
                      </a:lnTo>
                      <a:lnTo>
                        <a:pt x="142" y="106"/>
                      </a:lnTo>
                      <a:lnTo>
                        <a:pt x="142" y="106"/>
                      </a:lnTo>
                      <a:lnTo>
                        <a:pt x="142" y="106"/>
                      </a:lnTo>
                      <a:lnTo>
                        <a:pt x="147" y="111"/>
                      </a:lnTo>
                    </a:path>
                  </a:pathLst>
                </a:custGeom>
                <a:grpFill/>
                <a:ln w="3175" cap="rnd">
                  <a:noFill/>
                  <a:prstDash val="solid"/>
                  <a:miter lim="800000"/>
                  <a:headEnd/>
                  <a:tailEnd/>
                </a:ln>
              </p:spPr>
              <p:txBody>
                <a:bodyPr/>
                <a:lstStyle/>
                <a:p>
                  <a:endParaRPr lang="en-US"/>
                </a:p>
              </p:txBody>
            </p:sp>
            <p:sp>
              <p:nvSpPr>
                <p:cNvPr id="44" name="Freeform 30">
                  <a:extLst>
                    <a:ext uri="{FF2B5EF4-FFF2-40B4-BE49-F238E27FC236}">
                      <a16:creationId xmlns:a16="http://schemas.microsoft.com/office/drawing/2014/main" id="{4A9D2952-816E-4ED0-8237-9435E6E3597E}"/>
                    </a:ext>
                  </a:extLst>
                </p:cNvPr>
                <p:cNvSpPr>
                  <a:spLocks noEditPoints="1"/>
                </p:cNvSpPr>
                <p:nvPr/>
              </p:nvSpPr>
              <p:spPr bwMode="auto">
                <a:xfrm>
                  <a:off x="2759076" y="3760788"/>
                  <a:ext cx="393700" cy="419100"/>
                </a:xfrm>
                <a:custGeom>
                  <a:avLst/>
                  <a:gdLst>
                    <a:gd name="T0" fmla="*/ 5 w 248"/>
                    <a:gd name="T1" fmla="*/ 188 h 264"/>
                    <a:gd name="T2" fmla="*/ 20 w 248"/>
                    <a:gd name="T3" fmla="*/ 178 h 264"/>
                    <a:gd name="T4" fmla="*/ 106 w 248"/>
                    <a:gd name="T5" fmla="*/ 248 h 264"/>
                    <a:gd name="T6" fmla="*/ 106 w 248"/>
                    <a:gd name="T7" fmla="*/ 259 h 264"/>
                    <a:gd name="T8" fmla="*/ 111 w 248"/>
                    <a:gd name="T9" fmla="*/ 264 h 264"/>
                    <a:gd name="T10" fmla="*/ 137 w 248"/>
                    <a:gd name="T11" fmla="*/ 248 h 264"/>
                    <a:gd name="T12" fmla="*/ 162 w 248"/>
                    <a:gd name="T13" fmla="*/ 238 h 264"/>
                    <a:gd name="T14" fmla="*/ 177 w 248"/>
                    <a:gd name="T15" fmla="*/ 238 h 264"/>
                    <a:gd name="T16" fmla="*/ 198 w 248"/>
                    <a:gd name="T17" fmla="*/ 228 h 264"/>
                    <a:gd name="T18" fmla="*/ 213 w 248"/>
                    <a:gd name="T19" fmla="*/ 218 h 264"/>
                    <a:gd name="T20" fmla="*/ 213 w 248"/>
                    <a:gd name="T21" fmla="*/ 203 h 264"/>
                    <a:gd name="T22" fmla="*/ 218 w 248"/>
                    <a:gd name="T23" fmla="*/ 198 h 264"/>
                    <a:gd name="T24" fmla="*/ 248 w 248"/>
                    <a:gd name="T25" fmla="*/ 188 h 264"/>
                    <a:gd name="T26" fmla="*/ 238 w 248"/>
                    <a:gd name="T27" fmla="*/ 183 h 264"/>
                    <a:gd name="T28" fmla="*/ 233 w 248"/>
                    <a:gd name="T29" fmla="*/ 167 h 264"/>
                    <a:gd name="T30" fmla="*/ 238 w 248"/>
                    <a:gd name="T31" fmla="*/ 157 h 264"/>
                    <a:gd name="T32" fmla="*/ 233 w 248"/>
                    <a:gd name="T33" fmla="*/ 122 h 264"/>
                    <a:gd name="T34" fmla="*/ 228 w 248"/>
                    <a:gd name="T35" fmla="*/ 107 h 264"/>
                    <a:gd name="T36" fmla="*/ 238 w 248"/>
                    <a:gd name="T37" fmla="*/ 86 h 264"/>
                    <a:gd name="T38" fmla="*/ 228 w 248"/>
                    <a:gd name="T39" fmla="*/ 76 h 264"/>
                    <a:gd name="T40" fmla="*/ 228 w 248"/>
                    <a:gd name="T41" fmla="*/ 66 h 264"/>
                    <a:gd name="T42" fmla="*/ 223 w 248"/>
                    <a:gd name="T43" fmla="*/ 56 h 264"/>
                    <a:gd name="T44" fmla="*/ 228 w 248"/>
                    <a:gd name="T45" fmla="*/ 51 h 264"/>
                    <a:gd name="T46" fmla="*/ 228 w 248"/>
                    <a:gd name="T47" fmla="*/ 36 h 264"/>
                    <a:gd name="T48" fmla="*/ 233 w 248"/>
                    <a:gd name="T49" fmla="*/ 26 h 264"/>
                    <a:gd name="T50" fmla="*/ 228 w 248"/>
                    <a:gd name="T51" fmla="*/ 5 h 264"/>
                    <a:gd name="T52" fmla="*/ 203 w 248"/>
                    <a:gd name="T53" fmla="*/ 5 h 264"/>
                    <a:gd name="T54" fmla="*/ 167 w 248"/>
                    <a:gd name="T55" fmla="*/ 5 h 264"/>
                    <a:gd name="T56" fmla="*/ 162 w 248"/>
                    <a:gd name="T57" fmla="*/ 21 h 264"/>
                    <a:gd name="T58" fmla="*/ 157 w 248"/>
                    <a:gd name="T59" fmla="*/ 26 h 264"/>
                    <a:gd name="T60" fmla="*/ 111 w 248"/>
                    <a:gd name="T61" fmla="*/ 46 h 264"/>
                    <a:gd name="T62" fmla="*/ 122 w 248"/>
                    <a:gd name="T63" fmla="*/ 76 h 264"/>
                    <a:gd name="T64" fmla="*/ 117 w 248"/>
                    <a:gd name="T65" fmla="*/ 81 h 264"/>
                    <a:gd name="T66" fmla="*/ 142 w 248"/>
                    <a:gd name="T67" fmla="*/ 91 h 264"/>
                    <a:gd name="T68" fmla="*/ 122 w 248"/>
                    <a:gd name="T69" fmla="*/ 97 h 264"/>
                    <a:gd name="T70" fmla="*/ 96 w 248"/>
                    <a:gd name="T71" fmla="*/ 81 h 264"/>
                    <a:gd name="T72" fmla="*/ 76 w 248"/>
                    <a:gd name="T73" fmla="*/ 91 h 264"/>
                    <a:gd name="T74" fmla="*/ 36 w 248"/>
                    <a:gd name="T75" fmla="*/ 86 h 264"/>
                    <a:gd name="T76" fmla="*/ 25 w 248"/>
                    <a:gd name="T77" fmla="*/ 97 h 264"/>
                    <a:gd name="T78" fmla="*/ 10 w 248"/>
                    <a:gd name="T79" fmla="*/ 97 h 264"/>
                    <a:gd name="T80" fmla="*/ 5 w 248"/>
                    <a:gd name="T81" fmla="*/ 122 h 264"/>
                    <a:gd name="T82" fmla="*/ 25 w 248"/>
                    <a:gd name="T83" fmla="*/ 117 h 264"/>
                    <a:gd name="T84" fmla="*/ 41 w 248"/>
                    <a:gd name="T85" fmla="*/ 117 h 264"/>
                    <a:gd name="T86" fmla="*/ 56 w 248"/>
                    <a:gd name="T87" fmla="*/ 127 h 264"/>
                    <a:gd name="T88" fmla="*/ 96 w 248"/>
                    <a:gd name="T89" fmla="*/ 132 h 264"/>
                    <a:gd name="T90" fmla="*/ 117 w 248"/>
                    <a:gd name="T91" fmla="*/ 132 h 264"/>
                    <a:gd name="T92" fmla="*/ 96 w 248"/>
                    <a:gd name="T93" fmla="*/ 137 h 264"/>
                    <a:gd name="T94" fmla="*/ 36 w 248"/>
                    <a:gd name="T95" fmla="*/ 162 h 264"/>
                    <a:gd name="T96" fmla="*/ 30 w 248"/>
                    <a:gd name="T97" fmla="*/ 178 h 264"/>
                    <a:gd name="T98" fmla="*/ 5 w 248"/>
                    <a:gd name="T99" fmla="*/ 188 h 264"/>
                    <a:gd name="T100" fmla="*/ 5 w 248"/>
                    <a:gd name="T101" fmla="*/ 198 h 264"/>
                    <a:gd name="T102" fmla="*/ 15 w 248"/>
                    <a:gd name="T103" fmla="*/ 203 h 264"/>
                    <a:gd name="T104" fmla="*/ 30 w 248"/>
                    <a:gd name="T105" fmla="*/ 203 h 264"/>
                    <a:gd name="T106" fmla="*/ 56 w 248"/>
                    <a:gd name="T107" fmla="*/ 238 h 264"/>
                    <a:gd name="T108" fmla="*/ 91 w 248"/>
                    <a:gd name="T109" fmla="*/ 223 h 264"/>
                    <a:gd name="T110" fmla="*/ 101 w 248"/>
                    <a:gd name="T111" fmla="*/ 228 h 264"/>
                    <a:gd name="T112" fmla="*/ 122 w 248"/>
                    <a:gd name="T113" fmla="*/ 218 h 264"/>
                    <a:gd name="T114" fmla="*/ 127 w 248"/>
                    <a:gd name="T115" fmla="*/ 218 h 264"/>
                    <a:gd name="T116" fmla="*/ 117 w 248"/>
                    <a:gd name="T117" fmla="*/ 238 h 264"/>
                    <a:gd name="T118" fmla="*/ 101 w 248"/>
                    <a:gd name="T119"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264">
                      <a:moveTo>
                        <a:pt x="25" y="178"/>
                      </a:moveTo>
                      <a:lnTo>
                        <a:pt x="25" y="178"/>
                      </a:lnTo>
                      <a:lnTo>
                        <a:pt x="25" y="183"/>
                      </a:lnTo>
                      <a:lnTo>
                        <a:pt x="25" y="183"/>
                      </a:lnTo>
                      <a:lnTo>
                        <a:pt x="20" y="188"/>
                      </a:lnTo>
                      <a:lnTo>
                        <a:pt x="15" y="188"/>
                      </a:lnTo>
                      <a:lnTo>
                        <a:pt x="5" y="188"/>
                      </a:lnTo>
                      <a:lnTo>
                        <a:pt x="5" y="188"/>
                      </a:lnTo>
                      <a:lnTo>
                        <a:pt x="0" y="188"/>
                      </a:lnTo>
                      <a:lnTo>
                        <a:pt x="0" y="188"/>
                      </a:lnTo>
                      <a:lnTo>
                        <a:pt x="5" y="183"/>
                      </a:lnTo>
                      <a:lnTo>
                        <a:pt x="15" y="178"/>
                      </a:lnTo>
                      <a:lnTo>
                        <a:pt x="15" y="178"/>
                      </a:lnTo>
                      <a:lnTo>
                        <a:pt x="20" y="178"/>
                      </a:lnTo>
                      <a:lnTo>
                        <a:pt x="20" y="178"/>
                      </a:lnTo>
                      <a:lnTo>
                        <a:pt x="20" y="178"/>
                      </a:lnTo>
                      <a:lnTo>
                        <a:pt x="25" y="178"/>
                      </a:lnTo>
                      <a:lnTo>
                        <a:pt x="25" y="178"/>
                      </a:lnTo>
                      <a:moveTo>
                        <a:pt x="101" y="243"/>
                      </a:moveTo>
                      <a:lnTo>
                        <a:pt x="101" y="243"/>
                      </a:lnTo>
                      <a:lnTo>
                        <a:pt x="101" y="243"/>
                      </a:lnTo>
                      <a:lnTo>
                        <a:pt x="101" y="243"/>
                      </a:lnTo>
                      <a:lnTo>
                        <a:pt x="106" y="248"/>
                      </a:lnTo>
                      <a:lnTo>
                        <a:pt x="106" y="248"/>
                      </a:lnTo>
                      <a:lnTo>
                        <a:pt x="106" y="248"/>
                      </a:lnTo>
                      <a:lnTo>
                        <a:pt x="106" y="253"/>
                      </a:lnTo>
                      <a:lnTo>
                        <a:pt x="101" y="253"/>
                      </a:lnTo>
                      <a:lnTo>
                        <a:pt x="106" y="253"/>
                      </a:lnTo>
                      <a:lnTo>
                        <a:pt x="106" y="253"/>
                      </a:lnTo>
                      <a:lnTo>
                        <a:pt x="106" y="253"/>
                      </a:lnTo>
                      <a:lnTo>
                        <a:pt x="106" y="259"/>
                      </a:lnTo>
                      <a:lnTo>
                        <a:pt x="106" y="259"/>
                      </a:lnTo>
                      <a:lnTo>
                        <a:pt x="106" y="259"/>
                      </a:lnTo>
                      <a:lnTo>
                        <a:pt x="106" y="259"/>
                      </a:lnTo>
                      <a:lnTo>
                        <a:pt x="106" y="264"/>
                      </a:lnTo>
                      <a:lnTo>
                        <a:pt x="106" y="264"/>
                      </a:lnTo>
                      <a:lnTo>
                        <a:pt x="106" y="264"/>
                      </a:lnTo>
                      <a:lnTo>
                        <a:pt x="111" y="264"/>
                      </a:lnTo>
                      <a:lnTo>
                        <a:pt x="111" y="264"/>
                      </a:lnTo>
                      <a:lnTo>
                        <a:pt x="111" y="264"/>
                      </a:lnTo>
                      <a:lnTo>
                        <a:pt x="111" y="264"/>
                      </a:lnTo>
                      <a:lnTo>
                        <a:pt x="117" y="264"/>
                      </a:lnTo>
                      <a:lnTo>
                        <a:pt x="127" y="253"/>
                      </a:lnTo>
                      <a:lnTo>
                        <a:pt x="127" y="248"/>
                      </a:lnTo>
                      <a:lnTo>
                        <a:pt x="127" y="248"/>
                      </a:lnTo>
                      <a:lnTo>
                        <a:pt x="127" y="248"/>
                      </a:lnTo>
                      <a:lnTo>
                        <a:pt x="132" y="248"/>
                      </a:lnTo>
                      <a:lnTo>
                        <a:pt x="137" y="248"/>
                      </a:lnTo>
                      <a:lnTo>
                        <a:pt x="137" y="248"/>
                      </a:lnTo>
                      <a:lnTo>
                        <a:pt x="137" y="248"/>
                      </a:lnTo>
                      <a:lnTo>
                        <a:pt x="137" y="248"/>
                      </a:lnTo>
                      <a:lnTo>
                        <a:pt x="142" y="248"/>
                      </a:lnTo>
                      <a:lnTo>
                        <a:pt x="147" y="243"/>
                      </a:lnTo>
                      <a:lnTo>
                        <a:pt x="147" y="238"/>
                      </a:lnTo>
                      <a:lnTo>
                        <a:pt x="147" y="238"/>
                      </a:lnTo>
                      <a:lnTo>
                        <a:pt x="162" y="238"/>
                      </a:lnTo>
                      <a:lnTo>
                        <a:pt x="162" y="238"/>
                      </a:lnTo>
                      <a:lnTo>
                        <a:pt x="167" y="238"/>
                      </a:lnTo>
                      <a:lnTo>
                        <a:pt x="167" y="238"/>
                      </a:lnTo>
                      <a:lnTo>
                        <a:pt x="167" y="238"/>
                      </a:lnTo>
                      <a:lnTo>
                        <a:pt x="172" y="238"/>
                      </a:lnTo>
                      <a:lnTo>
                        <a:pt x="177" y="238"/>
                      </a:lnTo>
                      <a:lnTo>
                        <a:pt x="177" y="238"/>
                      </a:lnTo>
                      <a:lnTo>
                        <a:pt x="177" y="238"/>
                      </a:lnTo>
                      <a:lnTo>
                        <a:pt x="182" y="238"/>
                      </a:lnTo>
                      <a:lnTo>
                        <a:pt x="182" y="238"/>
                      </a:lnTo>
                      <a:lnTo>
                        <a:pt x="182" y="233"/>
                      </a:lnTo>
                      <a:lnTo>
                        <a:pt x="182" y="233"/>
                      </a:lnTo>
                      <a:lnTo>
                        <a:pt x="187" y="233"/>
                      </a:lnTo>
                      <a:lnTo>
                        <a:pt x="193" y="228"/>
                      </a:lnTo>
                      <a:lnTo>
                        <a:pt x="193" y="228"/>
                      </a:lnTo>
                      <a:lnTo>
                        <a:pt x="198" y="228"/>
                      </a:lnTo>
                      <a:lnTo>
                        <a:pt x="198" y="228"/>
                      </a:lnTo>
                      <a:lnTo>
                        <a:pt x="198" y="228"/>
                      </a:lnTo>
                      <a:lnTo>
                        <a:pt x="203" y="228"/>
                      </a:lnTo>
                      <a:lnTo>
                        <a:pt x="203" y="228"/>
                      </a:lnTo>
                      <a:lnTo>
                        <a:pt x="203" y="228"/>
                      </a:lnTo>
                      <a:lnTo>
                        <a:pt x="208" y="223"/>
                      </a:lnTo>
                      <a:lnTo>
                        <a:pt x="208" y="223"/>
                      </a:lnTo>
                      <a:lnTo>
                        <a:pt x="213" y="218"/>
                      </a:lnTo>
                      <a:lnTo>
                        <a:pt x="213" y="218"/>
                      </a:lnTo>
                      <a:lnTo>
                        <a:pt x="213" y="218"/>
                      </a:lnTo>
                      <a:lnTo>
                        <a:pt x="213" y="213"/>
                      </a:lnTo>
                      <a:lnTo>
                        <a:pt x="213" y="213"/>
                      </a:lnTo>
                      <a:lnTo>
                        <a:pt x="213" y="208"/>
                      </a:lnTo>
                      <a:lnTo>
                        <a:pt x="213" y="208"/>
                      </a:lnTo>
                      <a:lnTo>
                        <a:pt x="213" y="203"/>
                      </a:lnTo>
                      <a:lnTo>
                        <a:pt x="213" y="203"/>
                      </a:lnTo>
                      <a:lnTo>
                        <a:pt x="213" y="203"/>
                      </a:lnTo>
                      <a:lnTo>
                        <a:pt x="213" y="203"/>
                      </a:lnTo>
                      <a:lnTo>
                        <a:pt x="213" y="198"/>
                      </a:lnTo>
                      <a:lnTo>
                        <a:pt x="213" y="198"/>
                      </a:lnTo>
                      <a:lnTo>
                        <a:pt x="213" y="198"/>
                      </a:lnTo>
                      <a:lnTo>
                        <a:pt x="213" y="198"/>
                      </a:lnTo>
                      <a:lnTo>
                        <a:pt x="218" y="198"/>
                      </a:lnTo>
                      <a:lnTo>
                        <a:pt x="218" y="198"/>
                      </a:lnTo>
                      <a:lnTo>
                        <a:pt x="223" y="193"/>
                      </a:lnTo>
                      <a:lnTo>
                        <a:pt x="223" y="193"/>
                      </a:lnTo>
                      <a:lnTo>
                        <a:pt x="223" y="193"/>
                      </a:lnTo>
                      <a:lnTo>
                        <a:pt x="238" y="188"/>
                      </a:lnTo>
                      <a:lnTo>
                        <a:pt x="243" y="188"/>
                      </a:lnTo>
                      <a:lnTo>
                        <a:pt x="243" y="188"/>
                      </a:lnTo>
                      <a:lnTo>
                        <a:pt x="243" y="188"/>
                      </a:lnTo>
                      <a:lnTo>
                        <a:pt x="248" y="188"/>
                      </a:lnTo>
                      <a:lnTo>
                        <a:pt x="248" y="188"/>
                      </a:lnTo>
                      <a:lnTo>
                        <a:pt x="248" y="188"/>
                      </a:lnTo>
                      <a:lnTo>
                        <a:pt x="248" y="188"/>
                      </a:lnTo>
                      <a:lnTo>
                        <a:pt x="248" y="183"/>
                      </a:lnTo>
                      <a:lnTo>
                        <a:pt x="248" y="183"/>
                      </a:lnTo>
                      <a:lnTo>
                        <a:pt x="248" y="183"/>
                      </a:lnTo>
                      <a:lnTo>
                        <a:pt x="243" y="183"/>
                      </a:lnTo>
                      <a:lnTo>
                        <a:pt x="238" y="183"/>
                      </a:lnTo>
                      <a:lnTo>
                        <a:pt x="238" y="178"/>
                      </a:lnTo>
                      <a:lnTo>
                        <a:pt x="238" y="178"/>
                      </a:lnTo>
                      <a:lnTo>
                        <a:pt x="233" y="178"/>
                      </a:lnTo>
                      <a:lnTo>
                        <a:pt x="233" y="178"/>
                      </a:lnTo>
                      <a:lnTo>
                        <a:pt x="233" y="178"/>
                      </a:lnTo>
                      <a:lnTo>
                        <a:pt x="233" y="172"/>
                      </a:lnTo>
                      <a:lnTo>
                        <a:pt x="233" y="172"/>
                      </a:lnTo>
                      <a:lnTo>
                        <a:pt x="233" y="167"/>
                      </a:lnTo>
                      <a:lnTo>
                        <a:pt x="233" y="162"/>
                      </a:lnTo>
                      <a:lnTo>
                        <a:pt x="238" y="162"/>
                      </a:lnTo>
                      <a:lnTo>
                        <a:pt x="238" y="162"/>
                      </a:lnTo>
                      <a:lnTo>
                        <a:pt x="238" y="162"/>
                      </a:lnTo>
                      <a:lnTo>
                        <a:pt x="238" y="162"/>
                      </a:lnTo>
                      <a:lnTo>
                        <a:pt x="238" y="162"/>
                      </a:lnTo>
                      <a:lnTo>
                        <a:pt x="238" y="157"/>
                      </a:lnTo>
                      <a:lnTo>
                        <a:pt x="238" y="157"/>
                      </a:lnTo>
                      <a:lnTo>
                        <a:pt x="238" y="157"/>
                      </a:lnTo>
                      <a:lnTo>
                        <a:pt x="238" y="157"/>
                      </a:lnTo>
                      <a:lnTo>
                        <a:pt x="238" y="157"/>
                      </a:lnTo>
                      <a:lnTo>
                        <a:pt x="238" y="157"/>
                      </a:lnTo>
                      <a:lnTo>
                        <a:pt x="238" y="157"/>
                      </a:lnTo>
                      <a:lnTo>
                        <a:pt x="233" y="142"/>
                      </a:lnTo>
                      <a:lnTo>
                        <a:pt x="233" y="127"/>
                      </a:lnTo>
                      <a:lnTo>
                        <a:pt x="233" y="122"/>
                      </a:lnTo>
                      <a:lnTo>
                        <a:pt x="233" y="122"/>
                      </a:lnTo>
                      <a:lnTo>
                        <a:pt x="233" y="117"/>
                      </a:lnTo>
                      <a:lnTo>
                        <a:pt x="228" y="117"/>
                      </a:lnTo>
                      <a:lnTo>
                        <a:pt x="228" y="117"/>
                      </a:lnTo>
                      <a:lnTo>
                        <a:pt x="228" y="112"/>
                      </a:lnTo>
                      <a:lnTo>
                        <a:pt x="228" y="112"/>
                      </a:lnTo>
                      <a:lnTo>
                        <a:pt x="228" y="112"/>
                      </a:lnTo>
                      <a:lnTo>
                        <a:pt x="228" y="107"/>
                      </a:lnTo>
                      <a:lnTo>
                        <a:pt x="233" y="107"/>
                      </a:lnTo>
                      <a:lnTo>
                        <a:pt x="233" y="102"/>
                      </a:lnTo>
                      <a:lnTo>
                        <a:pt x="238" y="97"/>
                      </a:lnTo>
                      <a:lnTo>
                        <a:pt x="243" y="97"/>
                      </a:lnTo>
                      <a:lnTo>
                        <a:pt x="243" y="91"/>
                      </a:lnTo>
                      <a:lnTo>
                        <a:pt x="238" y="91"/>
                      </a:lnTo>
                      <a:lnTo>
                        <a:pt x="238" y="86"/>
                      </a:lnTo>
                      <a:lnTo>
                        <a:pt x="238" y="86"/>
                      </a:lnTo>
                      <a:lnTo>
                        <a:pt x="238" y="86"/>
                      </a:lnTo>
                      <a:lnTo>
                        <a:pt x="233" y="86"/>
                      </a:lnTo>
                      <a:lnTo>
                        <a:pt x="233" y="81"/>
                      </a:lnTo>
                      <a:lnTo>
                        <a:pt x="228" y="81"/>
                      </a:lnTo>
                      <a:lnTo>
                        <a:pt x="228" y="81"/>
                      </a:lnTo>
                      <a:lnTo>
                        <a:pt x="228" y="81"/>
                      </a:lnTo>
                      <a:lnTo>
                        <a:pt x="228" y="76"/>
                      </a:lnTo>
                      <a:lnTo>
                        <a:pt x="228" y="76"/>
                      </a:lnTo>
                      <a:lnTo>
                        <a:pt x="223" y="76"/>
                      </a:lnTo>
                      <a:lnTo>
                        <a:pt x="223" y="76"/>
                      </a:lnTo>
                      <a:lnTo>
                        <a:pt x="223" y="71"/>
                      </a:lnTo>
                      <a:lnTo>
                        <a:pt x="223" y="71"/>
                      </a:lnTo>
                      <a:lnTo>
                        <a:pt x="223" y="71"/>
                      </a:lnTo>
                      <a:lnTo>
                        <a:pt x="223" y="71"/>
                      </a:lnTo>
                      <a:lnTo>
                        <a:pt x="228" y="71"/>
                      </a:lnTo>
                      <a:lnTo>
                        <a:pt x="228" y="66"/>
                      </a:lnTo>
                      <a:lnTo>
                        <a:pt x="228" y="66"/>
                      </a:lnTo>
                      <a:lnTo>
                        <a:pt x="228" y="66"/>
                      </a:lnTo>
                      <a:lnTo>
                        <a:pt x="228" y="66"/>
                      </a:lnTo>
                      <a:lnTo>
                        <a:pt x="228" y="66"/>
                      </a:lnTo>
                      <a:lnTo>
                        <a:pt x="223" y="61"/>
                      </a:lnTo>
                      <a:lnTo>
                        <a:pt x="223" y="61"/>
                      </a:lnTo>
                      <a:lnTo>
                        <a:pt x="223" y="61"/>
                      </a:lnTo>
                      <a:lnTo>
                        <a:pt x="223" y="56"/>
                      </a:lnTo>
                      <a:lnTo>
                        <a:pt x="223" y="56"/>
                      </a:lnTo>
                      <a:lnTo>
                        <a:pt x="228" y="56"/>
                      </a:lnTo>
                      <a:lnTo>
                        <a:pt x="228" y="56"/>
                      </a:lnTo>
                      <a:lnTo>
                        <a:pt x="228" y="51"/>
                      </a:lnTo>
                      <a:lnTo>
                        <a:pt x="228" y="51"/>
                      </a:lnTo>
                      <a:lnTo>
                        <a:pt x="228" y="51"/>
                      </a:lnTo>
                      <a:lnTo>
                        <a:pt x="228" y="51"/>
                      </a:lnTo>
                      <a:lnTo>
                        <a:pt x="228" y="51"/>
                      </a:lnTo>
                      <a:lnTo>
                        <a:pt x="228" y="46"/>
                      </a:lnTo>
                      <a:lnTo>
                        <a:pt x="228" y="46"/>
                      </a:lnTo>
                      <a:lnTo>
                        <a:pt x="228" y="46"/>
                      </a:lnTo>
                      <a:lnTo>
                        <a:pt x="228" y="46"/>
                      </a:lnTo>
                      <a:lnTo>
                        <a:pt x="228" y="41"/>
                      </a:lnTo>
                      <a:lnTo>
                        <a:pt x="228" y="41"/>
                      </a:lnTo>
                      <a:lnTo>
                        <a:pt x="228" y="41"/>
                      </a:lnTo>
                      <a:lnTo>
                        <a:pt x="228" y="36"/>
                      </a:lnTo>
                      <a:lnTo>
                        <a:pt x="228" y="36"/>
                      </a:lnTo>
                      <a:lnTo>
                        <a:pt x="228" y="36"/>
                      </a:lnTo>
                      <a:lnTo>
                        <a:pt x="233" y="31"/>
                      </a:lnTo>
                      <a:lnTo>
                        <a:pt x="233" y="31"/>
                      </a:lnTo>
                      <a:lnTo>
                        <a:pt x="233" y="31"/>
                      </a:lnTo>
                      <a:lnTo>
                        <a:pt x="233" y="31"/>
                      </a:lnTo>
                      <a:lnTo>
                        <a:pt x="233" y="31"/>
                      </a:lnTo>
                      <a:lnTo>
                        <a:pt x="233" y="26"/>
                      </a:lnTo>
                      <a:lnTo>
                        <a:pt x="233" y="26"/>
                      </a:lnTo>
                      <a:lnTo>
                        <a:pt x="233" y="26"/>
                      </a:lnTo>
                      <a:lnTo>
                        <a:pt x="233" y="21"/>
                      </a:lnTo>
                      <a:lnTo>
                        <a:pt x="228" y="21"/>
                      </a:lnTo>
                      <a:lnTo>
                        <a:pt x="228" y="16"/>
                      </a:lnTo>
                      <a:lnTo>
                        <a:pt x="228" y="16"/>
                      </a:lnTo>
                      <a:lnTo>
                        <a:pt x="228" y="10"/>
                      </a:lnTo>
                      <a:lnTo>
                        <a:pt x="228" y="5"/>
                      </a:lnTo>
                      <a:lnTo>
                        <a:pt x="223" y="5"/>
                      </a:lnTo>
                      <a:lnTo>
                        <a:pt x="213" y="5"/>
                      </a:lnTo>
                      <a:lnTo>
                        <a:pt x="208" y="5"/>
                      </a:lnTo>
                      <a:lnTo>
                        <a:pt x="208" y="5"/>
                      </a:lnTo>
                      <a:lnTo>
                        <a:pt x="208" y="5"/>
                      </a:lnTo>
                      <a:lnTo>
                        <a:pt x="203" y="5"/>
                      </a:lnTo>
                      <a:lnTo>
                        <a:pt x="203" y="5"/>
                      </a:lnTo>
                      <a:lnTo>
                        <a:pt x="203" y="5"/>
                      </a:lnTo>
                      <a:lnTo>
                        <a:pt x="203" y="5"/>
                      </a:lnTo>
                      <a:lnTo>
                        <a:pt x="187" y="0"/>
                      </a:lnTo>
                      <a:lnTo>
                        <a:pt x="177" y="0"/>
                      </a:lnTo>
                      <a:lnTo>
                        <a:pt x="177" y="0"/>
                      </a:lnTo>
                      <a:lnTo>
                        <a:pt x="177" y="0"/>
                      </a:lnTo>
                      <a:lnTo>
                        <a:pt x="172" y="0"/>
                      </a:lnTo>
                      <a:lnTo>
                        <a:pt x="172" y="0"/>
                      </a:lnTo>
                      <a:lnTo>
                        <a:pt x="167" y="5"/>
                      </a:lnTo>
                      <a:lnTo>
                        <a:pt x="167" y="5"/>
                      </a:lnTo>
                      <a:lnTo>
                        <a:pt x="167" y="10"/>
                      </a:lnTo>
                      <a:lnTo>
                        <a:pt x="167" y="16"/>
                      </a:lnTo>
                      <a:lnTo>
                        <a:pt x="162" y="16"/>
                      </a:lnTo>
                      <a:lnTo>
                        <a:pt x="162" y="16"/>
                      </a:lnTo>
                      <a:lnTo>
                        <a:pt x="167" y="21"/>
                      </a:lnTo>
                      <a:lnTo>
                        <a:pt x="167" y="21"/>
                      </a:lnTo>
                      <a:lnTo>
                        <a:pt x="162" y="21"/>
                      </a:lnTo>
                      <a:lnTo>
                        <a:pt x="162" y="21"/>
                      </a:lnTo>
                      <a:lnTo>
                        <a:pt x="167" y="26"/>
                      </a:lnTo>
                      <a:lnTo>
                        <a:pt x="167" y="26"/>
                      </a:lnTo>
                      <a:lnTo>
                        <a:pt x="172" y="26"/>
                      </a:lnTo>
                      <a:lnTo>
                        <a:pt x="172" y="31"/>
                      </a:lnTo>
                      <a:lnTo>
                        <a:pt x="167" y="31"/>
                      </a:lnTo>
                      <a:lnTo>
                        <a:pt x="162" y="26"/>
                      </a:lnTo>
                      <a:lnTo>
                        <a:pt x="157" y="26"/>
                      </a:lnTo>
                      <a:lnTo>
                        <a:pt x="157" y="26"/>
                      </a:lnTo>
                      <a:lnTo>
                        <a:pt x="152" y="31"/>
                      </a:lnTo>
                      <a:lnTo>
                        <a:pt x="152" y="31"/>
                      </a:lnTo>
                      <a:lnTo>
                        <a:pt x="132" y="41"/>
                      </a:lnTo>
                      <a:lnTo>
                        <a:pt x="117" y="41"/>
                      </a:lnTo>
                      <a:lnTo>
                        <a:pt x="117" y="41"/>
                      </a:lnTo>
                      <a:lnTo>
                        <a:pt x="111" y="41"/>
                      </a:lnTo>
                      <a:lnTo>
                        <a:pt x="111" y="46"/>
                      </a:lnTo>
                      <a:lnTo>
                        <a:pt x="117" y="51"/>
                      </a:lnTo>
                      <a:lnTo>
                        <a:pt x="127" y="51"/>
                      </a:lnTo>
                      <a:lnTo>
                        <a:pt x="132" y="56"/>
                      </a:lnTo>
                      <a:lnTo>
                        <a:pt x="127" y="71"/>
                      </a:lnTo>
                      <a:lnTo>
                        <a:pt x="132" y="76"/>
                      </a:lnTo>
                      <a:lnTo>
                        <a:pt x="127" y="76"/>
                      </a:lnTo>
                      <a:lnTo>
                        <a:pt x="122" y="76"/>
                      </a:lnTo>
                      <a:lnTo>
                        <a:pt x="122" y="76"/>
                      </a:lnTo>
                      <a:lnTo>
                        <a:pt x="122" y="81"/>
                      </a:lnTo>
                      <a:lnTo>
                        <a:pt x="127" y="81"/>
                      </a:lnTo>
                      <a:lnTo>
                        <a:pt x="127" y="81"/>
                      </a:lnTo>
                      <a:lnTo>
                        <a:pt x="127" y="81"/>
                      </a:lnTo>
                      <a:lnTo>
                        <a:pt x="122" y="81"/>
                      </a:lnTo>
                      <a:lnTo>
                        <a:pt x="122" y="81"/>
                      </a:lnTo>
                      <a:lnTo>
                        <a:pt x="117" y="76"/>
                      </a:lnTo>
                      <a:lnTo>
                        <a:pt x="117" y="81"/>
                      </a:lnTo>
                      <a:lnTo>
                        <a:pt x="122" y="81"/>
                      </a:lnTo>
                      <a:lnTo>
                        <a:pt x="122" y="86"/>
                      </a:lnTo>
                      <a:lnTo>
                        <a:pt x="122" y="86"/>
                      </a:lnTo>
                      <a:lnTo>
                        <a:pt x="127" y="86"/>
                      </a:lnTo>
                      <a:lnTo>
                        <a:pt x="127" y="86"/>
                      </a:lnTo>
                      <a:lnTo>
                        <a:pt x="132" y="91"/>
                      </a:lnTo>
                      <a:lnTo>
                        <a:pt x="137" y="91"/>
                      </a:lnTo>
                      <a:lnTo>
                        <a:pt x="142" y="91"/>
                      </a:lnTo>
                      <a:lnTo>
                        <a:pt x="142" y="97"/>
                      </a:lnTo>
                      <a:lnTo>
                        <a:pt x="132" y="97"/>
                      </a:lnTo>
                      <a:lnTo>
                        <a:pt x="127" y="91"/>
                      </a:lnTo>
                      <a:lnTo>
                        <a:pt x="127" y="91"/>
                      </a:lnTo>
                      <a:lnTo>
                        <a:pt x="132" y="91"/>
                      </a:lnTo>
                      <a:lnTo>
                        <a:pt x="127" y="91"/>
                      </a:lnTo>
                      <a:lnTo>
                        <a:pt x="127" y="91"/>
                      </a:lnTo>
                      <a:lnTo>
                        <a:pt x="122" y="97"/>
                      </a:lnTo>
                      <a:lnTo>
                        <a:pt x="117" y="97"/>
                      </a:lnTo>
                      <a:lnTo>
                        <a:pt x="111" y="97"/>
                      </a:lnTo>
                      <a:lnTo>
                        <a:pt x="106" y="97"/>
                      </a:lnTo>
                      <a:lnTo>
                        <a:pt x="101" y="91"/>
                      </a:lnTo>
                      <a:lnTo>
                        <a:pt x="96" y="91"/>
                      </a:lnTo>
                      <a:lnTo>
                        <a:pt x="91" y="86"/>
                      </a:lnTo>
                      <a:lnTo>
                        <a:pt x="91" y="86"/>
                      </a:lnTo>
                      <a:lnTo>
                        <a:pt x="96" y="81"/>
                      </a:lnTo>
                      <a:lnTo>
                        <a:pt x="91" y="76"/>
                      </a:lnTo>
                      <a:lnTo>
                        <a:pt x="96" y="71"/>
                      </a:lnTo>
                      <a:lnTo>
                        <a:pt x="91" y="71"/>
                      </a:lnTo>
                      <a:lnTo>
                        <a:pt x="86" y="71"/>
                      </a:lnTo>
                      <a:lnTo>
                        <a:pt x="91" y="76"/>
                      </a:lnTo>
                      <a:lnTo>
                        <a:pt x="86" y="81"/>
                      </a:lnTo>
                      <a:lnTo>
                        <a:pt x="81" y="86"/>
                      </a:lnTo>
                      <a:lnTo>
                        <a:pt x="76" y="91"/>
                      </a:lnTo>
                      <a:lnTo>
                        <a:pt x="66" y="91"/>
                      </a:lnTo>
                      <a:lnTo>
                        <a:pt x="66" y="86"/>
                      </a:lnTo>
                      <a:lnTo>
                        <a:pt x="66" y="76"/>
                      </a:lnTo>
                      <a:lnTo>
                        <a:pt x="66" y="76"/>
                      </a:lnTo>
                      <a:lnTo>
                        <a:pt x="46" y="76"/>
                      </a:lnTo>
                      <a:lnTo>
                        <a:pt x="41" y="76"/>
                      </a:lnTo>
                      <a:lnTo>
                        <a:pt x="36" y="86"/>
                      </a:lnTo>
                      <a:lnTo>
                        <a:pt x="36" y="86"/>
                      </a:lnTo>
                      <a:lnTo>
                        <a:pt x="30" y="86"/>
                      </a:lnTo>
                      <a:lnTo>
                        <a:pt x="30" y="86"/>
                      </a:lnTo>
                      <a:lnTo>
                        <a:pt x="25" y="86"/>
                      </a:lnTo>
                      <a:lnTo>
                        <a:pt x="25" y="91"/>
                      </a:lnTo>
                      <a:lnTo>
                        <a:pt x="25" y="91"/>
                      </a:lnTo>
                      <a:lnTo>
                        <a:pt x="25" y="91"/>
                      </a:lnTo>
                      <a:lnTo>
                        <a:pt x="25" y="97"/>
                      </a:lnTo>
                      <a:lnTo>
                        <a:pt x="25" y="97"/>
                      </a:lnTo>
                      <a:lnTo>
                        <a:pt x="25" y="102"/>
                      </a:lnTo>
                      <a:lnTo>
                        <a:pt x="25" y="102"/>
                      </a:lnTo>
                      <a:lnTo>
                        <a:pt x="20" y="102"/>
                      </a:lnTo>
                      <a:lnTo>
                        <a:pt x="20" y="102"/>
                      </a:lnTo>
                      <a:lnTo>
                        <a:pt x="15" y="97"/>
                      </a:lnTo>
                      <a:lnTo>
                        <a:pt x="15" y="97"/>
                      </a:lnTo>
                      <a:lnTo>
                        <a:pt x="15" y="97"/>
                      </a:lnTo>
                      <a:lnTo>
                        <a:pt x="10" y="97"/>
                      </a:lnTo>
                      <a:lnTo>
                        <a:pt x="5" y="102"/>
                      </a:lnTo>
                      <a:lnTo>
                        <a:pt x="10" y="102"/>
                      </a:lnTo>
                      <a:lnTo>
                        <a:pt x="10" y="102"/>
                      </a:lnTo>
                      <a:lnTo>
                        <a:pt x="5" y="107"/>
                      </a:lnTo>
                      <a:lnTo>
                        <a:pt x="5" y="107"/>
                      </a:lnTo>
                      <a:lnTo>
                        <a:pt x="5" y="112"/>
                      </a:lnTo>
                      <a:lnTo>
                        <a:pt x="5" y="117"/>
                      </a:lnTo>
                      <a:lnTo>
                        <a:pt x="5" y="122"/>
                      </a:lnTo>
                      <a:lnTo>
                        <a:pt x="10" y="127"/>
                      </a:lnTo>
                      <a:lnTo>
                        <a:pt x="10" y="127"/>
                      </a:lnTo>
                      <a:lnTo>
                        <a:pt x="20" y="122"/>
                      </a:lnTo>
                      <a:lnTo>
                        <a:pt x="25" y="122"/>
                      </a:lnTo>
                      <a:lnTo>
                        <a:pt x="20" y="122"/>
                      </a:lnTo>
                      <a:lnTo>
                        <a:pt x="20" y="122"/>
                      </a:lnTo>
                      <a:lnTo>
                        <a:pt x="20" y="117"/>
                      </a:lnTo>
                      <a:lnTo>
                        <a:pt x="25" y="117"/>
                      </a:lnTo>
                      <a:lnTo>
                        <a:pt x="36" y="122"/>
                      </a:lnTo>
                      <a:lnTo>
                        <a:pt x="41" y="127"/>
                      </a:lnTo>
                      <a:lnTo>
                        <a:pt x="41" y="122"/>
                      </a:lnTo>
                      <a:lnTo>
                        <a:pt x="36" y="122"/>
                      </a:lnTo>
                      <a:lnTo>
                        <a:pt x="36" y="122"/>
                      </a:lnTo>
                      <a:lnTo>
                        <a:pt x="36" y="122"/>
                      </a:lnTo>
                      <a:lnTo>
                        <a:pt x="36" y="117"/>
                      </a:lnTo>
                      <a:lnTo>
                        <a:pt x="41" y="117"/>
                      </a:lnTo>
                      <a:lnTo>
                        <a:pt x="41" y="117"/>
                      </a:lnTo>
                      <a:lnTo>
                        <a:pt x="46" y="122"/>
                      </a:lnTo>
                      <a:lnTo>
                        <a:pt x="46" y="122"/>
                      </a:lnTo>
                      <a:lnTo>
                        <a:pt x="46" y="122"/>
                      </a:lnTo>
                      <a:lnTo>
                        <a:pt x="51" y="122"/>
                      </a:lnTo>
                      <a:lnTo>
                        <a:pt x="51" y="122"/>
                      </a:lnTo>
                      <a:lnTo>
                        <a:pt x="51" y="127"/>
                      </a:lnTo>
                      <a:lnTo>
                        <a:pt x="56" y="127"/>
                      </a:lnTo>
                      <a:lnTo>
                        <a:pt x="61" y="127"/>
                      </a:lnTo>
                      <a:lnTo>
                        <a:pt x="86" y="122"/>
                      </a:lnTo>
                      <a:lnTo>
                        <a:pt x="91" y="122"/>
                      </a:lnTo>
                      <a:lnTo>
                        <a:pt x="91" y="122"/>
                      </a:lnTo>
                      <a:lnTo>
                        <a:pt x="96" y="127"/>
                      </a:lnTo>
                      <a:lnTo>
                        <a:pt x="96" y="127"/>
                      </a:lnTo>
                      <a:lnTo>
                        <a:pt x="96" y="132"/>
                      </a:lnTo>
                      <a:lnTo>
                        <a:pt x="96" y="132"/>
                      </a:lnTo>
                      <a:lnTo>
                        <a:pt x="101" y="127"/>
                      </a:lnTo>
                      <a:lnTo>
                        <a:pt x="96" y="122"/>
                      </a:lnTo>
                      <a:lnTo>
                        <a:pt x="137" y="122"/>
                      </a:lnTo>
                      <a:lnTo>
                        <a:pt x="127" y="127"/>
                      </a:lnTo>
                      <a:lnTo>
                        <a:pt x="132" y="127"/>
                      </a:lnTo>
                      <a:lnTo>
                        <a:pt x="132" y="132"/>
                      </a:lnTo>
                      <a:lnTo>
                        <a:pt x="132" y="132"/>
                      </a:lnTo>
                      <a:lnTo>
                        <a:pt x="117" y="132"/>
                      </a:lnTo>
                      <a:lnTo>
                        <a:pt x="111" y="132"/>
                      </a:lnTo>
                      <a:lnTo>
                        <a:pt x="106" y="127"/>
                      </a:lnTo>
                      <a:lnTo>
                        <a:pt x="101" y="142"/>
                      </a:lnTo>
                      <a:lnTo>
                        <a:pt x="101" y="147"/>
                      </a:lnTo>
                      <a:lnTo>
                        <a:pt x="96" y="147"/>
                      </a:lnTo>
                      <a:lnTo>
                        <a:pt x="96" y="147"/>
                      </a:lnTo>
                      <a:lnTo>
                        <a:pt x="96" y="142"/>
                      </a:lnTo>
                      <a:lnTo>
                        <a:pt x="96" y="137"/>
                      </a:lnTo>
                      <a:lnTo>
                        <a:pt x="91" y="137"/>
                      </a:lnTo>
                      <a:lnTo>
                        <a:pt x="86" y="147"/>
                      </a:lnTo>
                      <a:lnTo>
                        <a:pt x="81" y="152"/>
                      </a:lnTo>
                      <a:lnTo>
                        <a:pt x="61" y="152"/>
                      </a:lnTo>
                      <a:lnTo>
                        <a:pt x="51" y="157"/>
                      </a:lnTo>
                      <a:lnTo>
                        <a:pt x="46" y="157"/>
                      </a:lnTo>
                      <a:lnTo>
                        <a:pt x="41" y="162"/>
                      </a:lnTo>
                      <a:lnTo>
                        <a:pt x="36" y="162"/>
                      </a:lnTo>
                      <a:lnTo>
                        <a:pt x="36" y="167"/>
                      </a:lnTo>
                      <a:lnTo>
                        <a:pt x="36" y="167"/>
                      </a:lnTo>
                      <a:lnTo>
                        <a:pt x="30" y="167"/>
                      </a:lnTo>
                      <a:lnTo>
                        <a:pt x="25" y="167"/>
                      </a:lnTo>
                      <a:lnTo>
                        <a:pt x="25" y="172"/>
                      </a:lnTo>
                      <a:lnTo>
                        <a:pt x="30" y="172"/>
                      </a:lnTo>
                      <a:lnTo>
                        <a:pt x="30" y="178"/>
                      </a:lnTo>
                      <a:lnTo>
                        <a:pt x="30" y="178"/>
                      </a:lnTo>
                      <a:lnTo>
                        <a:pt x="36" y="183"/>
                      </a:lnTo>
                      <a:lnTo>
                        <a:pt x="36" y="183"/>
                      </a:lnTo>
                      <a:lnTo>
                        <a:pt x="36" y="183"/>
                      </a:lnTo>
                      <a:lnTo>
                        <a:pt x="36" y="188"/>
                      </a:lnTo>
                      <a:lnTo>
                        <a:pt x="30" y="188"/>
                      </a:lnTo>
                      <a:lnTo>
                        <a:pt x="30" y="188"/>
                      </a:lnTo>
                      <a:lnTo>
                        <a:pt x="15" y="188"/>
                      </a:lnTo>
                      <a:lnTo>
                        <a:pt x="5" y="188"/>
                      </a:lnTo>
                      <a:lnTo>
                        <a:pt x="5" y="193"/>
                      </a:lnTo>
                      <a:lnTo>
                        <a:pt x="5" y="193"/>
                      </a:lnTo>
                      <a:lnTo>
                        <a:pt x="10" y="193"/>
                      </a:lnTo>
                      <a:lnTo>
                        <a:pt x="10" y="193"/>
                      </a:lnTo>
                      <a:lnTo>
                        <a:pt x="10" y="193"/>
                      </a:lnTo>
                      <a:lnTo>
                        <a:pt x="10" y="193"/>
                      </a:lnTo>
                      <a:lnTo>
                        <a:pt x="5" y="193"/>
                      </a:lnTo>
                      <a:lnTo>
                        <a:pt x="5" y="198"/>
                      </a:lnTo>
                      <a:lnTo>
                        <a:pt x="5" y="198"/>
                      </a:lnTo>
                      <a:lnTo>
                        <a:pt x="5" y="198"/>
                      </a:lnTo>
                      <a:lnTo>
                        <a:pt x="10" y="198"/>
                      </a:lnTo>
                      <a:lnTo>
                        <a:pt x="10" y="198"/>
                      </a:lnTo>
                      <a:lnTo>
                        <a:pt x="5" y="203"/>
                      </a:lnTo>
                      <a:lnTo>
                        <a:pt x="10" y="203"/>
                      </a:lnTo>
                      <a:lnTo>
                        <a:pt x="10" y="203"/>
                      </a:lnTo>
                      <a:lnTo>
                        <a:pt x="15" y="203"/>
                      </a:lnTo>
                      <a:lnTo>
                        <a:pt x="15" y="208"/>
                      </a:lnTo>
                      <a:lnTo>
                        <a:pt x="10" y="218"/>
                      </a:lnTo>
                      <a:lnTo>
                        <a:pt x="10" y="218"/>
                      </a:lnTo>
                      <a:lnTo>
                        <a:pt x="15" y="218"/>
                      </a:lnTo>
                      <a:lnTo>
                        <a:pt x="20" y="213"/>
                      </a:lnTo>
                      <a:lnTo>
                        <a:pt x="25" y="213"/>
                      </a:lnTo>
                      <a:lnTo>
                        <a:pt x="25" y="213"/>
                      </a:lnTo>
                      <a:lnTo>
                        <a:pt x="30" y="203"/>
                      </a:lnTo>
                      <a:lnTo>
                        <a:pt x="36" y="203"/>
                      </a:lnTo>
                      <a:lnTo>
                        <a:pt x="41" y="208"/>
                      </a:lnTo>
                      <a:lnTo>
                        <a:pt x="46" y="218"/>
                      </a:lnTo>
                      <a:lnTo>
                        <a:pt x="41" y="223"/>
                      </a:lnTo>
                      <a:lnTo>
                        <a:pt x="36" y="223"/>
                      </a:lnTo>
                      <a:lnTo>
                        <a:pt x="51" y="233"/>
                      </a:lnTo>
                      <a:lnTo>
                        <a:pt x="51" y="238"/>
                      </a:lnTo>
                      <a:lnTo>
                        <a:pt x="56" y="238"/>
                      </a:lnTo>
                      <a:lnTo>
                        <a:pt x="61" y="233"/>
                      </a:lnTo>
                      <a:lnTo>
                        <a:pt x="66" y="233"/>
                      </a:lnTo>
                      <a:lnTo>
                        <a:pt x="66" y="228"/>
                      </a:lnTo>
                      <a:lnTo>
                        <a:pt x="71" y="233"/>
                      </a:lnTo>
                      <a:lnTo>
                        <a:pt x="76" y="228"/>
                      </a:lnTo>
                      <a:lnTo>
                        <a:pt x="86" y="223"/>
                      </a:lnTo>
                      <a:lnTo>
                        <a:pt x="86" y="223"/>
                      </a:lnTo>
                      <a:lnTo>
                        <a:pt x="91" y="223"/>
                      </a:lnTo>
                      <a:lnTo>
                        <a:pt x="96" y="223"/>
                      </a:lnTo>
                      <a:lnTo>
                        <a:pt x="96" y="223"/>
                      </a:lnTo>
                      <a:lnTo>
                        <a:pt x="96" y="223"/>
                      </a:lnTo>
                      <a:lnTo>
                        <a:pt x="101" y="218"/>
                      </a:lnTo>
                      <a:lnTo>
                        <a:pt x="101" y="218"/>
                      </a:lnTo>
                      <a:lnTo>
                        <a:pt x="101" y="223"/>
                      </a:lnTo>
                      <a:lnTo>
                        <a:pt x="101" y="223"/>
                      </a:lnTo>
                      <a:lnTo>
                        <a:pt x="101" y="228"/>
                      </a:lnTo>
                      <a:lnTo>
                        <a:pt x="101" y="228"/>
                      </a:lnTo>
                      <a:lnTo>
                        <a:pt x="106" y="223"/>
                      </a:lnTo>
                      <a:lnTo>
                        <a:pt x="106" y="223"/>
                      </a:lnTo>
                      <a:lnTo>
                        <a:pt x="111" y="218"/>
                      </a:lnTo>
                      <a:lnTo>
                        <a:pt x="117" y="223"/>
                      </a:lnTo>
                      <a:lnTo>
                        <a:pt x="117" y="218"/>
                      </a:lnTo>
                      <a:lnTo>
                        <a:pt x="122" y="218"/>
                      </a:lnTo>
                      <a:lnTo>
                        <a:pt x="122" y="218"/>
                      </a:lnTo>
                      <a:lnTo>
                        <a:pt x="142" y="213"/>
                      </a:lnTo>
                      <a:lnTo>
                        <a:pt x="157" y="208"/>
                      </a:lnTo>
                      <a:lnTo>
                        <a:pt x="157" y="213"/>
                      </a:lnTo>
                      <a:lnTo>
                        <a:pt x="152" y="213"/>
                      </a:lnTo>
                      <a:lnTo>
                        <a:pt x="137" y="218"/>
                      </a:lnTo>
                      <a:lnTo>
                        <a:pt x="132" y="218"/>
                      </a:lnTo>
                      <a:lnTo>
                        <a:pt x="127" y="218"/>
                      </a:lnTo>
                      <a:lnTo>
                        <a:pt x="127" y="218"/>
                      </a:lnTo>
                      <a:lnTo>
                        <a:pt x="127" y="218"/>
                      </a:lnTo>
                      <a:lnTo>
                        <a:pt x="122" y="223"/>
                      </a:lnTo>
                      <a:lnTo>
                        <a:pt x="117" y="228"/>
                      </a:lnTo>
                      <a:lnTo>
                        <a:pt x="111" y="233"/>
                      </a:lnTo>
                      <a:lnTo>
                        <a:pt x="111" y="233"/>
                      </a:lnTo>
                      <a:lnTo>
                        <a:pt x="111" y="233"/>
                      </a:lnTo>
                      <a:lnTo>
                        <a:pt x="111" y="238"/>
                      </a:lnTo>
                      <a:lnTo>
                        <a:pt x="117" y="238"/>
                      </a:lnTo>
                      <a:lnTo>
                        <a:pt x="117" y="238"/>
                      </a:lnTo>
                      <a:lnTo>
                        <a:pt x="106" y="238"/>
                      </a:lnTo>
                      <a:lnTo>
                        <a:pt x="106" y="238"/>
                      </a:lnTo>
                      <a:lnTo>
                        <a:pt x="101" y="233"/>
                      </a:lnTo>
                      <a:lnTo>
                        <a:pt x="101" y="238"/>
                      </a:lnTo>
                      <a:lnTo>
                        <a:pt x="101" y="243"/>
                      </a:lnTo>
                      <a:lnTo>
                        <a:pt x="101" y="243"/>
                      </a:lnTo>
                      <a:lnTo>
                        <a:pt x="101" y="243"/>
                      </a:lnTo>
                    </a:path>
                  </a:pathLst>
                </a:custGeom>
                <a:grpFill/>
                <a:ln w="3175" cap="rnd">
                  <a:noFill/>
                  <a:prstDash val="solid"/>
                  <a:miter lim="800000"/>
                  <a:headEnd/>
                  <a:tailEnd/>
                </a:ln>
              </p:spPr>
              <p:txBody>
                <a:bodyPr/>
                <a:lstStyle/>
                <a:p>
                  <a:endParaRPr lang="en-US"/>
                </a:p>
              </p:txBody>
            </p:sp>
            <p:sp>
              <p:nvSpPr>
                <p:cNvPr id="45" name="Freeform 31">
                  <a:extLst>
                    <a:ext uri="{FF2B5EF4-FFF2-40B4-BE49-F238E27FC236}">
                      <a16:creationId xmlns:a16="http://schemas.microsoft.com/office/drawing/2014/main" id="{ED6BC20C-5E72-4170-A728-8627ADEADB5D}"/>
                    </a:ext>
                  </a:extLst>
                </p:cNvPr>
                <p:cNvSpPr>
                  <a:spLocks/>
                </p:cNvSpPr>
                <p:nvPr/>
              </p:nvSpPr>
              <p:spPr bwMode="auto">
                <a:xfrm>
                  <a:off x="3113089" y="3713163"/>
                  <a:ext cx="354013" cy="233363"/>
                </a:xfrm>
                <a:custGeom>
                  <a:avLst/>
                  <a:gdLst>
                    <a:gd name="T0" fmla="*/ 5 w 223"/>
                    <a:gd name="T1" fmla="*/ 35 h 147"/>
                    <a:gd name="T2" fmla="*/ 30 w 223"/>
                    <a:gd name="T3" fmla="*/ 35 h 147"/>
                    <a:gd name="T4" fmla="*/ 61 w 223"/>
                    <a:gd name="T5" fmla="*/ 30 h 147"/>
                    <a:gd name="T6" fmla="*/ 76 w 223"/>
                    <a:gd name="T7" fmla="*/ 25 h 147"/>
                    <a:gd name="T8" fmla="*/ 121 w 223"/>
                    <a:gd name="T9" fmla="*/ 20 h 147"/>
                    <a:gd name="T10" fmla="*/ 121 w 223"/>
                    <a:gd name="T11" fmla="*/ 20 h 147"/>
                    <a:gd name="T12" fmla="*/ 132 w 223"/>
                    <a:gd name="T13" fmla="*/ 25 h 147"/>
                    <a:gd name="T14" fmla="*/ 142 w 223"/>
                    <a:gd name="T15" fmla="*/ 20 h 147"/>
                    <a:gd name="T16" fmla="*/ 147 w 223"/>
                    <a:gd name="T17" fmla="*/ 20 h 147"/>
                    <a:gd name="T18" fmla="*/ 157 w 223"/>
                    <a:gd name="T19" fmla="*/ 15 h 147"/>
                    <a:gd name="T20" fmla="*/ 162 w 223"/>
                    <a:gd name="T21" fmla="*/ 15 h 147"/>
                    <a:gd name="T22" fmla="*/ 172 w 223"/>
                    <a:gd name="T23" fmla="*/ 5 h 147"/>
                    <a:gd name="T24" fmla="*/ 172 w 223"/>
                    <a:gd name="T25" fmla="*/ 15 h 147"/>
                    <a:gd name="T26" fmla="*/ 192 w 223"/>
                    <a:gd name="T27" fmla="*/ 25 h 147"/>
                    <a:gd name="T28" fmla="*/ 208 w 223"/>
                    <a:gd name="T29" fmla="*/ 30 h 147"/>
                    <a:gd name="T30" fmla="*/ 218 w 223"/>
                    <a:gd name="T31" fmla="*/ 35 h 147"/>
                    <a:gd name="T32" fmla="*/ 213 w 223"/>
                    <a:gd name="T33" fmla="*/ 56 h 147"/>
                    <a:gd name="T34" fmla="*/ 208 w 223"/>
                    <a:gd name="T35" fmla="*/ 61 h 147"/>
                    <a:gd name="T36" fmla="*/ 208 w 223"/>
                    <a:gd name="T37" fmla="*/ 76 h 147"/>
                    <a:gd name="T38" fmla="*/ 208 w 223"/>
                    <a:gd name="T39" fmla="*/ 76 h 147"/>
                    <a:gd name="T40" fmla="*/ 197 w 223"/>
                    <a:gd name="T41" fmla="*/ 76 h 147"/>
                    <a:gd name="T42" fmla="*/ 192 w 223"/>
                    <a:gd name="T43" fmla="*/ 86 h 147"/>
                    <a:gd name="T44" fmla="*/ 187 w 223"/>
                    <a:gd name="T45" fmla="*/ 86 h 147"/>
                    <a:gd name="T46" fmla="*/ 187 w 223"/>
                    <a:gd name="T47" fmla="*/ 81 h 147"/>
                    <a:gd name="T48" fmla="*/ 182 w 223"/>
                    <a:gd name="T49" fmla="*/ 76 h 147"/>
                    <a:gd name="T50" fmla="*/ 177 w 223"/>
                    <a:gd name="T51" fmla="*/ 86 h 147"/>
                    <a:gd name="T52" fmla="*/ 177 w 223"/>
                    <a:gd name="T53" fmla="*/ 91 h 147"/>
                    <a:gd name="T54" fmla="*/ 177 w 223"/>
                    <a:gd name="T55" fmla="*/ 96 h 147"/>
                    <a:gd name="T56" fmla="*/ 187 w 223"/>
                    <a:gd name="T57" fmla="*/ 101 h 147"/>
                    <a:gd name="T58" fmla="*/ 202 w 223"/>
                    <a:gd name="T59" fmla="*/ 106 h 147"/>
                    <a:gd name="T60" fmla="*/ 208 w 223"/>
                    <a:gd name="T61" fmla="*/ 121 h 147"/>
                    <a:gd name="T62" fmla="*/ 213 w 223"/>
                    <a:gd name="T63" fmla="*/ 137 h 147"/>
                    <a:gd name="T64" fmla="*/ 213 w 223"/>
                    <a:gd name="T65" fmla="*/ 137 h 147"/>
                    <a:gd name="T66" fmla="*/ 202 w 223"/>
                    <a:gd name="T67" fmla="*/ 147 h 147"/>
                    <a:gd name="T68" fmla="*/ 187 w 223"/>
                    <a:gd name="T69" fmla="*/ 142 h 147"/>
                    <a:gd name="T70" fmla="*/ 187 w 223"/>
                    <a:gd name="T71" fmla="*/ 137 h 147"/>
                    <a:gd name="T72" fmla="*/ 182 w 223"/>
                    <a:gd name="T73" fmla="*/ 132 h 147"/>
                    <a:gd name="T74" fmla="*/ 172 w 223"/>
                    <a:gd name="T75" fmla="*/ 137 h 147"/>
                    <a:gd name="T76" fmla="*/ 152 w 223"/>
                    <a:gd name="T77" fmla="*/ 142 h 147"/>
                    <a:gd name="T78" fmla="*/ 142 w 223"/>
                    <a:gd name="T79" fmla="*/ 132 h 147"/>
                    <a:gd name="T80" fmla="*/ 132 w 223"/>
                    <a:gd name="T81" fmla="*/ 132 h 147"/>
                    <a:gd name="T82" fmla="*/ 132 w 223"/>
                    <a:gd name="T83" fmla="*/ 121 h 147"/>
                    <a:gd name="T84" fmla="*/ 126 w 223"/>
                    <a:gd name="T85" fmla="*/ 116 h 147"/>
                    <a:gd name="T86" fmla="*/ 121 w 223"/>
                    <a:gd name="T87" fmla="*/ 111 h 147"/>
                    <a:gd name="T88" fmla="*/ 101 w 223"/>
                    <a:gd name="T89" fmla="*/ 106 h 147"/>
                    <a:gd name="T90" fmla="*/ 86 w 223"/>
                    <a:gd name="T91" fmla="*/ 116 h 147"/>
                    <a:gd name="T92" fmla="*/ 81 w 223"/>
                    <a:gd name="T93" fmla="*/ 116 h 147"/>
                    <a:gd name="T94" fmla="*/ 76 w 223"/>
                    <a:gd name="T95" fmla="*/ 121 h 147"/>
                    <a:gd name="T96" fmla="*/ 61 w 223"/>
                    <a:gd name="T97" fmla="*/ 127 h 147"/>
                    <a:gd name="T98" fmla="*/ 56 w 223"/>
                    <a:gd name="T99" fmla="*/ 121 h 147"/>
                    <a:gd name="T100" fmla="*/ 35 w 223"/>
                    <a:gd name="T101" fmla="*/ 116 h 147"/>
                    <a:gd name="T102" fmla="*/ 15 w 223"/>
                    <a:gd name="T103" fmla="*/ 116 h 147"/>
                    <a:gd name="T104" fmla="*/ 5 w 223"/>
                    <a:gd name="T105" fmla="*/ 111 h 147"/>
                    <a:gd name="T106" fmla="*/ 0 w 223"/>
                    <a:gd name="T107" fmla="*/ 106 h 147"/>
                    <a:gd name="T108" fmla="*/ 0 w 223"/>
                    <a:gd name="T109" fmla="*/ 101 h 147"/>
                    <a:gd name="T110" fmla="*/ 5 w 223"/>
                    <a:gd name="T111" fmla="*/ 96 h 147"/>
                    <a:gd name="T112" fmla="*/ 0 w 223"/>
                    <a:gd name="T113" fmla="*/ 86 h 147"/>
                    <a:gd name="T114" fmla="*/ 5 w 223"/>
                    <a:gd name="T115" fmla="*/ 81 h 147"/>
                    <a:gd name="T116" fmla="*/ 5 w 223"/>
                    <a:gd name="T117" fmla="*/ 76 h 147"/>
                    <a:gd name="T118" fmla="*/ 5 w 223"/>
                    <a:gd name="T119" fmla="*/ 71 h 147"/>
                    <a:gd name="T120" fmla="*/ 10 w 223"/>
                    <a:gd name="T121" fmla="*/ 61 h 147"/>
                    <a:gd name="T122" fmla="*/ 10 w 223"/>
                    <a:gd name="T123" fmla="*/ 56 h 147"/>
                    <a:gd name="T124" fmla="*/ 5 w 223"/>
                    <a:gd name="T125" fmla="*/ 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47">
                      <a:moveTo>
                        <a:pt x="5" y="40"/>
                      </a:moveTo>
                      <a:lnTo>
                        <a:pt x="5" y="40"/>
                      </a:lnTo>
                      <a:lnTo>
                        <a:pt x="5" y="35"/>
                      </a:lnTo>
                      <a:lnTo>
                        <a:pt x="0" y="35"/>
                      </a:lnTo>
                      <a:lnTo>
                        <a:pt x="5" y="35"/>
                      </a:lnTo>
                      <a:lnTo>
                        <a:pt x="5" y="35"/>
                      </a:lnTo>
                      <a:lnTo>
                        <a:pt x="5" y="35"/>
                      </a:lnTo>
                      <a:lnTo>
                        <a:pt x="20" y="35"/>
                      </a:lnTo>
                      <a:lnTo>
                        <a:pt x="25" y="35"/>
                      </a:lnTo>
                      <a:lnTo>
                        <a:pt x="30" y="35"/>
                      </a:lnTo>
                      <a:lnTo>
                        <a:pt x="30" y="35"/>
                      </a:lnTo>
                      <a:lnTo>
                        <a:pt x="35" y="30"/>
                      </a:lnTo>
                      <a:lnTo>
                        <a:pt x="56" y="25"/>
                      </a:lnTo>
                      <a:lnTo>
                        <a:pt x="61" y="25"/>
                      </a:lnTo>
                      <a:lnTo>
                        <a:pt x="61" y="30"/>
                      </a:lnTo>
                      <a:lnTo>
                        <a:pt x="66" y="30"/>
                      </a:lnTo>
                      <a:lnTo>
                        <a:pt x="71" y="30"/>
                      </a:lnTo>
                      <a:lnTo>
                        <a:pt x="71" y="30"/>
                      </a:lnTo>
                      <a:lnTo>
                        <a:pt x="71" y="25"/>
                      </a:lnTo>
                      <a:lnTo>
                        <a:pt x="76" y="25"/>
                      </a:lnTo>
                      <a:lnTo>
                        <a:pt x="76" y="20"/>
                      </a:lnTo>
                      <a:lnTo>
                        <a:pt x="81" y="20"/>
                      </a:lnTo>
                      <a:lnTo>
                        <a:pt x="111" y="20"/>
                      </a:lnTo>
                      <a:lnTo>
                        <a:pt x="116" y="20"/>
                      </a:lnTo>
                      <a:lnTo>
                        <a:pt x="121" y="20"/>
                      </a:lnTo>
                      <a:lnTo>
                        <a:pt x="121" y="20"/>
                      </a:lnTo>
                      <a:lnTo>
                        <a:pt x="121" y="20"/>
                      </a:lnTo>
                      <a:lnTo>
                        <a:pt x="121" y="20"/>
                      </a:lnTo>
                      <a:lnTo>
                        <a:pt x="121" y="20"/>
                      </a:lnTo>
                      <a:lnTo>
                        <a:pt x="121" y="20"/>
                      </a:lnTo>
                      <a:lnTo>
                        <a:pt x="126" y="20"/>
                      </a:lnTo>
                      <a:lnTo>
                        <a:pt x="126" y="20"/>
                      </a:lnTo>
                      <a:lnTo>
                        <a:pt x="126" y="25"/>
                      </a:lnTo>
                      <a:lnTo>
                        <a:pt x="132" y="25"/>
                      </a:lnTo>
                      <a:lnTo>
                        <a:pt x="132" y="25"/>
                      </a:lnTo>
                      <a:lnTo>
                        <a:pt x="137" y="25"/>
                      </a:lnTo>
                      <a:lnTo>
                        <a:pt x="137" y="25"/>
                      </a:lnTo>
                      <a:lnTo>
                        <a:pt x="142" y="20"/>
                      </a:lnTo>
                      <a:lnTo>
                        <a:pt x="142" y="20"/>
                      </a:lnTo>
                      <a:lnTo>
                        <a:pt x="142" y="20"/>
                      </a:lnTo>
                      <a:lnTo>
                        <a:pt x="142" y="20"/>
                      </a:lnTo>
                      <a:lnTo>
                        <a:pt x="142" y="20"/>
                      </a:lnTo>
                      <a:lnTo>
                        <a:pt x="142" y="20"/>
                      </a:lnTo>
                      <a:lnTo>
                        <a:pt x="147" y="20"/>
                      </a:lnTo>
                      <a:lnTo>
                        <a:pt x="147" y="20"/>
                      </a:lnTo>
                      <a:lnTo>
                        <a:pt x="152" y="20"/>
                      </a:lnTo>
                      <a:lnTo>
                        <a:pt x="152" y="20"/>
                      </a:lnTo>
                      <a:lnTo>
                        <a:pt x="157" y="20"/>
                      </a:lnTo>
                      <a:lnTo>
                        <a:pt x="157" y="15"/>
                      </a:lnTo>
                      <a:lnTo>
                        <a:pt x="157" y="15"/>
                      </a:lnTo>
                      <a:lnTo>
                        <a:pt x="157" y="15"/>
                      </a:lnTo>
                      <a:lnTo>
                        <a:pt x="157" y="15"/>
                      </a:lnTo>
                      <a:lnTo>
                        <a:pt x="162" y="15"/>
                      </a:lnTo>
                      <a:lnTo>
                        <a:pt x="162" y="15"/>
                      </a:lnTo>
                      <a:lnTo>
                        <a:pt x="162" y="15"/>
                      </a:lnTo>
                      <a:lnTo>
                        <a:pt x="162" y="10"/>
                      </a:lnTo>
                      <a:lnTo>
                        <a:pt x="162" y="5"/>
                      </a:lnTo>
                      <a:lnTo>
                        <a:pt x="162" y="5"/>
                      </a:lnTo>
                      <a:lnTo>
                        <a:pt x="172" y="0"/>
                      </a:lnTo>
                      <a:lnTo>
                        <a:pt x="172" y="5"/>
                      </a:lnTo>
                      <a:lnTo>
                        <a:pt x="172" y="5"/>
                      </a:lnTo>
                      <a:lnTo>
                        <a:pt x="172" y="10"/>
                      </a:lnTo>
                      <a:lnTo>
                        <a:pt x="172" y="10"/>
                      </a:lnTo>
                      <a:lnTo>
                        <a:pt x="172" y="10"/>
                      </a:lnTo>
                      <a:lnTo>
                        <a:pt x="172" y="15"/>
                      </a:lnTo>
                      <a:lnTo>
                        <a:pt x="172" y="15"/>
                      </a:lnTo>
                      <a:lnTo>
                        <a:pt x="172" y="20"/>
                      </a:lnTo>
                      <a:lnTo>
                        <a:pt x="177" y="20"/>
                      </a:lnTo>
                      <a:lnTo>
                        <a:pt x="177" y="20"/>
                      </a:lnTo>
                      <a:lnTo>
                        <a:pt x="192" y="25"/>
                      </a:lnTo>
                      <a:lnTo>
                        <a:pt x="202" y="20"/>
                      </a:lnTo>
                      <a:lnTo>
                        <a:pt x="202" y="25"/>
                      </a:lnTo>
                      <a:lnTo>
                        <a:pt x="202" y="25"/>
                      </a:lnTo>
                      <a:lnTo>
                        <a:pt x="208" y="25"/>
                      </a:lnTo>
                      <a:lnTo>
                        <a:pt x="208" y="30"/>
                      </a:lnTo>
                      <a:lnTo>
                        <a:pt x="208" y="30"/>
                      </a:lnTo>
                      <a:lnTo>
                        <a:pt x="208" y="30"/>
                      </a:lnTo>
                      <a:lnTo>
                        <a:pt x="213" y="30"/>
                      </a:lnTo>
                      <a:lnTo>
                        <a:pt x="223" y="30"/>
                      </a:lnTo>
                      <a:lnTo>
                        <a:pt x="218" y="35"/>
                      </a:lnTo>
                      <a:lnTo>
                        <a:pt x="218" y="40"/>
                      </a:lnTo>
                      <a:lnTo>
                        <a:pt x="218" y="46"/>
                      </a:lnTo>
                      <a:lnTo>
                        <a:pt x="213" y="46"/>
                      </a:lnTo>
                      <a:lnTo>
                        <a:pt x="213" y="51"/>
                      </a:lnTo>
                      <a:lnTo>
                        <a:pt x="213" y="56"/>
                      </a:lnTo>
                      <a:lnTo>
                        <a:pt x="213" y="56"/>
                      </a:lnTo>
                      <a:lnTo>
                        <a:pt x="213" y="56"/>
                      </a:lnTo>
                      <a:lnTo>
                        <a:pt x="208" y="56"/>
                      </a:lnTo>
                      <a:lnTo>
                        <a:pt x="208" y="61"/>
                      </a:lnTo>
                      <a:lnTo>
                        <a:pt x="208" y="61"/>
                      </a:lnTo>
                      <a:lnTo>
                        <a:pt x="208" y="66"/>
                      </a:lnTo>
                      <a:lnTo>
                        <a:pt x="208" y="71"/>
                      </a:lnTo>
                      <a:lnTo>
                        <a:pt x="208" y="71"/>
                      </a:lnTo>
                      <a:lnTo>
                        <a:pt x="208" y="76"/>
                      </a:lnTo>
                      <a:lnTo>
                        <a:pt x="208" y="76"/>
                      </a:lnTo>
                      <a:lnTo>
                        <a:pt x="208" y="76"/>
                      </a:lnTo>
                      <a:lnTo>
                        <a:pt x="208" y="76"/>
                      </a:lnTo>
                      <a:lnTo>
                        <a:pt x="208" y="76"/>
                      </a:lnTo>
                      <a:lnTo>
                        <a:pt x="208" y="76"/>
                      </a:lnTo>
                      <a:lnTo>
                        <a:pt x="208" y="76"/>
                      </a:lnTo>
                      <a:lnTo>
                        <a:pt x="202" y="76"/>
                      </a:lnTo>
                      <a:lnTo>
                        <a:pt x="202" y="76"/>
                      </a:lnTo>
                      <a:lnTo>
                        <a:pt x="202" y="76"/>
                      </a:lnTo>
                      <a:lnTo>
                        <a:pt x="202" y="76"/>
                      </a:lnTo>
                      <a:lnTo>
                        <a:pt x="197" y="76"/>
                      </a:lnTo>
                      <a:lnTo>
                        <a:pt x="197" y="76"/>
                      </a:lnTo>
                      <a:lnTo>
                        <a:pt x="192" y="81"/>
                      </a:lnTo>
                      <a:lnTo>
                        <a:pt x="192" y="81"/>
                      </a:lnTo>
                      <a:lnTo>
                        <a:pt x="192" y="81"/>
                      </a:lnTo>
                      <a:lnTo>
                        <a:pt x="192" y="86"/>
                      </a:lnTo>
                      <a:lnTo>
                        <a:pt x="187" y="86"/>
                      </a:lnTo>
                      <a:lnTo>
                        <a:pt x="187" y="86"/>
                      </a:lnTo>
                      <a:lnTo>
                        <a:pt x="187" y="86"/>
                      </a:lnTo>
                      <a:lnTo>
                        <a:pt x="187" y="86"/>
                      </a:lnTo>
                      <a:lnTo>
                        <a:pt x="187" y="86"/>
                      </a:lnTo>
                      <a:lnTo>
                        <a:pt x="187" y="81"/>
                      </a:lnTo>
                      <a:lnTo>
                        <a:pt x="187" y="81"/>
                      </a:lnTo>
                      <a:lnTo>
                        <a:pt x="187" y="81"/>
                      </a:lnTo>
                      <a:lnTo>
                        <a:pt x="187" y="81"/>
                      </a:lnTo>
                      <a:lnTo>
                        <a:pt x="187" y="81"/>
                      </a:lnTo>
                      <a:lnTo>
                        <a:pt x="187" y="81"/>
                      </a:lnTo>
                      <a:lnTo>
                        <a:pt x="187" y="76"/>
                      </a:lnTo>
                      <a:lnTo>
                        <a:pt x="187" y="76"/>
                      </a:lnTo>
                      <a:lnTo>
                        <a:pt x="182" y="76"/>
                      </a:lnTo>
                      <a:lnTo>
                        <a:pt x="182" y="76"/>
                      </a:lnTo>
                      <a:lnTo>
                        <a:pt x="182" y="81"/>
                      </a:lnTo>
                      <a:lnTo>
                        <a:pt x="182" y="81"/>
                      </a:lnTo>
                      <a:lnTo>
                        <a:pt x="177" y="81"/>
                      </a:lnTo>
                      <a:lnTo>
                        <a:pt x="177" y="81"/>
                      </a:lnTo>
                      <a:lnTo>
                        <a:pt x="177" y="86"/>
                      </a:lnTo>
                      <a:lnTo>
                        <a:pt x="177" y="86"/>
                      </a:lnTo>
                      <a:lnTo>
                        <a:pt x="177" y="86"/>
                      </a:lnTo>
                      <a:lnTo>
                        <a:pt x="177" y="91"/>
                      </a:lnTo>
                      <a:lnTo>
                        <a:pt x="177" y="91"/>
                      </a:lnTo>
                      <a:lnTo>
                        <a:pt x="177" y="91"/>
                      </a:lnTo>
                      <a:lnTo>
                        <a:pt x="177" y="96"/>
                      </a:lnTo>
                      <a:lnTo>
                        <a:pt x="177" y="96"/>
                      </a:lnTo>
                      <a:lnTo>
                        <a:pt x="177" y="96"/>
                      </a:lnTo>
                      <a:lnTo>
                        <a:pt x="177" y="96"/>
                      </a:lnTo>
                      <a:lnTo>
                        <a:pt x="177" y="96"/>
                      </a:lnTo>
                      <a:lnTo>
                        <a:pt x="182" y="96"/>
                      </a:lnTo>
                      <a:lnTo>
                        <a:pt x="182" y="96"/>
                      </a:lnTo>
                      <a:lnTo>
                        <a:pt x="182" y="96"/>
                      </a:lnTo>
                      <a:lnTo>
                        <a:pt x="182" y="101"/>
                      </a:lnTo>
                      <a:lnTo>
                        <a:pt x="187" y="101"/>
                      </a:lnTo>
                      <a:lnTo>
                        <a:pt x="187" y="101"/>
                      </a:lnTo>
                      <a:lnTo>
                        <a:pt x="187" y="101"/>
                      </a:lnTo>
                      <a:lnTo>
                        <a:pt x="197" y="106"/>
                      </a:lnTo>
                      <a:lnTo>
                        <a:pt x="197" y="106"/>
                      </a:lnTo>
                      <a:lnTo>
                        <a:pt x="202" y="106"/>
                      </a:lnTo>
                      <a:lnTo>
                        <a:pt x="202" y="111"/>
                      </a:lnTo>
                      <a:lnTo>
                        <a:pt x="202" y="111"/>
                      </a:lnTo>
                      <a:lnTo>
                        <a:pt x="208" y="116"/>
                      </a:lnTo>
                      <a:lnTo>
                        <a:pt x="208" y="121"/>
                      </a:lnTo>
                      <a:lnTo>
                        <a:pt x="208" y="121"/>
                      </a:lnTo>
                      <a:lnTo>
                        <a:pt x="213" y="121"/>
                      </a:lnTo>
                      <a:lnTo>
                        <a:pt x="213" y="121"/>
                      </a:lnTo>
                      <a:lnTo>
                        <a:pt x="213" y="127"/>
                      </a:lnTo>
                      <a:lnTo>
                        <a:pt x="213" y="132"/>
                      </a:lnTo>
                      <a:lnTo>
                        <a:pt x="213" y="137"/>
                      </a:lnTo>
                      <a:lnTo>
                        <a:pt x="213" y="137"/>
                      </a:lnTo>
                      <a:lnTo>
                        <a:pt x="213" y="137"/>
                      </a:lnTo>
                      <a:lnTo>
                        <a:pt x="213" y="137"/>
                      </a:lnTo>
                      <a:lnTo>
                        <a:pt x="213" y="137"/>
                      </a:lnTo>
                      <a:lnTo>
                        <a:pt x="213" y="137"/>
                      </a:lnTo>
                      <a:lnTo>
                        <a:pt x="213" y="142"/>
                      </a:lnTo>
                      <a:lnTo>
                        <a:pt x="213" y="142"/>
                      </a:lnTo>
                      <a:lnTo>
                        <a:pt x="208" y="147"/>
                      </a:lnTo>
                      <a:lnTo>
                        <a:pt x="208" y="147"/>
                      </a:lnTo>
                      <a:lnTo>
                        <a:pt x="202" y="147"/>
                      </a:lnTo>
                      <a:lnTo>
                        <a:pt x="202" y="147"/>
                      </a:lnTo>
                      <a:lnTo>
                        <a:pt x="192" y="147"/>
                      </a:lnTo>
                      <a:lnTo>
                        <a:pt x="192" y="147"/>
                      </a:lnTo>
                      <a:lnTo>
                        <a:pt x="192" y="147"/>
                      </a:lnTo>
                      <a:lnTo>
                        <a:pt x="187" y="142"/>
                      </a:lnTo>
                      <a:lnTo>
                        <a:pt x="187" y="142"/>
                      </a:lnTo>
                      <a:lnTo>
                        <a:pt x="187" y="142"/>
                      </a:lnTo>
                      <a:lnTo>
                        <a:pt x="187" y="142"/>
                      </a:lnTo>
                      <a:lnTo>
                        <a:pt x="187" y="137"/>
                      </a:lnTo>
                      <a:lnTo>
                        <a:pt x="187" y="137"/>
                      </a:lnTo>
                      <a:lnTo>
                        <a:pt x="187" y="137"/>
                      </a:lnTo>
                      <a:lnTo>
                        <a:pt x="187" y="137"/>
                      </a:lnTo>
                      <a:lnTo>
                        <a:pt x="187" y="137"/>
                      </a:lnTo>
                      <a:lnTo>
                        <a:pt x="182" y="132"/>
                      </a:lnTo>
                      <a:lnTo>
                        <a:pt x="182" y="132"/>
                      </a:lnTo>
                      <a:lnTo>
                        <a:pt x="177" y="137"/>
                      </a:lnTo>
                      <a:lnTo>
                        <a:pt x="177" y="137"/>
                      </a:lnTo>
                      <a:lnTo>
                        <a:pt x="177" y="137"/>
                      </a:lnTo>
                      <a:lnTo>
                        <a:pt x="177" y="137"/>
                      </a:lnTo>
                      <a:lnTo>
                        <a:pt x="172" y="137"/>
                      </a:lnTo>
                      <a:lnTo>
                        <a:pt x="172" y="142"/>
                      </a:lnTo>
                      <a:lnTo>
                        <a:pt x="172" y="142"/>
                      </a:lnTo>
                      <a:lnTo>
                        <a:pt x="162" y="142"/>
                      </a:lnTo>
                      <a:lnTo>
                        <a:pt x="152" y="142"/>
                      </a:lnTo>
                      <a:lnTo>
                        <a:pt x="152" y="142"/>
                      </a:lnTo>
                      <a:lnTo>
                        <a:pt x="147" y="142"/>
                      </a:lnTo>
                      <a:lnTo>
                        <a:pt x="147" y="142"/>
                      </a:lnTo>
                      <a:lnTo>
                        <a:pt x="142" y="142"/>
                      </a:lnTo>
                      <a:lnTo>
                        <a:pt x="142" y="137"/>
                      </a:lnTo>
                      <a:lnTo>
                        <a:pt x="142" y="132"/>
                      </a:lnTo>
                      <a:lnTo>
                        <a:pt x="137" y="132"/>
                      </a:lnTo>
                      <a:lnTo>
                        <a:pt x="137" y="132"/>
                      </a:lnTo>
                      <a:lnTo>
                        <a:pt x="137" y="132"/>
                      </a:lnTo>
                      <a:lnTo>
                        <a:pt x="132" y="132"/>
                      </a:lnTo>
                      <a:lnTo>
                        <a:pt x="132" y="132"/>
                      </a:lnTo>
                      <a:lnTo>
                        <a:pt x="132" y="127"/>
                      </a:lnTo>
                      <a:lnTo>
                        <a:pt x="132" y="127"/>
                      </a:lnTo>
                      <a:lnTo>
                        <a:pt x="132" y="127"/>
                      </a:lnTo>
                      <a:lnTo>
                        <a:pt x="132" y="121"/>
                      </a:lnTo>
                      <a:lnTo>
                        <a:pt x="132" y="121"/>
                      </a:lnTo>
                      <a:lnTo>
                        <a:pt x="132" y="121"/>
                      </a:lnTo>
                      <a:lnTo>
                        <a:pt x="126" y="121"/>
                      </a:lnTo>
                      <a:lnTo>
                        <a:pt x="126" y="121"/>
                      </a:lnTo>
                      <a:lnTo>
                        <a:pt x="126" y="121"/>
                      </a:lnTo>
                      <a:lnTo>
                        <a:pt x="126" y="116"/>
                      </a:lnTo>
                      <a:lnTo>
                        <a:pt x="126" y="116"/>
                      </a:lnTo>
                      <a:lnTo>
                        <a:pt x="121" y="116"/>
                      </a:lnTo>
                      <a:lnTo>
                        <a:pt x="121" y="116"/>
                      </a:lnTo>
                      <a:lnTo>
                        <a:pt x="121" y="116"/>
                      </a:lnTo>
                      <a:lnTo>
                        <a:pt x="121" y="111"/>
                      </a:lnTo>
                      <a:lnTo>
                        <a:pt x="121" y="111"/>
                      </a:lnTo>
                      <a:lnTo>
                        <a:pt x="121" y="111"/>
                      </a:lnTo>
                      <a:lnTo>
                        <a:pt x="116" y="111"/>
                      </a:lnTo>
                      <a:lnTo>
                        <a:pt x="111" y="111"/>
                      </a:lnTo>
                      <a:lnTo>
                        <a:pt x="101" y="106"/>
                      </a:lnTo>
                      <a:lnTo>
                        <a:pt x="96" y="106"/>
                      </a:lnTo>
                      <a:lnTo>
                        <a:pt x="91" y="111"/>
                      </a:lnTo>
                      <a:lnTo>
                        <a:pt x="86" y="111"/>
                      </a:lnTo>
                      <a:lnTo>
                        <a:pt x="86" y="111"/>
                      </a:lnTo>
                      <a:lnTo>
                        <a:pt x="86" y="116"/>
                      </a:lnTo>
                      <a:lnTo>
                        <a:pt x="86" y="116"/>
                      </a:lnTo>
                      <a:lnTo>
                        <a:pt x="81" y="116"/>
                      </a:lnTo>
                      <a:lnTo>
                        <a:pt x="81" y="116"/>
                      </a:lnTo>
                      <a:lnTo>
                        <a:pt x="81" y="116"/>
                      </a:lnTo>
                      <a:lnTo>
                        <a:pt x="81" y="116"/>
                      </a:lnTo>
                      <a:lnTo>
                        <a:pt x="81" y="116"/>
                      </a:lnTo>
                      <a:lnTo>
                        <a:pt x="81" y="121"/>
                      </a:lnTo>
                      <a:lnTo>
                        <a:pt x="81" y="121"/>
                      </a:lnTo>
                      <a:lnTo>
                        <a:pt x="81" y="121"/>
                      </a:lnTo>
                      <a:lnTo>
                        <a:pt x="76" y="121"/>
                      </a:lnTo>
                      <a:lnTo>
                        <a:pt x="66" y="127"/>
                      </a:lnTo>
                      <a:lnTo>
                        <a:pt x="66" y="127"/>
                      </a:lnTo>
                      <a:lnTo>
                        <a:pt x="61" y="127"/>
                      </a:lnTo>
                      <a:lnTo>
                        <a:pt x="61" y="127"/>
                      </a:lnTo>
                      <a:lnTo>
                        <a:pt x="61" y="127"/>
                      </a:lnTo>
                      <a:lnTo>
                        <a:pt x="66" y="127"/>
                      </a:lnTo>
                      <a:lnTo>
                        <a:pt x="61" y="127"/>
                      </a:lnTo>
                      <a:lnTo>
                        <a:pt x="61" y="127"/>
                      </a:lnTo>
                      <a:lnTo>
                        <a:pt x="56" y="127"/>
                      </a:lnTo>
                      <a:lnTo>
                        <a:pt x="56" y="121"/>
                      </a:lnTo>
                      <a:lnTo>
                        <a:pt x="56" y="121"/>
                      </a:lnTo>
                      <a:lnTo>
                        <a:pt x="45" y="116"/>
                      </a:lnTo>
                      <a:lnTo>
                        <a:pt x="40" y="116"/>
                      </a:lnTo>
                      <a:lnTo>
                        <a:pt x="35" y="116"/>
                      </a:lnTo>
                      <a:lnTo>
                        <a:pt x="35" y="116"/>
                      </a:lnTo>
                      <a:lnTo>
                        <a:pt x="35" y="116"/>
                      </a:lnTo>
                      <a:lnTo>
                        <a:pt x="25" y="121"/>
                      </a:lnTo>
                      <a:lnTo>
                        <a:pt x="20" y="121"/>
                      </a:lnTo>
                      <a:lnTo>
                        <a:pt x="15" y="121"/>
                      </a:lnTo>
                      <a:lnTo>
                        <a:pt x="15" y="116"/>
                      </a:lnTo>
                      <a:lnTo>
                        <a:pt x="15" y="116"/>
                      </a:lnTo>
                      <a:lnTo>
                        <a:pt x="15" y="116"/>
                      </a:lnTo>
                      <a:lnTo>
                        <a:pt x="10" y="116"/>
                      </a:lnTo>
                      <a:lnTo>
                        <a:pt x="10" y="111"/>
                      </a:lnTo>
                      <a:lnTo>
                        <a:pt x="5" y="111"/>
                      </a:lnTo>
                      <a:lnTo>
                        <a:pt x="5" y="111"/>
                      </a:lnTo>
                      <a:lnTo>
                        <a:pt x="5" y="111"/>
                      </a:lnTo>
                      <a:lnTo>
                        <a:pt x="5" y="106"/>
                      </a:lnTo>
                      <a:lnTo>
                        <a:pt x="5" y="106"/>
                      </a:lnTo>
                      <a:lnTo>
                        <a:pt x="0" y="106"/>
                      </a:lnTo>
                      <a:lnTo>
                        <a:pt x="0" y="106"/>
                      </a:lnTo>
                      <a:lnTo>
                        <a:pt x="0" y="101"/>
                      </a:lnTo>
                      <a:lnTo>
                        <a:pt x="0" y="101"/>
                      </a:lnTo>
                      <a:lnTo>
                        <a:pt x="0" y="101"/>
                      </a:lnTo>
                      <a:lnTo>
                        <a:pt x="0" y="101"/>
                      </a:lnTo>
                      <a:lnTo>
                        <a:pt x="5" y="101"/>
                      </a:lnTo>
                      <a:lnTo>
                        <a:pt x="5" y="96"/>
                      </a:lnTo>
                      <a:lnTo>
                        <a:pt x="5" y="96"/>
                      </a:lnTo>
                      <a:lnTo>
                        <a:pt x="5" y="96"/>
                      </a:lnTo>
                      <a:lnTo>
                        <a:pt x="5" y="96"/>
                      </a:lnTo>
                      <a:lnTo>
                        <a:pt x="5" y="96"/>
                      </a:lnTo>
                      <a:lnTo>
                        <a:pt x="0" y="91"/>
                      </a:lnTo>
                      <a:lnTo>
                        <a:pt x="0" y="91"/>
                      </a:lnTo>
                      <a:lnTo>
                        <a:pt x="0" y="91"/>
                      </a:lnTo>
                      <a:lnTo>
                        <a:pt x="0" y="86"/>
                      </a:lnTo>
                      <a:lnTo>
                        <a:pt x="0" y="86"/>
                      </a:lnTo>
                      <a:lnTo>
                        <a:pt x="5" y="86"/>
                      </a:lnTo>
                      <a:lnTo>
                        <a:pt x="5" y="86"/>
                      </a:lnTo>
                      <a:lnTo>
                        <a:pt x="5" y="81"/>
                      </a:lnTo>
                      <a:lnTo>
                        <a:pt x="5" y="81"/>
                      </a:lnTo>
                      <a:lnTo>
                        <a:pt x="5" y="81"/>
                      </a:lnTo>
                      <a:lnTo>
                        <a:pt x="5" y="81"/>
                      </a:lnTo>
                      <a:lnTo>
                        <a:pt x="5" y="81"/>
                      </a:lnTo>
                      <a:lnTo>
                        <a:pt x="5" y="76"/>
                      </a:lnTo>
                      <a:lnTo>
                        <a:pt x="5" y="76"/>
                      </a:lnTo>
                      <a:lnTo>
                        <a:pt x="5" y="76"/>
                      </a:lnTo>
                      <a:lnTo>
                        <a:pt x="5" y="76"/>
                      </a:lnTo>
                      <a:lnTo>
                        <a:pt x="5" y="71"/>
                      </a:lnTo>
                      <a:lnTo>
                        <a:pt x="5" y="71"/>
                      </a:lnTo>
                      <a:lnTo>
                        <a:pt x="5" y="71"/>
                      </a:lnTo>
                      <a:lnTo>
                        <a:pt x="5" y="66"/>
                      </a:lnTo>
                      <a:lnTo>
                        <a:pt x="5" y="66"/>
                      </a:lnTo>
                      <a:lnTo>
                        <a:pt x="5" y="66"/>
                      </a:lnTo>
                      <a:lnTo>
                        <a:pt x="10" y="61"/>
                      </a:lnTo>
                      <a:lnTo>
                        <a:pt x="10" y="61"/>
                      </a:lnTo>
                      <a:lnTo>
                        <a:pt x="10" y="61"/>
                      </a:lnTo>
                      <a:lnTo>
                        <a:pt x="10" y="61"/>
                      </a:lnTo>
                      <a:lnTo>
                        <a:pt x="10" y="61"/>
                      </a:lnTo>
                      <a:lnTo>
                        <a:pt x="10" y="56"/>
                      </a:lnTo>
                      <a:lnTo>
                        <a:pt x="10" y="56"/>
                      </a:lnTo>
                      <a:lnTo>
                        <a:pt x="10" y="56"/>
                      </a:lnTo>
                      <a:lnTo>
                        <a:pt x="10" y="51"/>
                      </a:lnTo>
                      <a:lnTo>
                        <a:pt x="5" y="51"/>
                      </a:lnTo>
                      <a:lnTo>
                        <a:pt x="5" y="46"/>
                      </a:lnTo>
                      <a:lnTo>
                        <a:pt x="5" y="46"/>
                      </a:lnTo>
                      <a:lnTo>
                        <a:pt x="5" y="40"/>
                      </a:lnTo>
                    </a:path>
                  </a:pathLst>
                </a:custGeom>
                <a:grpFill/>
                <a:ln w="3175" cap="rnd">
                  <a:noFill/>
                  <a:prstDash val="solid"/>
                  <a:miter lim="800000"/>
                  <a:headEnd/>
                  <a:tailEnd/>
                </a:ln>
              </p:spPr>
              <p:txBody>
                <a:bodyPr/>
                <a:lstStyle/>
                <a:p>
                  <a:endParaRPr lang="en-US"/>
                </a:p>
              </p:txBody>
            </p:sp>
            <p:sp>
              <p:nvSpPr>
                <p:cNvPr id="46" name="Freeform 32">
                  <a:extLst>
                    <a:ext uri="{FF2B5EF4-FFF2-40B4-BE49-F238E27FC236}">
                      <a16:creationId xmlns:a16="http://schemas.microsoft.com/office/drawing/2014/main" id="{7C343A66-9708-42D3-8D8C-FFC5BD93D4B7}"/>
                    </a:ext>
                  </a:extLst>
                </p:cNvPr>
                <p:cNvSpPr>
                  <a:spLocks/>
                </p:cNvSpPr>
                <p:nvPr/>
              </p:nvSpPr>
              <p:spPr bwMode="auto">
                <a:xfrm>
                  <a:off x="3338514" y="3078163"/>
                  <a:ext cx="273050" cy="401638"/>
                </a:xfrm>
                <a:custGeom>
                  <a:avLst/>
                  <a:gdLst>
                    <a:gd name="T0" fmla="*/ 106 w 172"/>
                    <a:gd name="T1" fmla="*/ 248 h 253"/>
                    <a:gd name="T2" fmla="*/ 101 w 172"/>
                    <a:gd name="T3" fmla="*/ 238 h 253"/>
                    <a:gd name="T4" fmla="*/ 101 w 172"/>
                    <a:gd name="T5" fmla="*/ 228 h 253"/>
                    <a:gd name="T6" fmla="*/ 96 w 172"/>
                    <a:gd name="T7" fmla="*/ 218 h 253"/>
                    <a:gd name="T8" fmla="*/ 96 w 172"/>
                    <a:gd name="T9" fmla="*/ 208 h 253"/>
                    <a:gd name="T10" fmla="*/ 96 w 172"/>
                    <a:gd name="T11" fmla="*/ 197 h 253"/>
                    <a:gd name="T12" fmla="*/ 91 w 172"/>
                    <a:gd name="T13" fmla="*/ 187 h 253"/>
                    <a:gd name="T14" fmla="*/ 91 w 172"/>
                    <a:gd name="T15" fmla="*/ 177 h 253"/>
                    <a:gd name="T16" fmla="*/ 91 w 172"/>
                    <a:gd name="T17" fmla="*/ 172 h 253"/>
                    <a:gd name="T18" fmla="*/ 91 w 172"/>
                    <a:gd name="T19" fmla="*/ 162 h 253"/>
                    <a:gd name="T20" fmla="*/ 76 w 172"/>
                    <a:gd name="T21" fmla="*/ 142 h 253"/>
                    <a:gd name="T22" fmla="*/ 76 w 172"/>
                    <a:gd name="T23" fmla="*/ 137 h 253"/>
                    <a:gd name="T24" fmla="*/ 81 w 172"/>
                    <a:gd name="T25" fmla="*/ 132 h 253"/>
                    <a:gd name="T26" fmla="*/ 71 w 172"/>
                    <a:gd name="T27" fmla="*/ 122 h 253"/>
                    <a:gd name="T28" fmla="*/ 66 w 172"/>
                    <a:gd name="T29" fmla="*/ 116 h 253"/>
                    <a:gd name="T30" fmla="*/ 50 w 172"/>
                    <a:gd name="T31" fmla="*/ 111 h 253"/>
                    <a:gd name="T32" fmla="*/ 30 w 172"/>
                    <a:gd name="T33" fmla="*/ 116 h 253"/>
                    <a:gd name="T34" fmla="*/ 15 w 172"/>
                    <a:gd name="T35" fmla="*/ 122 h 253"/>
                    <a:gd name="T36" fmla="*/ 10 w 172"/>
                    <a:gd name="T37" fmla="*/ 111 h 253"/>
                    <a:gd name="T38" fmla="*/ 25 w 172"/>
                    <a:gd name="T39" fmla="*/ 106 h 253"/>
                    <a:gd name="T40" fmla="*/ 30 w 172"/>
                    <a:gd name="T41" fmla="*/ 86 h 253"/>
                    <a:gd name="T42" fmla="*/ 25 w 172"/>
                    <a:gd name="T43" fmla="*/ 71 h 253"/>
                    <a:gd name="T44" fmla="*/ 30 w 172"/>
                    <a:gd name="T45" fmla="*/ 61 h 253"/>
                    <a:gd name="T46" fmla="*/ 40 w 172"/>
                    <a:gd name="T47" fmla="*/ 66 h 253"/>
                    <a:gd name="T48" fmla="*/ 40 w 172"/>
                    <a:gd name="T49" fmla="*/ 56 h 253"/>
                    <a:gd name="T50" fmla="*/ 35 w 172"/>
                    <a:gd name="T51" fmla="*/ 46 h 253"/>
                    <a:gd name="T52" fmla="*/ 35 w 172"/>
                    <a:gd name="T53" fmla="*/ 35 h 253"/>
                    <a:gd name="T54" fmla="*/ 55 w 172"/>
                    <a:gd name="T55" fmla="*/ 35 h 253"/>
                    <a:gd name="T56" fmla="*/ 66 w 172"/>
                    <a:gd name="T57" fmla="*/ 41 h 253"/>
                    <a:gd name="T58" fmla="*/ 66 w 172"/>
                    <a:gd name="T59" fmla="*/ 51 h 253"/>
                    <a:gd name="T60" fmla="*/ 76 w 172"/>
                    <a:gd name="T61" fmla="*/ 56 h 253"/>
                    <a:gd name="T62" fmla="*/ 76 w 172"/>
                    <a:gd name="T63" fmla="*/ 51 h 253"/>
                    <a:gd name="T64" fmla="*/ 96 w 172"/>
                    <a:gd name="T65" fmla="*/ 51 h 253"/>
                    <a:gd name="T66" fmla="*/ 91 w 172"/>
                    <a:gd name="T67" fmla="*/ 46 h 253"/>
                    <a:gd name="T68" fmla="*/ 86 w 172"/>
                    <a:gd name="T69" fmla="*/ 41 h 253"/>
                    <a:gd name="T70" fmla="*/ 91 w 172"/>
                    <a:gd name="T71" fmla="*/ 30 h 253"/>
                    <a:gd name="T72" fmla="*/ 101 w 172"/>
                    <a:gd name="T73" fmla="*/ 30 h 253"/>
                    <a:gd name="T74" fmla="*/ 106 w 172"/>
                    <a:gd name="T75" fmla="*/ 20 h 253"/>
                    <a:gd name="T76" fmla="*/ 116 w 172"/>
                    <a:gd name="T77" fmla="*/ 20 h 253"/>
                    <a:gd name="T78" fmla="*/ 121 w 172"/>
                    <a:gd name="T79" fmla="*/ 15 h 253"/>
                    <a:gd name="T80" fmla="*/ 131 w 172"/>
                    <a:gd name="T81" fmla="*/ 5 h 253"/>
                    <a:gd name="T82" fmla="*/ 152 w 172"/>
                    <a:gd name="T83" fmla="*/ 5 h 253"/>
                    <a:gd name="T84" fmla="*/ 152 w 172"/>
                    <a:gd name="T85" fmla="*/ 15 h 253"/>
                    <a:gd name="T86" fmla="*/ 141 w 172"/>
                    <a:gd name="T87" fmla="*/ 30 h 253"/>
                    <a:gd name="T88" fmla="*/ 141 w 172"/>
                    <a:gd name="T89" fmla="*/ 41 h 253"/>
                    <a:gd name="T90" fmla="*/ 136 w 172"/>
                    <a:gd name="T91" fmla="*/ 56 h 253"/>
                    <a:gd name="T92" fmla="*/ 152 w 172"/>
                    <a:gd name="T93" fmla="*/ 56 h 253"/>
                    <a:gd name="T94" fmla="*/ 157 w 172"/>
                    <a:gd name="T95" fmla="*/ 76 h 253"/>
                    <a:gd name="T96" fmla="*/ 167 w 172"/>
                    <a:gd name="T97" fmla="*/ 91 h 253"/>
                    <a:gd name="T98" fmla="*/ 172 w 172"/>
                    <a:gd name="T99" fmla="*/ 106 h 253"/>
                    <a:gd name="T100" fmla="*/ 162 w 172"/>
                    <a:gd name="T101" fmla="*/ 116 h 253"/>
                    <a:gd name="T102" fmla="*/ 152 w 172"/>
                    <a:gd name="T103" fmla="*/ 122 h 253"/>
                    <a:gd name="T104" fmla="*/ 141 w 172"/>
                    <a:gd name="T105" fmla="*/ 147 h 253"/>
                    <a:gd name="T106" fmla="*/ 147 w 172"/>
                    <a:gd name="T107" fmla="*/ 177 h 253"/>
                    <a:gd name="T108" fmla="*/ 147 w 172"/>
                    <a:gd name="T109" fmla="*/ 223 h 253"/>
                    <a:gd name="T110" fmla="*/ 136 w 172"/>
                    <a:gd name="T111" fmla="*/ 2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253">
                      <a:moveTo>
                        <a:pt x="126" y="248"/>
                      </a:moveTo>
                      <a:lnTo>
                        <a:pt x="126" y="248"/>
                      </a:lnTo>
                      <a:lnTo>
                        <a:pt x="126" y="248"/>
                      </a:lnTo>
                      <a:lnTo>
                        <a:pt x="126" y="253"/>
                      </a:lnTo>
                      <a:lnTo>
                        <a:pt x="116" y="253"/>
                      </a:lnTo>
                      <a:lnTo>
                        <a:pt x="106" y="248"/>
                      </a:lnTo>
                      <a:lnTo>
                        <a:pt x="106" y="248"/>
                      </a:lnTo>
                      <a:lnTo>
                        <a:pt x="106" y="248"/>
                      </a:lnTo>
                      <a:lnTo>
                        <a:pt x="106" y="243"/>
                      </a:lnTo>
                      <a:lnTo>
                        <a:pt x="101" y="243"/>
                      </a:lnTo>
                      <a:lnTo>
                        <a:pt x="101" y="238"/>
                      </a:lnTo>
                      <a:lnTo>
                        <a:pt x="101" y="238"/>
                      </a:lnTo>
                      <a:lnTo>
                        <a:pt x="101" y="233"/>
                      </a:lnTo>
                      <a:lnTo>
                        <a:pt x="101" y="233"/>
                      </a:lnTo>
                      <a:lnTo>
                        <a:pt x="101" y="233"/>
                      </a:lnTo>
                      <a:lnTo>
                        <a:pt x="101" y="228"/>
                      </a:lnTo>
                      <a:lnTo>
                        <a:pt x="101" y="228"/>
                      </a:lnTo>
                      <a:lnTo>
                        <a:pt x="101" y="228"/>
                      </a:lnTo>
                      <a:lnTo>
                        <a:pt x="96" y="223"/>
                      </a:lnTo>
                      <a:lnTo>
                        <a:pt x="96" y="223"/>
                      </a:lnTo>
                      <a:lnTo>
                        <a:pt x="96" y="223"/>
                      </a:lnTo>
                      <a:lnTo>
                        <a:pt x="96" y="218"/>
                      </a:lnTo>
                      <a:lnTo>
                        <a:pt x="96" y="218"/>
                      </a:lnTo>
                      <a:lnTo>
                        <a:pt x="96" y="218"/>
                      </a:lnTo>
                      <a:lnTo>
                        <a:pt x="96" y="218"/>
                      </a:lnTo>
                      <a:lnTo>
                        <a:pt x="96" y="213"/>
                      </a:lnTo>
                      <a:lnTo>
                        <a:pt x="96" y="213"/>
                      </a:lnTo>
                      <a:lnTo>
                        <a:pt x="96" y="213"/>
                      </a:lnTo>
                      <a:lnTo>
                        <a:pt x="96" y="208"/>
                      </a:lnTo>
                      <a:lnTo>
                        <a:pt x="96" y="208"/>
                      </a:lnTo>
                      <a:lnTo>
                        <a:pt x="96" y="203"/>
                      </a:lnTo>
                      <a:lnTo>
                        <a:pt x="91" y="203"/>
                      </a:lnTo>
                      <a:lnTo>
                        <a:pt x="91" y="203"/>
                      </a:lnTo>
                      <a:lnTo>
                        <a:pt x="96" y="203"/>
                      </a:lnTo>
                      <a:lnTo>
                        <a:pt x="96" y="197"/>
                      </a:lnTo>
                      <a:lnTo>
                        <a:pt x="96" y="197"/>
                      </a:lnTo>
                      <a:lnTo>
                        <a:pt x="96" y="197"/>
                      </a:lnTo>
                      <a:lnTo>
                        <a:pt x="96" y="197"/>
                      </a:lnTo>
                      <a:lnTo>
                        <a:pt x="91" y="192"/>
                      </a:lnTo>
                      <a:lnTo>
                        <a:pt x="91" y="192"/>
                      </a:lnTo>
                      <a:lnTo>
                        <a:pt x="91" y="187"/>
                      </a:lnTo>
                      <a:lnTo>
                        <a:pt x="91" y="187"/>
                      </a:lnTo>
                      <a:lnTo>
                        <a:pt x="91" y="187"/>
                      </a:lnTo>
                      <a:lnTo>
                        <a:pt x="91" y="187"/>
                      </a:lnTo>
                      <a:lnTo>
                        <a:pt x="91" y="182"/>
                      </a:lnTo>
                      <a:lnTo>
                        <a:pt x="91" y="182"/>
                      </a:lnTo>
                      <a:lnTo>
                        <a:pt x="91" y="182"/>
                      </a:lnTo>
                      <a:lnTo>
                        <a:pt x="91" y="177"/>
                      </a:lnTo>
                      <a:lnTo>
                        <a:pt x="91" y="177"/>
                      </a:lnTo>
                      <a:lnTo>
                        <a:pt x="91" y="177"/>
                      </a:lnTo>
                      <a:lnTo>
                        <a:pt x="91" y="177"/>
                      </a:lnTo>
                      <a:lnTo>
                        <a:pt x="91" y="172"/>
                      </a:lnTo>
                      <a:lnTo>
                        <a:pt x="91" y="172"/>
                      </a:lnTo>
                      <a:lnTo>
                        <a:pt x="91" y="172"/>
                      </a:lnTo>
                      <a:lnTo>
                        <a:pt x="91" y="167"/>
                      </a:lnTo>
                      <a:lnTo>
                        <a:pt x="91" y="162"/>
                      </a:lnTo>
                      <a:lnTo>
                        <a:pt x="91" y="162"/>
                      </a:lnTo>
                      <a:lnTo>
                        <a:pt x="91" y="162"/>
                      </a:lnTo>
                      <a:lnTo>
                        <a:pt x="91" y="162"/>
                      </a:lnTo>
                      <a:lnTo>
                        <a:pt x="91" y="162"/>
                      </a:lnTo>
                      <a:lnTo>
                        <a:pt x="91" y="157"/>
                      </a:lnTo>
                      <a:lnTo>
                        <a:pt x="86" y="152"/>
                      </a:lnTo>
                      <a:lnTo>
                        <a:pt x="81" y="152"/>
                      </a:lnTo>
                      <a:lnTo>
                        <a:pt x="76" y="147"/>
                      </a:lnTo>
                      <a:lnTo>
                        <a:pt x="76" y="147"/>
                      </a:lnTo>
                      <a:lnTo>
                        <a:pt x="76" y="142"/>
                      </a:lnTo>
                      <a:lnTo>
                        <a:pt x="76" y="142"/>
                      </a:lnTo>
                      <a:lnTo>
                        <a:pt x="76" y="142"/>
                      </a:lnTo>
                      <a:lnTo>
                        <a:pt x="76" y="137"/>
                      </a:lnTo>
                      <a:lnTo>
                        <a:pt x="76" y="137"/>
                      </a:lnTo>
                      <a:lnTo>
                        <a:pt x="76" y="137"/>
                      </a:lnTo>
                      <a:lnTo>
                        <a:pt x="76" y="137"/>
                      </a:lnTo>
                      <a:lnTo>
                        <a:pt x="81" y="137"/>
                      </a:lnTo>
                      <a:lnTo>
                        <a:pt x="81" y="137"/>
                      </a:lnTo>
                      <a:lnTo>
                        <a:pt x="81" y="137"/>
                      </a:lnTo>
                      <a:lnTo>
                        <a:pt x="81" y="137"/>
                      </a:lnTo>
                      <a:lnTo>
                        <a:pt x="81" y="132"/>
                      </a:lnTo>
                      <a:lnTo>
                        <a:pt x="81" y="132"/>
                      </a:lnTo>
                      <a:lnTo>
                        <a:pt x="81" y="132"/>
                      </a:lnTo>
                      <a:lnTo>
                        <a:pt x="76" y="127"/>
                      </a:lnTo>
                      <a:lnTo>
                        <a:pt x="76" y="127"/>
                      </a:lnTo>
                      <a:lnTo>
                        <a:pt x="71" y="127"/>
                      </a:lnTo>
                      <a:lnTo>
                        <a:pt x="71" y="127"/>
                      </a:lnTo>
                      <a:lnTo>
                        <a:pt x="71" y="122"/>
                      </a:lnTo>
                      <a:lnTo>
                        <a:pt x="66" y="122"/>
                      </a:lnTo>
                      <a:lnTo>
                        <a:pt x="66" y="122"/>
                      </a:lnTo>
                      <a:lnTo>
                        <a:pt x="66" y="122"/>
                      </a:lnTo>
                      <a:lnTo>
                        <a:pt x="66" y="122"/>
                      </a:lnTo>
                      <a:lnTo>
                        <a:pt x="66" y="116"/>
                      </a:lnTo>
                      <a:lnTo>
                        <a:pt x="66" y="116"/>
                      </a:lnTo>
                      <a:lnTo>
                        <a:pt x="66" y="116"/>
                      </a:lnTo>
                      <a:lnTo>
                        <a:pt x="66" y="111"/>
                      </a:lnTo>
                      <a:lnTo>
                        <a:pt x="66" y="111"/>
                      </a:lnTo>
                      <a:lnTo>
                        <a:pt x="66" y="111"/>
                      </a:lnTo>
                      <a:lnTo>
                        <a:pt x="50" y="111"/>
                      </a:lnTo>
                      <a:lnTo>
                        <a:pt x="50" y="111"/>
                      </a:lnTo>
                      <a:lnTo>
                        <a:pt x="50" y="111"/>
                      </a:lnTo>
                      <a:lnTo>
                        <a:pt x="45" y="111"/>
                      </a:lnTo>
                      <a:lnTo>
                        <a:pt x="40" y="111"/>
                      </a:lnTo>
                      <a:lnTo>
                        <a:pt x="35" y="116"/>
                      </a:lnTo>
                      <a:lnTo>
                        <a:pt x="35" y="116"/>
                      </a:lnTo>
                      <a:lnTo>
                        <a:pt x="30" y="116"/>
                      </a:lnTo>
                      <a:lnTo>
                        <a:pt x="30" y="116"/>
                      </a:lnTo>
                      <a:lnTo>
                        <a:pt x="30" y="116"/>
                      </a:lnTo>
                      <a:lnTo>
                        <a:pt x="30" y="122"/>
                      </a:lnTo>
                      <a:lnTo>
                        <a:pt x="30" y="122"/>
                      </a:lnTo>
                      <a:lnTo>
                        <a:pt x="30" y="122"/>
                      </a:lnTo>
                      <a:lnTo>
                        <a:pt x="15" y="122"/>
                      </a:lnTo>
                      <a:lnTo>
                        <a:pt x="15" y="122"/>
                      </a:lnTo>
                      <a:lnTo>
                        <a:pt x="10" y="122"/>
                      </a:lnTo>
                      <a:lnTo>
                        <a:pt x="5" y="122"/>
                      </a:lnTo>
                      <a:lnTo>
                        <a:pt x="0" y="122"/>
                      </a:lnTo>
                      <a:lnTo>
                        <a:pt x="5" y="111"/>
                      </a:lnTo>
                      <a:lnTo>
                        <a:pt x="10" y="111"/>
                      </a:lnTo>
                      <a:lnTo>
                        <a:pt x="10" y="111"/>
                      </a:lnTo>
                      <a:lnTo>
                        <a:pt x="10" y="111"/>
                      </a:lnTo>
                      <a:lnTo>
                        <a:pt x="15" y="111"/>
                      </a:lnTo>
                      <a:lnTo>
                        <a:pt x="20" y="111"/>
                      </a:lnTo>
                      <a:lnTo>
                        <a:pt x="20" y="111"/>
                      </a:lnTo>
                      <a:lnTo>
                        <a:pt x="25" y="106"/>
                      </a:lnTo>
                      <a:lnTo>
                        <a:pt x="25" y="101"/>
                      </a:lnTo>
                      <a:lnTo>
                        <a:pt x="25" y="101"/>
                      </a:lnTo>
                      <a:lnTo>
                        <a:pt x="30" y="91"/>
                      </a:lnTo>
                      <a:lnTo>
                        <a:pt x="30" y="91"/>
                      </a:lnTo>
                      <a:lnTo>
                        <a:pt x="30" y="86"/>
                      </a:lnTo>
                      <a:lnTo>
                        <a:pt x="30" y="86"/>
                      </a:lnTo>
                      <a:lnTo>
                        <a:pt x="30" y="86"/>
                      </a:lnTo>
                      <a:lnTo>
                        <a:pt x="25" y="86"/>
                      </a:lnTo>
                      <a:lnTo>
                        <a:pt x="20" y="81"/>
                      </a:lnTo>
                      <a:lnTo>
                        <a:pt x="20" y="76"/>
                      </a:lnTo>
                      <a:lnTo>
                        <a:pt x="25" y="76"/>
                      </a:lnTo>
                      <a:lnTo>
                        <a:pt x="25" y="71"/>
                      </a:lnTo>
                      <a:lnTo>
                        <a:pt x="25" y="71"/>
                      </a:lnTo>
                      <a:lnTo>
                        <a:pt x="30" y="66"/>
                      </a:lnTo>
                      <a:lnTo>
                        <a:pt x="30" y="66"/>
                      </a:lnTo>
                      <a:lnTo>
                        <a:pt x="30" y="66"/>
                      </a:lnTo>
                      <a:lnTo>
                        <a:pt x="30" y="61"/>
                      </a:lnTo>
                      <a:lnTo>
                        <a:pt x="30" y="61"/>
                      </a:lnTo>
                      <a:lnTo>
                        <a:pt x="30" y="61"/>
                      </a:lnTo>
                      <a:lnTo>
                        <a:pt x="35" y="61"/>
                      </a:lnTo>
                      <a:lnTo>
                        <a:pt x="35" y="61"/>
                      </a:lnTo>
                      <a:lnTo>
                        <a:pt x="35" y="61"/>
                      </a:lnTo>
                      <a:lnTo>
                        <a:pt x="35" y="61"/>
                      </a:lnTo>
                      <a:lnTo>
                        <a:pt x="40" y="66"/>
                      </a:lnTo>
                      <a:lnTo>
                        <a:pt x="40" y="61"/>
                      </a:lnTo>
                      <a:lnTo>
                        <a:pt x="40" y="61"/>
                      </a:lnTo>
                      <a:lnTo>
                        <a:pt x="40" y="61"/>
                      </a:lnTo>
                      <a:lnTo>
                        <a:pt x="40" y="56"/>
                      </a:lnTo>
                      <a:lnTo>
                        <a:pt x="40" y="56"/>
                      </a:lnTo>
                      <a:lnTo>
                        <a:pt x="40" y="56"/>
                      </a:lnTo>
                      <a:lnTo>
                        <a:pt x="35" y="51"/>
                      </a:lnTo>
                      <a:lnTo>
                        <a:pt x="35" y="51"/>
                      </a:lnTo>
                      <a:lnTo>
                        <a:pt x="35" y="51"/>
                      </a:lnTo>
                      <a:lnTo>
                        <a:pt x="35" y="46"/>
                      </a:lnTo>
                      <a:lnTo>
                        <a:pt x="35" y="46"/>
                      </a:lnTo>
                      <a:lnTo>
                        <a:pt x="35" y="46"/>
                      </a:lnTo>
                      <a:lnTo>
                        <a:pt x="35" y="46"/>
                      </a:lnTo>
                      <a:lnTo>
                        <a:pt x="35" y="41"/>
                      </a:lnTo>
                      <a:lnTo>
                        <a:pt x="35" y="41"/>
                      </a:lnTo>
                      <a:lnTo>
                        <a:pt x="35" y="35"/>
                      </a:lnTo>
                      <a:lnTo>
                        <a:pt x="35" y="35"/>
                      </a:lnTo>
                      <a:lnTo>
                        <a:pt x="35" y="35"/>
                      </a:lnTo>
                      <a:lnTo>
                        <a:pt x="35" y="35"/>
                      </a:lnTo>
                      <a:lnTo>
                        <a:pt x="35" y="35"/>
                      </a:lnTo>
                      <a:lnTo>
                        <a:pt x="40" y="35"/>
                      </a:lnTo>
                      <a:lnTo>
                        <a:pt x="45" y="41"/>
                      </a:lnTo>
                      <a:lnTo>
                        <a:pt x="50" y="41"/>
                      </a:lnTo>
                      <a:lnTo>
                        <a:pt x="55" y="35"/>
                      </a:lnTo>
                      <a:lnTo>
                        <a:pt x="55" y="41"/>
                      </a:lnTo>
                      <a:lnTo>
                        <a:pt x="55" y="41"/>
                      </a:lnTo>
                      <a:lnTo>
                        <a:pt x="60" y="41"/>
                      </a:lnTo>
                      <a:lnTo>
                        <a:pt x="60" y="41"/>
                      </a:lnTo>
                      <a:lnTo>
                        <a:pt x="66" y="41"/>
                      </a:lnTo>
                      <a:lnTo>
                        <a:pt x="66" y="41"/>
                      </a:lnTo>
                      <a:lnTo>
                        <a:pt x="66" y="41"/>
                      </a:lnTo>
                      <a:lnTo>
                        <a:pt x="66" y="46"/>
                      </a:lnTo>
                      <a:lnTo>
                        <a:pt x="66" y="46"/>
                      </a:lnTo>
                      <a:lnTo>
                        <a:pt x="66" y="46"/>
                      </a:lnTo>
                      <a:lnTo>
                        <a:pt x="66" y="46"/>
                      </a:lnTo>
                      <a:lnTo>
                        <a:pt x="66" y="51"/>
                      </a:lnTo>
                      <a:lnTo>
                        <a:pt x="71" y="51"/>
                      </a:lnTo>
                      <a:lnTo>
                        <a:pt x="71" y="51"/>
                      </a:lnTo>
                      <a:lnTo>
                        <a:pt x="76" y="56"/>
                      </a:lnTo>
                      <a:lnTo>
                        <a:pt x="76" y="56"/>
                      </a:lnTo>
                      <a:lnTo>
                        <a:pt x="76" y="56"/>
                      </a:lnTo>
                      <a:lnTo>
                        <a:pt x="76" y="56"/>
                      </a:lnTo>
                      <a:lnTo>
                        <a:pt x="76" y="56"/>
                      </a:lnTo>
                      <a:lnTo>
                        <a:pt x="81" y="51"/>
                      </a:lnTo>
                      <a:lnTo>
                        <a:pt x="81" y="51"/>
                      </a:lnTo>
                      <a:lnTo>
                        <a:pt x="76" y="51"/>
                      </a:lnTo>
                      <a:lnTo>
                        <a:pt x="76" y="51"/>
                      </a:lnTo>
                      <a:lnTo>
                        <a:pt x="76" y="51"/>
                      </a:lnTo>
                      <a:lnTo>
                        <a:pt x="81" y="51"/>
                      </a:lnTo>
                      <a:lnTo>
                        <a:pt x="81" y="51"/>
                      </a:lnTo>
                      <a:lnTo>
                        <a:pt x="96" y="51"/>
                      </a:lnTo>
                      <a:lnTo>
                        <a:pt x="96" y="51"/>
                      </a:lnTo>
                      <a:lnTo>
                        <a:pt x="96" y="51"/>
                      </a:lnTo>
                      <a:lnTo>
                        <a:pt x="96" y="51"/>
                      </a:lnTo>
                      <a:lnTo>
                        <a:pt x="96" y="51"/>
                      </a:lnTo>
                      <a:lnTo>
                        <a:pt x="96" y="46"/>
                      </a:lnTo>
                      <a:lnTo>
                        <a:pt x="96" y="46"/>
                      </a:lnTo>
                      <a:lnTo>
                        <a:pt x="96" y="46"/>
                      </a:lnTo>
                      <a:lnTo>
                        <a:pt x="96" y="46"/>
                      </a:lnTo>
                      <a:lnTo>
                        <a:pt x="91" y="46"/>
                      </a:lnTo>
                      <a:lnTo>
                        <a:pt x="91" y="46"/>
                      </a:lnTo>
                      <a:lnTo>
                        <a:pt x="91" y="46"/>
                      </a:lnTo>
                      <a:lnTo>
                        <a:pt x="86" y="41"/>
                      </a:lnTo>
                      <a:lnTo>
                        <a:pt x="86" y="41"/>
                      </a:lnTo>
                      <a:lnTo>
                        <a:pt x="86" y="41"/>
                      </a:lnTo>
                      <a:lnTo>
                        <a:pt x="86" y="41"/>
                      </a:lnTo>
                      <a:lnTo>
                        <a:pt x="86" y="41"/>
                      </a:lnTo>
                      <a:lnTo>
                        <a:pt x="86" y="35"/>
                      </a:lnTo>
                      <a:lnTo>
                        <a:pt x="91" y="35"/>
                      </a:lnTo>
                      <a:lnTo>
                        <a:pt x="91" y="30"/>
                      </a:lnTo>
                      <a:lnTo>
                        <a:pt x="91" y="30"/>
                      </a:lnTo>
                      <a:lnTo>
                        <a:pt x="91" y="30"/>
                      </a:lnTo>
                      <a:lnTo>
                        <a:pt x="91" y="30"/>
                      </a:lnTo>
                      <a:lnTo>
                        <a:pt x="91" y="30"/>
                      </a:lnTo>
                      <a:lnTo>
                        <a:pt x="96" y="30"/>
                      </a:lnTo>
                      <a:lnTo>
                        <a:pt x="96" y="30"/>
                      </a:lnTo>
                      <a:lnTo>
                        <a:pt x="96" y="30"/>
                      </a:lnTo>
                      <a:lnTo>
                        <a:pt x="101" y="30"/>
                      </a:lnTo>
                      <a:lnTo>
                        <a:pt x="101" y="30"/>
                      </a:lnTo>
                      <a:lnTo>
                        <a:pt x="101" y="30"/>
                      </a:lnTo>
                      <a:lnTo>
                        <a:pt x="101" y="30"/>
                      </a:lnTo>
                      <a:lnTo>
                        <a:pt x="106" y="25"/>
                      </a:lnTo>
                      <a:lnTo>
                        <a:pt x="106" y="20"/>
                      </a:lnTo>
                      <a:lnTo>
                        <a:pt x="106" y="20"/>
                      </a:lnTo>
                      <a:lnTo>
                        <a:pt x="106" y="20"/>
                      </a:lnTo>
                      <a:lnTo>
                        <a:pt x="111" y="20"/>
                      </a:lnTo>
                      <a:lnTo>
                        <a:pt x="116" y="15"/>
                      </a:lnTo>
                      <a:lnTo>
                        <a:pt x="116" y="20"/>
                      </a:lnTo>
                      <a:lnTo>
                        <a:pt x="116" y="20"/>
                      </a:lnTo>
                      <a:lnTo>
                        <a:pt x="116" y="20"/>
                      </a:lnTo>
                      <a:lnTo>
                        <a:pt x="116" y="20"/>
                      </a:lnTo>
                      <a:lnTo>
                        <a:pt x="116" y="20"/>
                      </a:lnTo>
                      <a:lnTo>
                        <a:pt x="116" y="15"/>
                      </a:lnTo>
                      <a:lnTo>
                        <a:pt x="116" y="15"/>
                      </a:lnTo>
                      <a:lnTo>
                        <a:pt x="121" y="15"/>
                      </a:lnTo>
                      <a:lnTo>
                        <a:pt x="121" y="15"/>
                      </a:lnTo>
                      <a:lnTo>
                        <a:pt x="121" y="10"/>
                      </a:lnTo>
                      <a:lnTo>
                        <a:pt x="121" y="10"/>
                      </a:lnTo>
                      <a:lnTo>
                        <a:pt x="126" y="10"/>
                      </a:lnTo>
                      <a:lnTo>
                        <a:pt x="126" y="10"/>
                      </a:lnTo>
                      <a:lnTo>
                        <a:pt x="131" y="5"/>
                      </a:lnTo>
                      <a:lnTo>
                        <a:pt x="131" y="5"/>
                      </a:lnTo>
                      <a:lnTo>
                        <a:pt x="131" y="5"/>
                      </a:lnTo>
                      <a:lnTo>
                        <a:pt x="131" y="5"/>
                      </a:lnTo>
                      <a:lnTo>
                        <a:pt x="136" y="0"/>
                      </a:lnTo>
                      <a:lnTo>
                        <a:pt x="136" y="0"/>
                      </a:lnTo>
                      <a:lnTo>
                        <a:pt x="141" y="0"/>
                      </a:lnTo>
                      <a:lnTo>
                        <a:pt x="152" y="5"/>
                      </a:lnTo>
                      <a:lnTo>
                        <a:pt x="152" y="5"/>
                      </a:lnTo>
                      <a:lnTo>
                        <a:pt x="152" y="5"/>
                      </a:lnTo>
                      <a:lnTo>
                        <a:pt x="152" y="10"/>
                      </a:lnTo>
                      <a:lnTo>
                        <a:pt x="152" y="10"/>
                      </a:lnTo>
                      <a:lnTo>
                        <a:pt x="152" y="15"/>
                      </a:lnTo>
                      <a:lnTo>
                        <a:pt x="152" y="15"/>
                      </a:lnTo>
                      <a:lnTo>
                        <a:pt x="152" y="15"/>
                      </a:lnTo>
                      <a:lnTo>
                        <a:pt x="147" y="15"/>
                      </a:lnTo>
                      <a:lnTo>
                        <a:pt x="147" y="15"/>
                      </a:lnTo>
                      <a:lnTo>
                        <a:pt x="141" y="20"/>
                      </a:lnTo>
                      <a:lnTo>
                        <a:pt x="141" y="20"/>
                      </a:lnTo>
                      <a:lnTo>
                        <a:pt x="141" y="30"/>
                      </a:lnTo>
                      <a:lnTo>
                        <a:pt x="141" y="30"/>
                      </a:lnTo>
                      <a:lnTo>
                        <a:pt x="147" y="35"/>
                      </a:lnTo>
                      <a:lnTo>
                        <a:pt x="147" y="35"/>
                      </a:lnTo>
                      <a:lnTo>
                        <a:pt x="147" y="41"/>
                      </a:lnTo>
                      <a:lnTo>
                        <a:pt x="141" y="41"/>
                      </a:lnTo>
                      <a:lnTo>
                        <a:pt x="141" y="41"/>
                      </a:lnTo>
                      <a:lnTo>
                        <a:pt x="141" y="46"/>
                      </a:lnTo>
                      <a:lnTo>
                        <a:pt x="136" y="46"/>
                      </a:lnTo>
                      <a:lnTo>
                        <a:pt x="141" y="51"/>
                      </a:lnTo>
                      <a:lnTo>
                        <a:pt x="141" y="51"/>
                      </a:lnTo>
                      <a:lnTo>
                        <a:pt x="136" y="56"/>
                      </a:lnTo>
                      <a:lnTo>
                        <a:pt x="136" y="56"/>
                      </a:lnTo>
                      <a:lnTo>
                        <a:pt x="141" y="61"/>
                      </a:lnTo>
                      <a:lnTo>
                        <a:pt x="141" y="61"/>
                      </a:lnTo>
                      <a:lnTo>
                        <a:pt x="147" y="61"/>
                      </a:lnTo>
                      <a:lnTo>
                        <a:pt x="147" y="61"/>
                      </a:lnTo>
                      <a:lnTo>
                        <a:pt x="147" y="56"/>
                      </a:lnTo>
                      <a:lnTo>
                        <a:pt x="152" y="56"/>
                      </a:lnTo>
                      <a:lnTo>
                        <a:pt x="152" y="51"/>
                      </a:lnTo>
                      <a:lnTo>
                        <a:pt x="157" y="61"/>
                      </a:lnTo>
                      <a:lnTo>
                        <a:pt x="157" y="66"/>
                      </a:lnTo>
                      <a:lnTo>
                        <a:pt x="157" y="71"/>
                      </a:lnTo>
                      <a:lnTo>
                        <a:pt x="157" y="76"/>
                      </a:lnTo>
                      <a:lnTo>
                        <a:pt x="157" y="76"/>
                      </a:lnTo>
                      <a:lnTo>
                        <a:pt x="157" y="76"/>
                      </a:lnTo>
                      <a:lnTo>
                        <a:pt x="162" y="81"/>
                      </a:lnTo>
                      <a:lnTo>
                        <a:pt x="162" y="81"/>
                      </a:lnTo>
                      <a:lnTo>
                        <a:pt x="162" y="86"/>
                      </a:lnTo>
                      <a:lnTo>
                        <a:pt x="167" y="91"/>
                      </a:lnTo>
                      <a:lnTo>
                        <a:pt x="167" y="91"/>
                      </a:lnTo>
                      <a:lnTo>
                        <a:pt x="167" y="96"/>
                      </a:lnTo>
                      <a:lnTo>
                        <a:pt x="167" y="101"/>
                      </a:lnTo>
                      <a:lnTo>
                        <a:pt x="172" y="101"/>
                      </a:lnTo>
                      <a:lnTo>
                        <a:pt x="172" y="101"/>
                      </a:lnTo>
                      <a:lnTo>
                        <a:pt x="172" y="101"/>
                      </a:lnTo>
                      <a:lnTo>
                        <a:pt x="172" y="106"/>
                      </a:lnTo>
                      <a:lnTo>
                        <a:pt x="167" y="106"/>
                      </a:lnTo>
                      <a:lnTo>
                        <a:pt x="162" y="111"/>
                      </a:lnTo>
                      <a:lnTo>
                        <a:pt x="162" y="111"/>
                      </a:lnTo>
                      <a:lnTo>
                        <a:pt x="162" y="116"/>
                      </a:lnTo>
                      <a:lnTo>
                        <a:pt x="162" y="111"/>
                      </a:lnTo>
                      <a:lnTo>
                        <a:pt x="162" y="116"/>
                      </a:lnTo>
                      <a:lnTo>
                        <a:pt x="157" y="116"/>
                      </a:lnTo>
                      <a:lnTo>
                        <a:pt x="157" y="116"/>
                      </a:lnTo>
                      <a:lnTo>
                        <a:pt x="157" y="116"/>
                      </a:lnTo>
                      <a:lnTo>
                        <a:pt x="157" y="116"/>
                      </a:lnTo>
                      <a:lnTo>
                        <a:pt x="157" y="122"/>
                      </a:lnTo>
                      <a:lnTo>
                        <a:pt x="152" y="122"/>
                      </a:lnTo>
                      <a:lnTo>
                        <a:pt x="152" y="127"/>
                      </a:lnTo>
                      <a:lnTo>
                        <a:pt x="147" y="132"/>
                      </a:lnTo>
                      <a:lnTo>
                        <a:pt x="147" y="137"/>
                      </a:lnTo>
                      <a:lnTo>
                        <a:pt x="147" y="137"/>
                      </a:lnTo>
                      <a:lnTo>
                        <a:pt x="141" y="142"/>
                      </a:lnTo>
                      <a:lnTo>
                        <a:pt x="141" y="147"/>
                      </a:lnTo>
                      <a:lnTo>
                        <a:pt x="141" y="147"/>
                      </a:lnTo>
                      <a:lnTo>
                        <a:pt x="141" y="152"/>
                      </a:lnTo>
                      <a:lnTo>
                        <a:pt x="141" y="152"/>
                      </a:lnTo>
                      <a:lnTo>
                        <a:pt x="141" y="157"/>
                      </a:lnTo>
                      <a:lnTo>
                        <a:pt x="147" y="167"/>
                      </a:lnTo>
                      <a:lnTo>
                        <a:pt x="147" y="177"/>
                      </a:lnTo>
                      <a:lnTo>
                        <a:pt x="147" y="187"/>
                      </a:lnTo>
                      <a:lnTo>
                        <a:pt x="147" y="192"/>
                      </a:lnTo>
                      <a:lnTo>
                        <a:pt x="147" y="197"/>
                      </a:lnTo>
                      <a:lnTo>
                        <a:pt x="147" y="197"/>
                      </a:lnTo>
                      <a:lnTo>
                        <a:pt x="152" y="218"/>
                      </a:lnTo>
                      <a:lnTo>
                        <a:pt x="147" y="223"/>
                      </a:lnTo>
                      <a:lnTo>
                        <a:pt x="147" y="228"/>
                      </a:lnTo>
                      <a:lnTo>
                        <a:pt x="147" y="228"/>
                      </a:lnTo>
                      <a:lnTo>
                        <a:pt x="147" y="228"/>
                      </a:lnTo>
                      <a:lnTo>
                        <a:pt x="147" y="228"/>
                      </a:lnTo>
                      <a:lnTo>
                        <a:pt x="141" y="233"/>
                      </a:lnTo>
                      <a:lnTo>
                        <a:pt x="136" y="238"/>
                      </a:lnTo>
                      <a:lnTo>
                        <a:pt x="131" y="238"/>
                      </a:lnTo>
                      <a:lnTo>
                        <a:pt x="131" y="243"/>
                      </a:lnTo>
                      <a:lnTo>
                        <a:pt x="126" y="248"/>
                      </a:lnTo>
                    </a:path>
                  </a:pathLst>
                </a:custGeom>
                <a:grpFill/>
                <a:ln w="3175" cap="rnd">
                  <a:noFill/>
                  <a:prstDash val="solid"/>
                  <a:miter lim="800000"/>
                  <a:headEnd/>
                  <a:tailEnd/>
                </a:ln>
              </p:spPr>
              <p:txBody>
                <a:bodyPr/>
                <a:lstStyle/>
                <a:p>
                  <a:endParaRPr lang="en-US"/>
                </a:p>
              </p:txBody>
            </p:sp>
            <p:sp>
              <p:nvSpPr>
                <p:cNvPr id="47" name="Freeform 33">
                  <a:extLst>
                    <a:ext uri="{FF2B5EF4-FFF2-40B4-BE49-F238E27FC236}">
                      <a16:creationId xmlns:a16="http://schemas.microsoft.com/office/drawing/2014/main" id="{1B457CF0-9471-4CED-8739-516946007CED}"/>
                    </a:ext>
                  </a:extLst>
                </p:cNvPr>
                <p:cNvSpPr>
                  <a:spLocks/>
                </p:cNvSpPr>
                <p:nvPr/>
              </p:nvSpPr>
              <p:spPr bwMode="auto">
                <a:xfrm>
                  <a:off x="3281364" y="2894013"/>
                  <a:ext cx="273050" cy="273050"/>
                </a:xfrm>
                <a:custGeom>
                  <a:avLst/>
                  <a:gdLst>
                    <a:gd name="T0" fmla="*/ 0 w 172"/>
                    <a:gd name="T1" fmla="*/ 70 h 172"/>
                    <a:gd name="T2" fmla="*/ 20 w 172"/>
                    <a:gd name="T3" fmla="*/ 45 h 172"/>
                    <a:gd name="T4" fmla="*/ 41 w 172"/>
                    <a:gd name="T5" fmla="*/ 50 h 172"/>
                    <a:gd name="T6" fmla="*/ 66 w 172"/>
                    <a:gd name="T7" fmla="*/ 55 h 172"/>
                    <a:gd name="T8" fmla="*/ 91 w 172"/>
                    <a:gd name="T9" fmla="*/ 65 h 172"/>
                    <a:gd name="T10" fmla="*/ 107 w 172"/>
                    <a:gd name="T11" fmla="*/ 81 h 172"/>
                    <a:gd name="T12" fmla="*/ 102 w 172"/>
                    <a:gd name="T13" fmla="*/ 70 h 172"/>
                    <a:gd name="T14" fmla="*/ 96 w 172"/>
                    <a:gd name="T15" fmla="*/ 60 h 172"/>
                    <a:gd name="T16" fmla="*/ 107 w 172"/>
                    <a:gd name="T17" fmla="*/ 55 h 172"/>
                    <a:gd name="T18" fmla="*/ 107 w 172"/>
                    <a:gd name="T19" fmla="*/ 50 h 172"/>
                    <a:gd name="T20" fmla="*/ 117 w 172"/>
                    <a:gd name="T21" fmla="*/ 45 h 172"/>
                    <a:gd name="T22" fmla="*/ 86 w 172"/>
                    <a:gd name="T23" fmla="*/ 35 h 172"/>
                    <a:gd name="T24" fmla="*/ 127 w 172"/>
                    <a:gd name="T25" fmla="*/ 15 h 172"/>
                    <a:gd name="T26" fmla="*/ 132 w 172"/>
                    <a:gd name="T27" fmla="*/ 5 h 172"/>
                    <a:gd name="T28" fmla="*/ 142 w 172"/>
                    <a:gd name="T29" fmla="*/ 5 h 172"/>
                    <a:gd name="T30" fmla="*/ 137 w 172"/>
                    <a:gd name="T31" fmla="*/ 15 h 172"/>
                    <a:gd name="T32" fmla="*/ 137 w 172"/>
                    <a:gd name="T33" fmla="*/ 20 h 172"/>
                    <a:gd name="T34" fmla="*/ 147 w 172"/>
                    <a:gd name="T35" fmla="*/ 25 h 172"/>
                    <a:gd name="T36" fmla="*/ 142 w 172"/>
                    <a:gd name="T37" fmla="*/ 35 h 172"/>
                    <a:gd name="T38" fmla="*/ 137 w 172"/>
                    <a:gd name="T39" fmla="*/ 40 h 172"/>
                    <a:gd name="T40" fmla="*/ 142 w 172"/>
                    <a:gd name="T41" fmla="*/ 55 h 172"/>
                    <a:gd name="T42" fmla="*/ 142 w 172"/>
                    <a:gd name="T43" fmla="*/ 76 h 172"/>
                    <a:gd name="T44" fmla="*/ 142 w 172"/>
                    <a:gd name="T45" fmla="*/ 91 h 172"/>
                    <a:gd name="T46" fmla="*/ 152 w 172"/>
                    <a:gd name="T47" fmla="*/ 101 h 172"/>
                    <a:gd name="T48" fmla="*/ 157 w 172"/>
                    <a:gd name="T49" fmla="*/ 101 h 172"/>
                    <a:gd name="T50" fmla="*/ 172 w 172"/>
                    <a:gd name="T51" fmla="*/ 116 h 172"/>
                    <a:gd name="T52" fmla="*/ 162 w 172"/>
                    <a:gd name="T53" fmla="*/ 126 h 172"/>
                    <a:gd name="T54" fmla="*/ 152 w 172"/>
                    <a:gd name="T55" fmla="*/ 131 h 172"/>
                    <a:gd name="T56" fmla="*/ 152 w 172"/>
                    <a:gd name="T57" fmla="*/ 131 h 172"/>
                    <a:gd name="T58" fmla="*/ 137 w 172"/>
                    <a:gd name="T59" fmla="*/ 146 h 172"/>
                    <a:gd name="T60" fmla="*/ 132 w 172"/>
                    <a:gd name="T61" fmla="*/ 146 h 172"/>
                    <a:gd name="T62" fmla="*/ 127 w 172"/>
                    <a:gd name="T63" fmla="*/ 151 h 172"/>
                    <a:gd name="T64" fmla="*/ 122 w 172"/>
                    <a:gd name="T65" fmla="*/ 157 h 172"/>
                    <a:gd name="T66" fmla="*/ 132 w 172"/>
                    <a:gd name="T67" fmla="*/ 162 h 172"/>
                    <a:gd name="T68" fmla="*/ 132 w 172"/>
                    <a:gd name="T69" fmla="*/ 167 h 172"/>
                    <a:gd name="T70" fmla="*/ 117 w 172"/>
                    <a:gd name="T71" fmla="*/ 167 h 172"/>
                    <a:gd name="T72" fmla="*/ 112 w 172"/>
                    <a:gd name="T73" fmla="*/ 172 h 172"/>
                    <a:gd name="T74" fmla="*/ 102 w 172"/>
                    <a:gd name="T75" fmla="*/ 162 h 172"/>
                    <a:gd name="T76" fmla="*/ 96 w 172"/>
                    <a:gd name="T77" fmla="*/ 157 h 172"/>
                    <a:gd name="T78" fmla="*/ 91 w 172"/>
                    <a:gd name="T79" fmla="*/ 136 h 172"/>
                    <a:gd name="T80" fmla="*/ 76 w 172"/>
                    <a:gd name="T81" fmla="*/ 131 h 172"/>
                    <a:gd name="T82" fmla="*/ 71 w 172"/>
                    <a:gd name="T83" fmla="*/ 136 h 172"/>
                    <a:gd name="T84" fmla="*/ 61 w 172"/>
                    <a:gd name="T85" fmla="*/ 141 h 172"/>
                    <a:gd name="T86" fmla="*/ 46 w 172"/>
                    <a:gd name="T87" fmla="*/ 146 h 172"/>
                    <a:gd name="T88" fmla="*/ 41 w 172"/>
                    <a:gd name="T89" fmla="*/ 136 h 172"/>
                    <a:gd name="T90" fmla="*/ 36 w 172"/>
                    <a:gd name="T91" fmla="*/ 126 h 172"/>
                    <a:gd name="T92" fmla="*/ 26 w 172"/>
                    <a:gd name="T93" fmla="*/ 126 h 172"/>
                    <a:gd name="T94" fmla="*/ 15 w 172"/>
                    <a:gd name="T95" fmla="*/ 121 h 172"/>
                    <a:gd name="T96" fmla="*/ 26 w 172"/>
                    <a:gd name="T97" fmla="*/ 111 h 172"/>
                    <a:gd name="T98" fmla="*/ 26 w 172"/>
                    <a:gd name="T99" fmla="*/ 106 h 172"/>
                    <a:gd name="T100" fmla="*/ 36 w 172"/>
                    <a:gd name="T101" fmla="*/ 101 h 172"/>
                    <a:gd name="T102" fmla="*/ 31 w 172"/>
                    <a:gd name="T103" fmla="*/ 91 h 172"/>
                    <a:gd name="T104" fmla="*/ 15 w 172"/>
                    <a:gd name="T105" fmla="*/ 86 h 172"/>
                    <a:gd name="T106" fmla="*/ 5 w 172"/>
                    <a:gd name="T107" fmla="*/ 9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172">
                      <a:moveTo>
                        <a:pt x="5" y="86"/>
                      </a:moveTo>
                      <a:lnTo>
                        <a:pt x="5" y="86"/>
                      </a:lnTo>
                      <a:lnTo>
                        <a:pt x="0" y="81"/>
                      </a:lnTo>
                      <a:lnTo>
                        <a:pt x="0" y="81"/>
                      </a:lnTo>
                      <a:lnTo>
                        <a:pt x="0" y="76"/>
                      </a:lnTo>
                      <a:lnTo>
                        <a:pt x="0" y="70"/>
                      </a:lnTo>
                      <a:lnTo>
                        <a:pt x="0" y="70"/>
                      </a:lnTo>
                      <a:lnTo>
                        <a:pt x="5" y="65"/>
                      </a:lnTo>
                      <a:lnTo>
                        <a:pt x="10" y="65"/>
                      </a:lnTo>
                      <a:lnTo>
                        <a:pt x="15" y="55"/>
                      </a:lnTo>
                      <a:lnTo>
                        <a:pt x="15" y="50"/>
                      </a:lnTo>
                      <a:lnTo>
                        <a:pt x="20" y="45"/>
                      </a:lnTo>
                      <a:lnTo>
                        <a:pt x="26" y="45"/>
                      </a:lnTo>
                      <a:lnTo>
                        <a:pt x="36" y="50"/>
                      </a:lnTo>
                      <a:lnTo>
                        <a:pt x="36" y="50"/>
                      </a:lnTo>
                      <a:lnTo>
                        <a:pt x="36" y="50"/>
                      </a:lnTo>
                      <a:lnTo>
                        <a:pt x="41" y="45"/>
                      </a:lnTo>
                      <a:lnTo>
                        <a:pt x="41" y="50"/>
                      </a:lnTo>
                      <a:lnTo>
                        <a:pt x="46" y="50"/>
                      </a:lnTo>
                      <a:lnTo>
                        <a:pt x="46" y="55"/>
                      </a:lnTo>
                      <a:lnTo>
                        <a:pt x="51" y="55"/>
                      </a:lnTo>
                      <a:lnTo>
                        <a:pt x="51" y="55"/>
                      </a:lnTo>
                      <a:lnTo>
                        <a:pt x="61" y="60"/>
                      </a:lnTo>
                      <a:lnTo>
                        <a:pt x="66" y="55"/>
                      </a:lnTo>
                      <a:lnTo>
                        <a:pt x="71" y="55"/>
                      </a:lnTo>
                      <a:lnTo>
                        <a:pt x="71" y="60"/>
                      </a:lnTo>
                      <a:lnTo>
                        <a:pt x="86" y="60"/>
                      </a:lnTo>
                      <a:lnTo>
                        <a:pt x="91" y="60"/>
                      </a:lnTo>
                      <a:lnTo>
                        <a:pt x="91" y="65"/>
                      </a:lnTo>
                      <a:lnTo>
                        <a:pt x="91" y="65"/>
                      </a:lnTo>
                      <a:lnTo>
                        <a:pt x="91" y="70"/>
                      </a:lnTo>
                      <a:lnTo>
                        <a:pt x="96" y="76"/>
                      </a:lnTo>
                      <a:lnTo>
                        <a:pt x="96" y="76"/>
                      </a:lnTo>
                      <a:lnTo>
                        <a:pt x="102" y="81"/>
                      </a:lnTo>
                      <a:lnTo>
                        <a:pt x="102" y="81"/>
                      </a:lnTo>
                      <a:lnTo>
                        <a:pt x="107" y="81"/>
                      </a:lnTo>
                      <a:lnTo>
                        <a:pt x="112" y="81"/>
                      </a:lnTo>
                      <a:lnTo>
                        <a:pt x="112" y="81"/>
                      </a:lnTo>
                      <a:lnTo>
                        <a:pt x="107" y="76"/>
                      </a:lnTo>
                      <a:lnTo>
                        <a:pt x="107" y="76"/>
                      </a:lnTo>
                      <a:lnTo>
                        <a:pt x="102" y="76"/>
                      </a:lnTo>
                      <a:lnTo>
                        <a:pt x="102" y="70"/>
                      </a:lnTo>
                      <a:lnTo>
                        <a:pt x="102" y="65"/>
                      </a:lnTo>
                      <a:lnTo>
                        <a:pt x="102" y="65"/>
                      </a:lnTo>
                      <a:lnTo>
                        <a:pt x="96" y="65"/>
                      </a:lnTo>
                      <a:lnTo>
                        <a:pt x="91" y="65"/>
                      </a:lnTo>
                      <a:lnTo>
                        <a:pt x="91" y="60"/>
                      </a:lnTo>
                      <a:lnTo>
                        <a:pt x="96" y="60"/>
                      </a:lnTo>
                      <a:lnTo>
                        <a:pt x="96" y="55"/>
                      </a:lnTo>
                      <a:lnTo>
                        <a:pt x="102" y="55"/>
                      </a:lnTo>
                      <a:lnTo>
                        <a:pt x="102" y="60"/>
                      </a:lnTo>
                      <a:lnTo>
                        <a:pt x="107" y="60"/>
                      </a:lnTo>
                      <a:lnTo>
                        <a:pt x="107" y="60"/>
                      </a:lnTo>
                      <a:lnTo>
                        <a:pt x="107" y="55"/>
                      </a:lnTo>
                      <a:lnTo>
                        <a:pt x="122" y="60"/>
                      </a:lnTo>
                      <a:lnTo>
                        <a:pt x="117" y="55"/>
                      </a:lnTo>
                      <a:lnTo>
                        <a:pt x="117" y="55"/>
                      </a:lnTo>
                      <a:lnTo>
                        <a:pt x="112" y="50"/>
                      </a:lnTo>
                      <a:lnTo>
                        <a:pt x="107" y="50"/>
                      </a:lnTo>
                      <a:lnTo>
                        <a:pt x="107" y="50"/>
                      </a:lnTo>
                      <a:lnTo>
                        <a:pt x="107" y="50"/>
                      </a:lnTo>
                      <a:lnTo>
                        <a:pt x="107" y="45"/>
                      </a:lnTo>
                      <a:lnTo>
                        <a:pt x="107" y="45"/>
                      </a:lnTo>
                      <a:lnTo>
                        <a:pt x="107" y="45"/>
                      </a:lnTo>
                      <a:lnTo>
                        <a:pt x="112" y="50"/>
                      </a:lnTo>
                      <a:lnTo>
                        <a:pt x="117" y="45"/>
                      </a:lnTo>
                      <a:lnTo>
                        <a:pt x="112" y="45"/>
                      </a:lnTo>
                      <a:lnTo>
                        <a:pt x="112" y="40"/>
                      </a:lnTo>
                      <a:lnTo>
                        <a:pt x="107" y="40"/>
                      </a:lnTo>
                      <a:lnTo>
                        <a:pt x="91" y="40"/>
                      </a:lnTo>
                      <a:lnTo>
                        <a:pt x="86" y="35"/>
                      </a:lnTo>
                      <a:lnTo>
                        <a:pt x="86" y="35"/>
                      </a:lnTo>
                      <a:lnTo>
                        <a:pt x="91" y="30"/>
                      </a:lnTo>
                      <a:lnTo>
                        <a:pt x="91" y="30"/>
                      </a:lnTo>
                      <a:lnTo>
                        <a:pt x="96" y="30"/>
                      </a:lnTo>
                      <a:lnTo>
                        <a:pt x="102" y="30"/>
                      </a:lnTo>
                      <a:lnTo>
                        <a:pt x="122" y="15"/>
                      </a:lnTo>
                      <a:lnTo>
                        <a:pt x="127" y="15"/>
                      </a:lnTo>
                      <a:lnTo>
                        <a:pt x="127" y="15"/>
                      </a:lnTo>
                      <a:lnTo>
                        <a:pt x="127" y="10"/>
                      </a:lnTo>
                      <a:lnTo>
                        <a:pt x="127" y="5"/>
                      </a:lnTo>
                      <a:lnTo>
                        <a:pt x="127" y="0"/>
                      </a:lnTo>
                      <a:lnTo>
                        <a:pt x="132" y="5"/>
                      </a:lnTo>
                      <a:lnTo>
                        <a:pt x="132" y="5"/>
                      </a:lnTo>
                      <a:lnTo>
                        <a:pt x="132" y="10"/>
                      </a:lnTo>
                      <a:lnTo>
                        <a:pt x="132" y="10"/>
                      </a:lnTo>
                      <a:lnTo>
                        <a:pt x="132" y="10"/>
                      </a:lnTo>
                      <a:lnTo>
                        <a:pt x="132" y="10"/>
                      </a:lnTo>
                      <a:lnTo>
                        <a:pt x="137" y="5"/>
                      </a:lnTo>
                      <a:lnTo>
                        <a:pt x="142" y="5"/>
                      </a:lnTo>
                      <a:lnTo>
                        <a:pt x="142" y="5"/>
                      </a:lnTo>
                      <a:lnTo>
                        <a:pt x="142" y="5"/>
                      </a:lnTo>
                      <a:lnTo>
                        <a:pt x="142" y="10"/>
                      </a:lnTo>
                      <a:lnTo>
                        <a:pt x="142" y="10"/>
                      </a:lnTo>
                      <a:lnTo>
                        <a:pt x="142" y="10"/>
                      </a:lnTo>
                      <a:lnTo>
                        <a:pt x="137" y="15"/>
                      </a:lnTo>
                      <a:lnTo>
                        <a:pt x="137" y="15"/>
                      </a:lnTo>
                      <a:lnTo>
                        <a:pt x="137" y="20"/>
                      </a:lnTo>
                      <a:lnTo>
                        <a:pt x="137" y="20"/>
                      </a:lnTo>
                      <a:lnTo>
                        <a:pt x="137" y="20"/>
                      </a:lnTo>
                      <a:lnTo>
                        <a:pt x="137" y="20"/>
                      </a:lnTo>
                      <a:lnTo>
                        <a:pt x="137" y="20"/>
                      </a:lnTo>
                      <a:lnTo>
                        <a:pt x="142" y="20"/>
                      </a:lnTo>
                      <a:lnTo>
                        <a:pt x="142" y="20"/>
                      </a:lnTo>
                      <a:lnTo>
                        <a:pt x="147" y="20"/>
                      </a:lnTo>
                      <a:lnTo>
                        <a:pt x="147" y="20"/>
                      </a:lnTo>
                      <a:lnTo>
                        <a:pt x="147" y="25"/>
                      </a:lnTo>
                      <a:lnTo>
                        <a:pt x="147" y="25"/>
                      </a:lnTo>
                      <a:lnTo>
                        <a:pt x="147" y="25"/>
                      </a:lnTo>
                      <a:lnTo>
                        <a:pt x="147" y="25"/>
                      </a:lnTo>
                      <a:lnTo>
                        <a:pt x="142" y="30"/>
                      </a:lnTo>
                      <a:lnTo>
                        <a:pt x="142" y="35"/>
                      </a:lnTo>
                      <a:lnTo>
                        <a:pt x="142" y="35"/>
                      </a:lnTo>
                      <a:lnTo>
                        <a:pt x="142" y="35"/>
                      </a:lnTo>
                      <a:lnTo>
                        <a:pt x="142" y="35"/>
                      </a:lnTo>
                      <a:lnTo>
                        <a:pt x="142" y="35"/>
                      </a:lnTo>
                      <a:lnTo>
                        <a:pt x="137" y="35"/>
                      </a:lnTo>
                      <a:lnTo>
                        <a:pt x="137" y="40"/>
                      </a:lnTo>
                      <a:lnTo>
                        <a:pt x="137" y="40"/>
                      </a:lnTo>
                      <a:lnTo>
                        <a:pt x="137" y="40"/>
                      </a:lnTo>
                      <a:lnTo>
                        <a:pt x="137" y="50"/>
                      </a:lnTo>
                      <a:lnTo>
                        <a:pt x="137" y="50"/>
                      </a:lnTo>
                      <a:lnTo>
                        <a:pt x="137" y="50"/>
                      </a:lnTo>
                      <a:lnTo>
                        <a:pt x="142" y="50"/>
                      </a:lnTo>
                      <a:lnTo>
                        <a:pt x="142" y="50"/>
                      </a:lnTo>
                      <a:lnTo>
                        <a:pt x="142" y="55"/>
                      </a:lnTo>
                      <a:lnTo>
                        <a:pt x="142" y="60"/>
                      </a:lnTo>
                      <a:lnTo>
                        <a:pt x="142" y="60"/>
                      </a:lnTo>
                      <a:lnTo>
                        <a:pt x="142" y="65"/>
                      </a:lnTo>
                      <a:lnTo>
                        <a:pt x="142" y="70"/>
                      </a:lnTo>
                      <a:lnTo>
                        <a:pt x="142" y="76"/>
                      </a:lnTo>
                      <a:lnTo>
                        <a:pt x="142" y="76"/>
                      </a:lnTo>
                      <a:lnTo>
                        <a:pt x="142" y="76"/>
                      </a:lnTo>
                      <a:lnTo>
                        <a:pt x="142" y="81"/>
                      </a:lnTo>
                      <a:lnTo>
                        <a:pt x="142" y="86"/>
                      </a:lnTo>
                      <a:lnTo>
                        <a:pt x="142" y="86"/>
                      </a:lnTo>
                      <a:lnTo>
                        <a:pt x="142" y="86"/>
                      </a:lnTo>
                      <a:lnTo>
                        <a:pt x="142" y="91"/>
                      </a:lnTo>
                      <a:lnTo>
                        <a:pt x="142" y="91"/>
                      </a:lnTo>
                      <a:lnTo>
                        <a:pt x="147" y="91"/>
                      </a:lnTo>
                      <a:lnTo>
                        <a:pt x="142" y="96"/>
                      </a:lnTo>
                      <a:lnTo>
                        <a:pt x="147" y="96"/>
                      </a:lnTo>
                      <a:lnTo>
                        <a:pt x="147" y="96"/>
                      </a:lnTo>
                      <a:lnTo>
                        <a:pt x="152" y="101"/>
                      </a:lnTo>
                      <a:lnTo>
                        <a:pt x="152" y="101"/>
                      </a:lnTo>
                      <a:lnTo>
                        <a:pt x="152" y="101"/>
                      </a:lnTo>
                      <a:lnTo>
                        <a:pt x="157" y="101"/>
                      </a:lnTo>
                      <a:lnTo>
                        <a:pt x="157" y="101"/>
                      </a:lnTo>
                      <a:lnTo>
                        <a:pt x="157" y="101"/>
                      </a:lnTo>
                      <a:lnTo>
                        <a:pt x="157" y="101"/>
                      </a:lnTo>
                      <a:lnTo>
                        <a:pt x="162" y="101"/>
                      </a:lnTo>
                      <a:lnTo>
                        <a:pt x="162" y="101"/>
                      </a:lnTo>
                      <a:lnTo>
                        <a:pt x="162" y="106"/>
                      </a:lnTo>
                      <a:lnTo>
                        <a:pt x="167" y="111"/>
                      </a:lnTo>
                      <a:lnTo>
                        <a:pt x="167" y="116"/>
                      </a:lnTo>
                      <a:lnTo>
                        <a:pt x="172" y="116"/>
                      </a:lnTo>
                      <a:lnTo>
                        <a:pt x="167" y="121"/>
                      </a:lnTo>
                      <a:lnTo>
                        <a:pt x="167" y="121"/>
                      </a:lnTo>
                      <a:lnTo>
                        <a:pt x="167" y="121"/>
                      </a:lnTo>
                      <a:lnTo>
                        <a:pt x="167" y="121"/>
                      </a:lnTo>
                      <a:lnTo>
                        <a:pt x="162" y="126"/>
                      </a:lnTo>
                      <a:lnTo>
                        <a:pt x="162" y="126"/>
                      </a:lnTo>
                      <a:lnTo>
                        <a:pt x="157" y="126"/>
                      </a:lnTo>
                      <a:lnTo>
                        <a:pt x="157" y="126"/>
                      </a:lnTo>
                      <a:lnTo>
                        <a:pt x="157" y="131"/>
                      </a:lnTo>
                      <a:lnTo>
                        <a:pt x="157" y="131"/>
                      </a:lnTo>
                      <a:lnTo>
                        <a:pt x="152" y="131"/>
                      </a:lnTo>
                      <a:lnTo>
                        <a:pt x="152" y="131"/>
                      </a:lnTo>
                      <a:lnTo>
                        <a:pt x="152" y="136"/>
                      </a:lnTo>
                      <a:lnTo>
                        <a:pt x="152" y="136"/>
                      </a:lnTo>
                      <a:lnTo>
                        <a:pt x="152" y="136"/>
                      </a:lnTo>
                      <a:lnTo>
                        <a:pt x="152" y="136"/>
                      </a:lnTo>
                      <a:lnTo>
                        <a:pt x="152" y="136"/>
                      </a:lnTo>
                      <a:lnTo>
                        <a:pt x="152" y="131"/>
                      </a:lnTo>
                      <a:lnTo>
                        <a:pt x="147" y="136"/>
                      </a:lnTo>
                      <a:lnTo>
                        <a:pt x="142" y="136"/>
                      </a:lnTo>
                      <a:lnTo>
                        <a:pt x="142" y="136"/>
                      </a:lnTo>
                      <a:lnTo>
                        <a:pt x="142" y="136"/>
                      </a:lnTo>
                      <a:lnTo>
                        <a:pt x="142" y="141"/>
                      </a:lnTo>
                      <a:lnTo>
                        <a:pt x="137" y="146"/>
                      </a:lnTo>
                      <a:lnTo>
                        <a:pt x="137" y="146"/>
                      </a:lnTo>
                      <a:lnTo>
                        <a:pt x="137" y="146"/>
                      </a:lnTo>
                      <a:lnTo>
                        <a:pt x="137" y="146"/>
                      </a:lnTo>
                      <a:lnTo>
                        <a:pt x="132" y="146"/>
                      </a:lnTo>
                      <a:lnTo>
                        <a:pt x="132" y="146"/>
                      </a:lnTo>
                      <a:lnTo>
                        <a:pt x="132" y="146"/>
                      </a:lnTo>
                      <a:lnTo>
                        <a:pt x="127" y="146"/>
                      </a:lnTo>
                      <a:lnTo>
                        <a:pt x="127" y="146"/>
                      </a:lnTo>
                      <a:lnTo>
                        <a:pt x="127" y="146"/>
                      </a:lnTo>
                      <a:lnTo>
                        <a:pt x="127" y="146"/>
                      </a:lnTo>
                      <a:lnTo>
                        <a:pt x="127" y="146"/>
                      </a:lnTo>
                      <a:lnTo>
                        <a:pt x="127" y="151"/>
                      </a:lnTo>
                      <a:lnTo>
                        <a:pt x="122" y="151"/>
                      </a:lnTo>
                      <a:lnTo>
                        <a:pt x="122" y="157"/>
                      </a:lnTo>
                      <a:lnTo>
                        <a:pt x="122" y="157"/>
                      </a:lnTo>
                      <a:lnTo>
                        <a:pt x="122" y="157"/>
                      </a:lnTo>
                      <a:lnTo>
                        <a:pt x="122" y="157"/>
                      </a:lnTo>
                      <a:lnTo>
                        <a:pt x="122" y="157"/>
                      </a:lnTo>
                      <a:lnTo>
                        <a:pt x="127" y="162"/>
                      </a:lnTo>
                      <a:lnTo>
                        <a:pt x="127" y="162"/>
                      </a:lnTo>
                      <a:lnTo>
                        <a:pt x="127" y="162"/>
                      </a:lnTo>
                      <a:lnTo>
                        <a:pt x="132" y="162"/>
                      </a:lnTo>
                      <a:lnTo>
                        <a:pt x="132" y="162"/>
                      </a:lnTo>
                      <a:lnTo>
                        <a:pt x="132" y="162"/>
                      </a:lnTo>
                      <a:lnTo>
                        <a:pt x="132" y="162"/>
                      </a:lnTo>
                      <a:lnTo>
                        <a:pt x="132" y="167"/>
                      </a:lnTo>
                      <a:lnTo>
                        <a:pt x="132" y="167"/>
                      </a:lnTo>
                      <a:lnTo>
                        <a:pt x="132" y="167"/>
                      </a:lnTo>
                      <a:lnTo>
                        <a:pt x="132" y="167"/>
                      </a:lnTo>
                      <a:lnTo>
                        <a:pt x="132" y="167"/>
                      </a:lnTo>
                      <a:lnTo>
                        <a:pt x="117" y="167"/>
                      </a:lnTo>
                      <a:lnTo>
                        <a:pt x="117" y="167"/>
                      </a:lnTo>
                      <a:lnTo>
                        <a:pt x="112" y="167"/>
                      </a:lnTo>
                      <a:lnTo>
                        <a:pt x="112" y="167"/>
                      </a:lnTo>
                      <a:lnTo>
                        <a:pt x="112" y="167"/>
                      </a:lnTo>
                      <a:lnTo>
                        <a:pt x="117" y="167"/>
                      </a:lnTo>
                      <a:lnTo>
                        <a:pt x="117" y="167"/>
                      </a:lnTo>
                      <a:lnTo>
                        <a:pt x="112" y="172"/>
                      </a:lnTo>
                      <a:lnTo>
                        <a:pt x="112" y="172"/>
                      </a:lnTo>
                      <a:lnTo>
                        <a:pt x="112" y="172"/>
                      </a:lnTo>
                      <a:lnTo>
                        <a:pt x="112" y="172"/>
                      </a:lnTo>
                      <a:lnTo>
                        <a:pt x="112" y="172"/>
                      </a:lnTo>
                      <a:lnTo>
                        <a:pt x="107" y="167"/>
                      </a:lnTo>
                      <a:lnTo>
                        <a:pt x="107" y="167"/>
                      </a:lnTo>
                      <a:lnTo>
                        <a:pt x="102" y="167"/>
                      </a:lnTo>
                      <a:lnTo>
                        <a:pt x="102" y="162"/>
                      </a:lnTo>
                      <a:lnTo>
                        <a:pt x="102" y="162"/>
                      </a:lnTo>
                      <a:lnTo>
                        <a:pt x="102" y="162"/>
                      </a:lnTo>
                      <a:lnTo>
                        <a:pt x="102" y="162"/>
                      </a:lnTo>
                      <a:lnTo>
                        <a:pt x="102" y="157"/>
                      </a:lnTo>
                      <a:lnTo>
                        <a:pt x="102" y="157"/>
                      </a:lnTo>
                      <a:lnTo>
                        <a:pt x="102" y="157"/>
                      </a:lnTo>
                      <a:lnTo>
                        <a:pt x="96" y="157"/>
                      </a:lnTo>
                      <a:lnTo>
                        <a:pt x="96" y="157"/>
                      </a:lnTo>
                      <a:lnTo>
                        <a:pt x="91" y="157"/>
                      </a:lnTo>
                      <a:lnTo>
                        <a:pt x="91" y="157"/>
                      </a:lnTo>
                      <a:lnTo>
                        <a:pt x="91" y="151"/>
                      </a:lnTo>
                      <a:lnTo>
                        <a:pt x="86" y="146"/>
                      </a:lnTo>
                      <a:lnTo>
                        <a:pt x="91" y="141"/>
                      </a:lnTo>
                      <a:lnTo>
                        <a:pt x="91" y="136"/>
                      </a:lnTo>
                      <a:lnTo>
                        <a:pt x="91" y="136"/>
                      </a:lnTo>
                      <a:lnTo>
                        <a:pt x="81" y="131"/>
                      </a:lnTo>
                      <a:lnTo>
                        <a:pt x="81" y="131"/>
                      </a:lnTo>
                      <a:lnTo>
                        <a:pt x="76" y="131"/>
                      </a:lnTo>
                      <a:lnTo>
                        <a:pt x="76" y="131"/>
                      </a:lnTo>
                      <a:lnTo>
                        <a:pt x="76" y="131"/>
                      </a:lnTo>
                      <a:lnTo>
                        <a:pt x="76" y="131"/>
                      </a:lnTo>
                      <a:lnTo>
                        <a:pt x="76" y="131"/>
                      </a:lnTo>
                      <a:lnTo>
                        <a:pt x="76" y="136"/>
                      </a:lnTo>
                      <a:lnTo>
                        <a:pt x="76" y="136"/>
                      </a:lnTo>
                      <a:lnTo>
                        <a:pt x="76" y="136"/>
                      </a:lnTo>
                      <a:lnTo>
                        <a:pt x="71" y="136"/>
                      </a:lnTo>
                      <a:lnTo>
                        <a:pt x="71" y="136"/>
                      </a:lnTo>
                      <a:lnTo>
                        <a:pt x="66" y="136"/>
                      </a:lnTo>
                      <a:lnTo>
                        <a:pt x="66" y="136"/>
                      </a:lnTo>
                      <a:lnTo>
                        <a:pt x="66" y="141"/>
                      </a:lnTo>
                      <a:lnTo>
                        <a:pt x="66" y="141"/>
                      </a:lnTo>
                      <a:lnTo>
                        <a:pt x="61" y="141"/>
                      </a:lnTo>
                      <a:lnTo>
                        <a:pt x="61" y="141"/>
                      </a:lnTo>
                      <a:lnTo>
                        <a:pt x="61" y="141"/>
                      </a:lnTo>
                      <a:lnTo>
                        <a:pt x="61" y="141"/>
                      </a:lnTo>
                      <a:lnTo>
                        <a:pt x="56" y="146"/>
                      </a:lnTo>
                      <a:lnTo>
                        <a:pt x="56" y="146"/>
                      </a:lnTo>
                      <a:lnTo>
                        <a:pt x="46" y="146"/>
                      </a:lnTo>
                      <a:lnTo>
                        <a:pt x="41" y="146"/>
                      </a:lnTo>
                      <a:lnTo>
                        <a:pt x="41" y="141"/>
                      </a:lnTo>
                      <a:lnTo>
                        <a:pt x="41" y="141"/>
                      </a:lnTo>
                      <a:lnTo>
                        <a:pt x="41" y="141"/>
                      </a:lnTo>
                      <a:lnTo>
                        <a:pt x="41" y="136"/>
                      </a:lnTo>
                      <a:lnTo>
                        <a:pt x="41" y="136"/>
                      </a:lnTo>
                      <a:lnTo>
                        <a:pt x="41" y="136"/>
                      </a:lnTo>
                      <a:lnTo>
                        <a:pt x="36" y="131"/>
                      </a:lnTo>
                      <a:lnTo>
                        <a:pt x="36" y="131"/>
                      </a:lnTo>
                      <a:lnTo>
                        <a:pt x="36" y="131"/>
                      </a:lnTo>
                      <a:lnTo>
                        <a:pt x="36" y="131"/>
                      </a:lnTo>
                      <a:lnTo>
                        <a:pt x="36" y="126"/>
                      </a:lnTo>
                      <a:lnTo>
                        <a:pt x="36" y="126"/>
                      </a:lnTo>
                      <a:lnTo>
                        <a:pt x="31" y="131"/>
                      </a:lnTo>
                      <a:lnTo>
                        <a:pt x="31" y="131"/>
                      </a:lnTo>
                      <a:lnTo>
                        <a:pt x="31" y="131"/>
                      </a:lnTo>
                      <a:lnTo>
                        <a:pt x="26" y="131"/>
                      </a:lnTo>
                      <a:lnTo>
                        <a:pt x="26" y="126"/>
                      </a:lnTo>
                      <a:lnTo>
                        <a:pt x="20" y="126"/>
                      </a:lnTo>
                      <a:lnTo>
                        <a:pt x="15" y="126"/>
                      </a:lnTo>
                      <a:lnTo>
                        <a:pt x="15" y="126"/>
                      </a:lnTo>
                      <a:lnTo>
                        <a:pt x="15" y="121"/>
                      </a:lnTo>
                      <a:lnTo>
                        <a:pt x="15" y="121"/>
                      </a:lnTo>
                      <a:lnTo>
                        <a:pt x="15" y="121"/>
                      </a:lnTo>
                      <a:lnTo>
                        <a:pt x="20" y="116"/>
                      </a:lnTo>
                      <a:lnTo>
                        <a:pt x="20" y="116"/>
                      </a:lnTo>
                      <a:lnTo>
                        <a:pt x="20" y="116"/>
                      </a:lnTo>
                      <a:lnTo>
                        <a:pt x="20" y="116"/>
                      </a:lnTo>
                      <a:lnTo>
                        <a:pt x="20" y="116"/>
                      </a:lnTo>
                      <a:lnTo>
                        <a:pt x="26" y="111"/>
                      </a:lnTo>
                      <a:lnTo>
                        <a:pt x="26" y="111"/>
                      </a:lnTo>
                      <a:lnTo>
                        <a:pt x="26" y="111"/>
                      </a:lnTo>
                      <a:lnTo>
                        <a:pt x="26" y="111"/>
                      </a:lnTo>
                      <a:lnTo>
                        <a:pt x="26" y="111"/>
                      </a:lnTo>
                      <a:lnTo>
                        <a:pt x="26" y="111"/>
                      </a:lnTo>
                      <a:lnTo>
                        <a:pt x="26" y="106"/>
                      </a:lnTo>
                      <a:lnTo>
                        <a:pt x="26" y="106"/>
                      </a:lnTo>
                      <a:lnTo>
                        <a:pt x="31" y="106"/>
                      </a:lnTo>
                      <a:lnTo>
                        <a:pt x="31" y="106"/>
                      </a:lnTo>
                      <a:lnTo>
                        <a:pt x="31" y="106"/>
                      </a:lnTo>
                      <a:lnTo>
                        <a:pt x="31" y="101"/>
                      </a:lnTo>
                      <a:lnTo>
                        <a:pt x="36" y="101"/>
                      </a:lnTo>
                      <a:lnTo>
                        <a:pt x="36" y="101"/>
                      </a:lnTo>
                      <a:lnTo>
                        <a:pt x="36" y="101"/>
                      </a:lnTo>
                      <a:lnTo>
                        <a:pt x="36" y="101"/>
                      </a:lnTo>
                      <a:lnTo>
                        <a:pt x="31" y="96"/>
                      </a:lnTo>
                      <a:lnTo>
                        <a:pt x="31" y="96"/>
                      </a:lnTo>
                      <a:lnTo>
                        <a:pt x="31" y="91"/>
                      </a:lnTo>
                      <a:lnTo>
                        <a:pt x="31" y="91"/>
                      </a:lnTo>
                      <a:lnTo>
                        <a:pt x="31" y="91"/>
                      </a:lnTo>
                      <a:lnTo>
                        <a:pt x="15" y="86"/>
                      </a:lnTo>
                      <a:lnTo>
                        <a:pt x="15" y="86"/>
                      </a:lnTo>
                      <a:lnTo>
                        <a:pt x="15" y="86"/>
                      </a:lnTo>
                      <a:lnTo>
                        <a:pt x="15" y="86"/>
                      </a:lnTo>
                      <a:lnTo>
                        <a:pt x="15" y="86"/>
                      </a:lnTo>
                      <a:lnTo>
                        <a:pt x="10" y="91"/>
                      </a:lnTo>
                      <a:lnTo>
                        <a:pt x="10" y="91"/>
                      </a:lnTo>
                      <a:lnTo>
                        <a:pt x="10" y="91"/>
                      </a:lnTo>
                      <a:lnTo>
                        <a:pt x="10" y="91"/>
                      </a:lnTo>
                      <a:lnTo>
                        <a:pt x="5" y="91"/>
                      </a:lnTo>
                      <a:lnTo>
                        <a:pt x="5" y="86"/>
                      </a:lnTo>
                      <a:lnTo>
                        <a:pt x="5" y="86"/>
                      </a:lnTo>
                    </a:path>
                  </a:pathLst>
                </a:custGeom>
                <a:grpFill/>
                <a:ln w="3175" cap="rnd">
                  <a:noFill/>
                  <a:prstDash val="solid"/>
                  <a:miter lim="800000"/>
                  <a:headEnd/>
                  <a:tailEnd/>
                </a:ln>
              </p:spPr>
              <p:txBody>
                <a:bodyPr/>
                <a:lstStyle/>
                <a:p>
                  <a:endParaRPr lang="en-US"/>
                </a:p>
              </p:txBody>
            </p:sp>
            <p:sp>
              <p:nvSpPr>
                <p:cNvPr id="48" name="Freeform 34">
                  <a:extLst>
                    <a:ext uri="{FF2B5EF4-FFF2-40B4-BE49-F238E27FC236}">
                      <a16:creationId xmlns:a16="http://schemas.microsoft.com/office/drawing/2014/main" id="{89B71297-CFA3-4F10-8048-852F5574DE20}"/>
                    </a:ext>
                  </a:extLst>
                </p:cNvPr>
                <p:cNvSpPr>
                  <a:spLocks noEditPoints="1"/>
                </p:cNvSpPr>
                <p:nvPr/>
              </p:nvSpPr>
              <p:spPr bwMode="auto">
                <a:xfrm>
                  <a:off x="3402014" y="2490788"/>
                  <a:ext cx="547688" cy="419100"/>
                </a:xfrm>
                <a:custGeom>
                  <a:avLst/>
                  <a:gdLst>
                    <a:gd name="T0" fmla="*/ 122 w 345"/>
                    <a:gd name="T1" fmla="*/ 259 h 264"/>
                    <a:gd name="T2" fmla="*/ 162 w 345"/>
                    <a:gd name="T3" fmla="*/ 249 h 264"/>
                    <a:gd name="T4" fmla="*/ 172 w 345"/>
                    <a:gd name="T5" fmla="*/ 218 h 264"/>
                    <a:gd name="T6" fmla="*/ 162 w 345"/>
                    <a:gd name="T7" fmla="*/ 213 h 264"/>
                    <a:gd name="T8" fmla="*/ 172 w 345"/>
                    <a:gd name="T9" fmla="*/ 188 h 264"/>
                    <a:gd name="T10" fmla="*/ 218 w 345"/>
                    <a:gd name="T11" fmla="*/ 188 h 264"/>
                    <a:gd name="T12" fmla="*/ 223 w 345"/>
                    <a:gd name="T13" fmla="*/ 178 h 264"/>
                    <a:gd name="T14" fmla="*/ 253 w 345"/>
                    <a:gd name="T15" fmla="*/ 132 h 264"/>
                    <a:gd name="T16" fmla="*/ 264 w 345"/>
                    <a:gd name="T17" fmla="*/ 107 h 264"/>
                    <a:gd name="T18" fmla="*/ 284 w 345"/>
                    <a:gd name="T19" fmla="*/ 97 h 264"/>
                    <a:gd name="T20" fmla="*/ 319 w 345"/>
                    <a:gd name="T21" fmla="*/ 66 h 264"/>
                    <a:gd name="T22" fmla="*/ 334 w 345"/>
                    <a:gd name="T23" fmla="*/ 46 h 264"/>
                    <a:gd name="T24" fmla="*/ 294 w 345"/>
                    <a:gd name="T25" fmla="*/ 11 h 264"/>
                    <a:gd name="T26" fmla="*/ 274 w 345"/>
                    <a:gd name="T27" fmla="*/ 16 h 264"/>
                    <a:gd name="T28" fmla="*/ 279 w 345"/>
                    <a:gd name="T29" fmla="*/ 31 h 264"/>
                    <a:gd name="T30" fmla="*/ 253 w 345"/>
                    <a:gd name="T31" fmla="*/ 26 h 264"/>
                    <a:gd name="T32" fmla="*/ 248 w 345"/>
                    <a:gd name="T33" fmla="*/ 31 h 264"/>
                    <a:gd name="T34" fmla="*/ 243 w 345"/>
                    <a:gd name="T35" fmla="*/ 61 h 264"/>
                    <a:gd name="T36" fmla="*/ 248 w 345"/>
                    <a:gd name="T37" fmla="*/ 97 h 264"/>
                    <a:gd name="T38" fmla="*/ 213 w 345"/>
                    <a:gd name="T39" fmla="*/ 122 h 264"/>
                    <a:gd name="T40" fmla="*/ 228 w 345"/>
                    <a:gd name="T41" fmla="*/ 102 h 264"/>
                    <a:gd name="T42" fmla="*/ 238 w 345"/>
                    <a:gd name="T43" fmla="*/ 87 h 264"/>
                    <a:gd name="T44" fmla="*/ 228 w 345"/>
                    <a:gd name="T45" fmla="*/ 56 h 264"/>
                    <a:gd name="T46" fmla="*/ 223 w 345"/>
                    <a:gd name="T47" fmla="*/ 36 h 264"/>
                    <a:gd name="T48" fmla="*/ 198 w 345"/>
                    <a:gd name="T49" fmla="*/ 46 h 264"/>
                    <a:gd name="T50" fmla="*/ 208 w 345"/>
                    <a:gd name="T51" fmla="*/ 56 h 264"/>
                    <a:gd name="T52" fmla="*/ 213 w 345"/>
                    <a:gd name="T53" fmla="*/ 61 h 264"/>
                    <a:gd name="T54" fmla="*/ 208 w 345"/>
                    <a:gd name="T55" fmla="*/ 76 h 264"/>
                    <a:gd name="T56" fmla="*/ 198 w 345"/>
                    <a:gd name="T57" fmla="*/ 56 h 264"/>
                    <a:gd name="T58" fmla="*/ 193 w 345"/>
                    <a:gd name="T59" fmla="*/ 51 h 264"/>
                    <a:gd name="T60" fmla="*/ 183 w 345"/>
                    <a:gd name="T61" fmla="*/ 51 h 264"/>
                    <a:gd name="T62" fmla="*/ 177 w 345"/>
                    <a:gd name="T63" fmla="*/ 66 h 264"/>
                    <a:gd name="T64" fmla="*/ 177 w 345"/>
                    <a:gd name="T65" fmla="*/ 56 h 264"/>
                    <a:gd name="T66" fmla="*/ 157 w 345"/>
                    <a:gd name="T67" fmla="*/ 56 h 264"/>
                    <a:gd name="T68" fmla="*/ 152 w 345"/>
                    <a:gd name="T69" fmla="*/ 51 h 264"/>
                    <a:gd name="T70" fmla="*/ 132 w 345"/>
                    <a:gd name="T71" fmla="*/ 61 h 264"/>
                    <a:gd name="T72" fmla="*/ 107 w 345"/>
                    <a:gd name="T73" fmla="*/ 66 h 264"/>
                    <a:gd name="T74" fmla="*/ 96 w 345"/>
                    <a:gd name="T75" fmla="*/ 92 h 264"/>
                    <a:gd name="T76" fmla="*/ 81 w 345"/>
                    <a:gd name="T77" fmla="*/ 97 h 264"/>
                    <a:gd name="T78" fmla="*/ 71 w 345"/>
                    <a:gd name="T79" fmla="*/ 102 h 264"/>
                    <a:gd name="T80" fmla="*/ 76 w 345"/>
                    <a:gd name="T81" fmla="*/ 117 h 264"/>
                    <a:gd name="T82" fmla="*/ 81 w 345"/>
                    <a:gd name="T83" fmla="*/ 132 h 264"/>
                    <a:gd name="T84" fmla="*/ 91 w 345"/>
                    <a:gd name="T85" fmla="*/ 137 h 264"/>
                    <a:gd name="T86" fmla="*/ 86 w 345"/>
                    <a:gd name="T87" fmla="*/ 152 h 264"/>
                    <a:gd name="T88" fmla="*/ 51 w 345"/>
                    <a:gd name="T89" fmla="*/ 147 h 264"/>
                    <a:gd name="T90" fmla="*/ 71 w 345"/>
                    <a:gd name="T91" fmla="*/ 173 h 264"/>
                    <a:gd name="T92" fmla="*/ 66 w 345"/>
                    <a:gd name="T93" fmla="*/ 168 h 264"/>
                    <a:gd name="T94" fmla="*/ 10 w 345"/>
                    <a:gd name="T95" fmla="*/ 178 h 264"/>
                    <a:gd name="T96" fmla="*/ 5 w 345"/>
                    <a:gd name="T97" fmla="*/ 188 h 264"/>
                    <a:gd name="T98" fmla="*/ 20 w 345"/>
                    <a:gd name="T99" fmla="*/ 208 h 264"/>
                    <a:gd name="T100" fmla="*/ 51 w 345"/>
                    <a:gd name="T101" fmla="*/ 208 h 264"/>
                    <a:gd name="T102" fmla="*/ 56 w 345"/>
                    <a:gd name="T103" fmla="*/ 218 h 264"/>
                    <a:gd name="T104" fmla="*/ 71 w 345"/>
                    <a:gd name="T105" fmla="*/ 213 h 264"/>
                    <a:gd name="T106" fmla="*/ 61 w 345"/>
                    <a:gd name="T107" fmla="*/ 228 h 264"/>
                    <a:gd name="T108" fmla="*/ 91 w 345"/>
                    <a:gd name="T109" fmla="*/ 213 h 264"/>
                    <a:gd name="T110" fmla="*/ 117 w 345"/>
                    <a:gd name="T111" fmla="*/ 208 h 264"/>
                    <a:gd name="T112" fmla="*/ 112 w 345"/>
                    <a:gd name="T113" fmla="*/ 218 h 264"/>
                    <a:gd name="T114" fmla="*/ 96 w 345"/>
                    <a:gd name="T115" fmla="*/ 249 h 264"/>
                    <a:gd name="T116" fmla="*/ 56 w 345"/>
                    <a:gd name="T117" fmla="*/ 107 h 264"/>
                    <a:gd name="T118" fmla="*/ 56 w 345"/>
                    <a:gd name="T119" fmla="*/ 97 h 264"/>
                    <a:gd name="T120" fmla="*/ 66 w 345"/>
                    <a:gd name="T121" fmla="*/ 9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5" h="264">
                      <a:moveTo>
                        <a:pt x="91" y="264"/>
                      </a:moveTo>
                      <a:lnTo>
                        <a:pt x="91" y="264"/>
                      </a:lnTo>
                      <a:lnTo>
                        <a:pt x="96" y="264"/>
                      </a:lnTo>
                      <a:lnTo>
                        <a:pt x="101" y="264"/>
                      </a:lnTo>
                      <a:lnTo>
                        <a:pt x="107" y="264"/>
                      </a:lnTo>
                      <a:lnTo>
                        <a:pt x="107" y="264"/>
                      </a:lnTo>
                      <a:lnTo>
                        <a:pt x="117" y="259"/>
                      </a:lnTo>
                      <a:lnTo>
                        <a:pt x="122" y="259"/>
                      </a:lnTo>
                      <a:lnTo>
                        <a:pt x="122" y="259"/>
                      </a:lnTo>
                      <a:lnTo>
                        <a:pt x="127" y="254"/>
                      </a:lnTo>
                      <a:lnTo>
                        <a:pt x="127" y="254"/>
                      </a:lnTo>
                      <a:lnTo>
                        <a:pt x="132" y="249"/>
                      </a:lnTo>
                      <a:lnTo>
                        <a:pt x="137" y="243"/>
                      </a:lnTo>
                      <a:lnTo>
                        <a:pt x="147" y="249"/>
                      </a:lnTo>
                      <a:lnTo>
                        <a:pt x="157" y="249"/>
                      </a:lnTo>
                      <a:lnTo>
                        <a:pt x="162" y="249"/>
                      </a:lnTo>
                      <a:lnTo>
                        <a:pt x="183" y="233"/>
                      </a:lnTo>
                      <a:lnTo>
                        <a:pt x="188" y="228"/>
                      </a:lnTo>
                      <a:lnTo>
                        <a:pt x="188" y="223"/>
                      </a:lnTo>
                      <a:lnTo>
                        <a:pt x="188" y="223"/>
                      </a:lnTo>
                      <a:lnTo>
                        <a:pt x="188" y="223"/>
                      </a:lnTo>
                      <a:lnTo>
                        <a:pt x="183" y="228"/>
                      </a:lnTo>
                      <a:lnTo>
                        <a:pt x="177" y="223"/>
                      </a:lnTo>
                      <a:lnTo>
                        <a:pt x="172" y="218"/>
                      </a:lnTo>
                      <a:lnTo>
                        <a:pt x="172" y="218"/>
                      </a:lnTo>
                      <a:lnTo>
                        <a:pt x="172" y="218"/>
                      </a:lnTo>
                      <a:lnTo>
                        <a:pt x="167" y="218"/>
                      </a:lnTo>
                      <a:lnTo>
                        <a:pt x="167" y="218"/>
                      </a:lnTo>
                      <a:lnTo>
                        <a:pt x="167" y="218"/>
                      </a:lnTo>
                      <a:lnTo>
                        <a:pt x="162" y="213"/>
                      </a:lnTo>
                      <a:lnTo>
                        <a:pt x="162" y="213"/>
                      </a:lnTo>
                      <a:lnTo>
                        <a:pt x="162" y="213"/>
                      </a:lnTo>
                      <a:lnTo>
                        <a:pt x="157" y="208"/>
                      </a:lnTo>
                      <a:lnTo>
                        <a:pt x="157" y="208"/>
                      </a:lnTo>
                      <a:lnTo>
                        <a:pt x="157" y="203"/>
                      </a:lnTo>
                      <a:lnTo>
                        <a:pt x="157" y="203"/>
                      </a:lnTo>
                      <a:lnTo>
                        <a:pt x="152" y="198"/>
                      </a:lnTo>
                      <a:lnTo>
                        <a:pt x="162" y="193"/>
                      </a:lnTo>
                      <a:lnTo>
                        <a:pt x="172" y="188"/>
                      </a:lnTo>
                      <a:lnTo>
                        <a:pt x="172" y="188"/>
                      </a:lnTo>
                      <a:lnTo>
                        <a:pt x="177" y="193"/>
                      </a:lnTo>
                      <a:lnTo>
                        <a:pt x="183" y="198"/>
                      </a:lnTo>
                      <a:lnTo>
                        <a:pt x="188" y="198"/>
                      </a:lnTo>
                      <a:lnTo>
                        <a:pt x="193" y="198"/>
                      </a:lnTo>
                      <a:lnTo>
                        <a:pt x="203" y="188"/>
                      </a:lnTo>
                      <a:lnTo>
                        <a:pt x="203" y="188"/>
                      </a:lnTo>
                      <a:lnTo>
                        <a:pt x="213" y="193"/>
                      </a:lnTo>
                      <a:lnTo>
                        <a:pt x="218" y="188"/>
                      </a:lnTo>
                      <a:lnTo>
                        <a:pt x="218" y="193"/>
                      </a:lnTo>
                      <a:lnTo>
                        <a:pt x="223" y="193"/>
                      </a:lnTo>
                      <a:lnTo>
                        <a:pt x="223" y="193"/>
                      </a:lnTo>
                      <a:lnTo>
                        <a:pt x="223" y="193"/>
                      </a:lnTo>
                      <a:lnTo>
                        <a:pt x="223" y="188"/>
                      </a:lnTo>
                      <a:lnTo>
                        <a:pt x="223" y="188"/>
                      </a:lnTo>
                      <a:lnTo>
                        <a:pt x="223" y="178"/>
                      </a:lnTo>
                      <a:lnTo>
                        <a:pt x="223" y="178"/>
                      </a:lnTo>
                      <a:lnTo>
                        <a:pt x="238" y="162"/>
                      </a:lnTo>
                      <a:lnTo>
                        <a:pt x="243" y="157"/>
                      </a:lnTo>
                      <a:lnTo>
                        <a:pt x="243" y="152"/>
                      </a:lnTo>
                      <a:lnTo>
                        <a:pt x="243" y="147"/>
                      </a:lnTo>
                      <a:lnTo>
                        <a:pt x="243" y="137"/>
                      </a:lnTo>
                      <a:lnTo>
                        <a:pt x="248" y="137"/>
                      </a:lnTo>
                      <a:lnTo>
                        <a:pt x="248" y="132"/>
                      </a:lnTo>
                      <a:lnTo>
                        <a:pt x="253" y="132"/>
                      </a:lnTo>
                      <a:lnTo>
                        <a:pt x="253" y="132"/>
                      </a:lnTo>
                      <a:lnTo>
                        <a:pt x="253" y="127"/>
                      </a:lnTo>
                      <a:lnTo>
                        <a:pt x="253" y="122"/>
                      </a:lnTo>
                      <a:lnTo>
                        <a:pt x="253" y="117"/>
                      </a:lnTo>
                      <a:lnTo>
                        <a:pt x="253" y="117"/>
                      </a:lnTo>
                      <a:lnTo>
                        <a:pt x="258" y="117"/>
                      </a:lnTo>
                      <a:lnTo>
                        <a:pt x="253" y="117"/>
                      </a:lnTo>
                      <a:lnTo>
                        <a:pt x="264" y="107"/>
                      </a:lnTo>
                      <a:lnTo>
                        <a:pt x="264" y="107"/>
                      </a:lnTo>
                      <a:lnTo>
                        <a:pt x="264" y="107"/>
                      </a:lnTo>
                      <a:lnTo>
                        <a:pt x="279" y="107"/>
                      </a:lnTo>
                      <a:lnTo>
                        <a:pt x="279" y="102"/>
                      </a:lnTo>
                      <a:lnTo>
                        <a:pt x="279" y="102"/>
                      </a:lnTo>
                      <a:lnTo>
                        <a:pt x="284" y="102"/>
                      </a:lnTo>
                      <a:lnTo>
                        <a:pt x="284" y="97"/>
                      </a:lnTo>
                      <a:lnTo>
                        <a:pt x="284" y="97"/>
                      </a:lnTo>
                      <a:lnTo>
                        <a:pt x="284" y="97"/>
                      </a:lnTo>
                      <a:lnTo>
                        <a:pt x="289" y="92"/>
                      </a:lnTo>
                      <a:lnTo>
                        <a:pt x="294" y="87"/>
                      </a:lnTo>
                      <a:lnTo>
                        <a:pt x="299" y="76"/>
                      </a:lnTo>
                      <a:lnTo>
                        <a:pt x="304" y="76"/>
                      </a:lnTo>
                      <a:lnTo>
                        <a:pt x="309" y="76"/>
                      </a:lnTo>
                      <a:lnTo>
                        <a:pt x="314" y="71"/>
                      </a:lnTo>
                      <a:lnTo>
                        <a:pt x="319" y="66"/>
                      </a:lnTo>
                      <a:lnTo>
                        <a:pt x="324" y="61"/>
                      </a:lnTo>
                      <a:lnTo>
                        <a:pt x="334" y="61"/>
                      </a:lnTo>
                      <a:lnTo>
                        <a:pt x="339" y="61"/>
                      </a:lnTo>
                      <a:lnTo>
                        <a:pt x="345" y="56"/>
                      </a:lnTo>
                      <a:lnTo>
                        <a:pt x="345" y="51"/>
                      </a:lnTo>
                      <a:lnTo>
                        <a:pt x="339" y="46"/>
                      </a:lnTo>
                      <a:lnTo>
                        <a:pt x="339" y="51"/>
                      </a:lnTo>
                      <a:lnTo>
                        <a:pt x="334" y="46"/>
                      </a:lnTo>
                      <a:lnTo>
                        <a:pt x="329" y="41"/>
                      </a:lnTo>
                      <a:lnTo>
                        <a:pt x="319" y="41"/>
                      </a:lnTo>
                      <a:lnTo>
                        <a:pt x="314" y="36"/>
                      </a:lnTo>
                      <a:lnTo>
                        <a:pt x="309" y="31"/>
                      </a:lnTo>
                      <a:lnTo>
                        <a:pt x="304" y="21"/>
                      </a:lnTo>
                      <a:lnTo>
                        <a:pt x="299" y="16"/>
                      </a:lnTo>
                      <a:lnTo>
                        <a:pt x="294" y="11"/>
                      </a:lnTo>
                      <a:lnTo>
                        <a:pt x="294" y="11"/>
                      </a:lnTo>
                      <a:lnTo>
                        <a:pt x="279" y="6"/>
                      </a:lnTo>
                      <a:lnTo>
                        <a:pt x="274" y="0"/>
                      </a:lnTo>
                      <a:lnTo>
                        <a:pt x="274" y="0"/>
                      </a:lnTo>
                      <a:lnTo>
                        <a:pt x="269" y="6"/>
                      </a:lnTo>
                      <a:lnTo>
                        <a:pt x="269" y="6"/>
                      </a:lnTo>
                      <a:lnTo>
                        <a:pt x="274" y="6"/>
                      </a:lnTo>
                      <a:lnTo>
                        <a:pt x="279" y="11"/>
                      </a:lnTo>
                      <a:lnTo>
                        <a:pt x="274" y="16"/>
                      </a:lnTo>
                      <a:lnTo>
                        <a:pt x="279" y="26"/>
                      </a:lnTo>
                      <a:lnTo>
                        <a:pt x="289" y="36"/>
                      </a:lnTo>
                      <a:lnTo>
                        <a:pt x="289" y="36"/>
                      </a:lnTo>
                      <a:lnTo>
                        <a:pt x="284" y="36"/>
                      </a:lnTo>
                      <a:lnTo>
                        <a:pt x="279" y="36"/>
                      </a:lnTo>
                      <a:lnTo>
                        <a:pt x="279" y="31"/>
                      </a:lnTo>
                      <a:lnTo>
                        <a:pt x="279" y="31"/>
                      </a:lnTo>
                      <a:lnTo>
                        <a:pt x="279" y="31"/>
                      </a:lnTo>
                      <a:lnTo>
                        <a:pt x="279" y="26"/>
                      </a:lnTo>
                      <a:lnTo>
                        <a:pt x="274" y="26"/>
                      </a:lnTo>
                      <a:lnTo>
                        <a:pt x="274" y="26"/>
                      </a:lnTo>
                      <a:lnTo>
                        <a:pt x="264" y="31"/>
                      </a:lnTo>
                      <a:lnTo>
                        <a:pt x="258" y="31"/>
                      </a:lnTo>
                      <a:lnTo>
                        <a:pt x="258" y="26"/>
                      </a:lnTo>
                      <a:lnTo>
                        <a:pt x="253" y="26"/>
                      </a:lnTo>
                      <a:lnTo>
                        <a:pt x="253" y="26"/>
                      </a:lnTo>
                      <a:lnTo>
                        <a:pt x="253" y="26"/>
                      </a:lnTo>
                      <a:lnTo>
                        <a:pt x="253" y="26"/>
                      </a:lnTo>
                      <a:lnTo>
                        <a:pt x="253" y="31"/>
                      </a:lnTo>
                      <a:lnTo>
                        <a:pt x="253" y="31"/>
                      </a:lnTo>
                      <a:lnTo>
                        <a:pt x="248" y="31"/>
                      </a:lnTo>
                      <a:lnTo>
                        <a:pt x="248" y="31"/>
                      </a:lnTo>
                      <a:lnTo>
                        <a:pt x="243" y="26"/>
                      </a:lnTo>
                      <a:lnTo>
                        <a:pt x="248" y="31"/>
                      </a:lnTo>
                      <a:lnTo>
                        <a:pt x="243" y="41"/>
                      </a:lnTo>
                      <a:lnTo>
                        <a:pt x="243" y="46"/>
                      </a:lnTo>
                      <a:lnTo>
                        <a:pt x="238" y="46"/>
                      </a:lnTo>
                      <a:lnTo>
                        <a:pt x="238" y="51"/>
                      </a:lnTo>
                      <a:lnTo>
                        <a:pt x="238" y="51"/>
                      </a:lnTo>
                      <a:lnTo>
                        <a:pt x="238" y="56"/>
                      </a:lnTo>
                      <a:lnTo>
                        <a:pt x="238" y="56"/>
                      </a:lnTo>
                      <a:lnTo>
                        <a:pt x="243" y="61"/>
                      </a:lnTo>
                      <a:lnTo>
                        <a:pt x="248" y="71"/>
                      </a:lnTo>
                      <a:lnTo>
                        <a:pt x="248" y="71"/>
                      </a:lnTo>
                      <a:lnTo>
                        <a:pt x="248" y="81"/>
                      </a:lnTo>
                      <a:lnTo>
                        <a:pt x="248" y="87"/>
                      </a:lnTo>
                      <a:lnTo>
                        <a:pt x="248" y="87"/>
                      </a:lnTo>
                      <a:lnTo>
                        <a:pt x="248" y="87"/>
                      </a:lnTo>
                      <a:lnTo>
                        <a:pt x="248" y="92"/>
                      </a:lnTo>
                      <a:lnTo>
                        <a:pt x="248" y="97"/>
                      </a:lnTo>
                      <a:lnTo>
                        <a:pt x="248" y="97"/>
                      </a:lnTo>
                      <a:lnTo>
                        <a:pt x="248" y="102"/>
                      </a:lnTo>
                      <a:lnTo>
                        <a:pt x="243" y="102"/>
                      </a:lnTo>
                      <a:lnTo>
                        <a:pt x="238" y="102"/>
                      </a:lnTo>
                      <a:lnTo>
                        <a:pt x="233" y="107"/>
                      </a:lnTo>
                      <a:lnTo>
                        <a:pt x="233" y="107"/>
                      </a:lnTo>
                      <a:lnTo>
                        <a:pt x="233" y="107"/>
                      </a:lnTo>
                      <a:lnTo>
                        <a:pt x="213" y="122"/>
                      </a:lnTo>
                      <a:lnTo>
                        <a:pt x="208" y="127"/>
                      </a:lnTo>
                      <a:lnTo>
                        <a:pt x="208" y="127"/>
                      </a:lnTo>
                      <a:lnTo>
                        <a:pt x="208" y="122"/>
                      </a:lnTo>
                      <a:lnTo>
                        <a:pt x="208" y="122"/>
                      </a:lnTo>
                      <a:lnTo>
                        <a:pt x="218" y="112"/>
                      </a:lnTo>
                      <a:lnTo>
                        <a:pt x="223" y="107"/>
                      </a:lnTo>
                      <a:lnTo>
                        <a:pt x="228" y="107"/>
                      </a:lnTo>
                      <a:lnTo>
                        <a:pt x="228" y="102"/>
                      </a:lnTo>
                      <a:lnTo>
                        <a:pt x="228" y="97"/>
                      </a:lnTo>
                      <a:lnTo>
                        <a:pt x="218" y="102"/>
                      </a:lnTo>
                      <a:lnTo>
                        <a:pt x="218" y="97"/>
                      </a:lnTo>
                      <a:lnTo>
                        <a:pt x="228" y="92"/>
                      </a:lnTo>
                      <a:lnTo>
                        <a:pt x="228" y="87"/>
                      </a:lnTo>
                      <a:lnTo>
                        <a:pt x="233" y="87"/>
                      </a:lnTo>
                      <a:lnTo>
                        <a:pt x="233" y="87"/>
                      </a:lnTo>
                      <a:lnTo>
                        <a:pt x="238" y="87"/>
                      </a:lnTo>
                      <a:lnTo>
                        <a:pt x="238" y="81"/>
                      </a:lnTo>
                      <a:lnTo>
                        <a:pt x="238" y="76"/>
                      </a:lnTo>
                      <a:lnTo>
                        <a:pt x="238" y="71"/>
                      </a:lnTo>
                      <a:lnTo>
                        <a:pt x="233" y="71"/>
                      </a:lnTo>
                      <a:lnTo>
                        <a:pt x="233" y="66"/>
                      </a:lnTo>
                      <a:lnTo>
                        <a:pt x="233" y="61"/>
                      </a:lnTo>
                      <a:lnTo>
                        <a:pt x="233" y="61"/>
                      </a:lnTo>
                      <a:lnTo>
                        <a:pt x="228" y="56"/>
                      </a:lnTo>
                      <a:lnTo>
                        <a:pt x="228" y="56"/>
                      </a:lnTo>
                      <a:lnTo>
                        <a:pt x="223" y="51"/>
                      </a:lnTo>
                      <a:lnTo>
                        <a:pt x="228" y="51"/>
                      </a:lnTo>
                      <a:lnTo>
                        <a:pt x="228" y="46"/>
                      </a:lnTo>
                      <a:lnTo>
                        <a:pt x="228" y="41"/>
                      </a:lnTo>
                      <a:lnTo>
                        <a:pt x="228" y="41"/>
                      </a:lnTo>
                      <a:lnTo>
                        <a:pt x="228" y="36"/>
                      </a:lnTo>
                      <a:lnTo>
                        <a:pt x="223" y="36"/>
                      </a:lnTo>
                      <a:lnTo>
                        <a:pt x="223" y="31"/>
                      </a:lnTo>
                      <a:lnTo>
                        <a:pt x="223" y="31"/>
                      </a:lnTo>
                      <a:lnTo>
                        <a:pt x="218" y="31"/>
                      </a:lnTo>
                      <a:lnTo>
                        <a:pt x="213" y="36"/>
                      </a:lnTo>
                      <a:lnTo>
                        <a:pt x="208" y="36"/>
                      </a:lnTo>
                      <a:lnTo>
                        <a:pt x="203" y="36"/>
                      </a:lnTo>
                      <a:lnTo>
                        <a:pt x="203" y="36"/>
                      </a:lnTo>
                      <a:lnTo>
                        <a:pt x="198" y="46"/>
                      </a:lnTo>
                      <a:lnTo>
                        <a:pt x="198" y="51"/>
                      </a:lnTo>
                      <a:lnTo>
                        <a:pt x="198" y="51"/>
                      </a:lnTo>
                      <a:lnTo>
                        <a:pt x="203" y="51"/>
                      </a:lnTo>
                      <a:lnTo>
                        <a:pt x="203" y="56"/>
                      </a:lnTo>
                      <a:lnTo>
                        <a:pt x="203" y="56"/>
                      </a:lnTo>
                      <a:lnTo>
                        <a:pt x="208" y="61"/>
                      </a:lnTo>
                      <a:lnTo>
                        <a:pt x="208" y="61"/>
                      </a:lnTo>
                      <a:lnTo>
                        <a:pt x="208" y="56"/>
                      </a:lnTo>
                      <a:lnTo>
                        <a:pt x="208" y="51"/>
                      </a:lnTo>
                      <a:lnTo>
                        <a:pt x="208" y="46"/>
                      </a:lnTo>
                      <a:lnTo>
                        <a:pt x="208" y="46"/>
                      </a:lnTo>
                      <a:lnTo>
                        <a:pt x="213" y="46"/>
                      </a:lnTo>
                      <a:lnTo>
                        <a:pt x="213" y="51"/>
                      </a:lnTo>
                      <a:lnTo>
                        <a:pt x="213" y="56"/>
                      </a:lnTo>
                      <a:lnTo>
                        <a:pt x="213" y="56"/>
                      </a:lnTo>
                      <a:lnTo>
                        <a:pt x="213" y="61"/>
                      </a:lnTo>
                      <a:lnTo>
                        <a:pt x="213" y="61"/>
                      </a:lnTo>
                      <a:lnTo>
                        <a:pt x="213" y="66"/>
                      </a:lnTo>
                      <a:lnTo>
                        <a:pt x="213" y="71"/>
                      </a:lnTo>
                      <a:lnTo>
                        <a:pt x="213" y="71"/>
                      </a:lnTo>
                      <a:lnTo>
                        <a:pt x="208" y="81"/>
                      </a:lnTo>
                      <a:lnTo>
                        <a:pt x="208" y="81"/>
                      </a:lnTo>
                      <a:lnTo>
                        <a:pt x="208" y="81"/>
                      </a:lnTo>
                      <a:lnTo>
                        <a:pt x="208" y="76"/>
                      </a:lnTo>
                      <a:lnTo>
                        <a:pt x="208" y="71"/>
                      </a:lnTo>
                      <a:lnTo>
                        <a:pt x="208" y="71"/>
                      </a:lnTo>
                      <a:lnTo>
                        <a:pt x="208" y="66"/>
                      </a:lnTo>
                      <a:lnTo>
                        <a:pt x="208" y="66"/>
                      </a:lnTo>
                      <a:lnTo>
                        <a:pt x="208" y="61"/>
                      </a:lnTo>
                      <a:lnTo>
                        <a:pt x="203" y="56"/>
                      </a:lnTo>
                      <a:lnTo>
                        <a:pt x="203" y="56"/>
                      </a:lnTo>
                      <a:lnTo>
                        <a:pt x="198" y="56"/>
                      </a:lnTo>
                      <a:lnTo>
                        <a:pt x="198" y="56"/>
                      </a:lnTo>
                      <a:lnTo>
                        <a:pt x="193" y="56"/>
                      </a:lnTo>
                      <a:lnTo>
                        <a:pt x="193" y="56"/>
                      </a:lnTo>
                      <a:lnTo>
                        <a:pt x="193" y="56"/>
                      </a:lnTo>
                      <a:lnTo>
                        <a:pt x="193" y="56"/>
                      </a:lnTo>
                      <a:lnTo>
                        <a:pt x="193" y="51"/>
                      </a:lnTo>
                      <a:lnTo>
                        <a:pt x="193" y="51"/>
                      </a:lnTo>
                      <a:lnTo>
                        <a:pt x="193" y="51"/>
                      </a:lnTo>
                      <a:lnTo>
                        <a:pt x="198" y="36"/>
                      </a:lnTo>
                      <a:lnTo>
                        <a:pt x="198" y="36"/>
                      </a:lnTo>
                      <a:lnTo>
                        <a:pt x="198" y="36"/>
                      </a:lnTo>
                      <a:lnTo>
                        <a:pt x="198" y="36"/>
                      </a:lnTo>
                      <a:lnTo>
                        <a:pt x="193" y="41"/>
                      </a:lnTo>
                      <a:lnTo>
                        <a:pt x="188" y="41"/>
                      </a:lnTo>
                      <a:lnTo>
                        <a:pt x="183" y="46"/>
                      </a:lnTo>
                      <a:lnTo>
                        <a:pt x="183" y="51"/>
                      </a:lnTo>
                      <a:lnTo>
                        <a:pt x="188" y="56"/>
                      </a:lnTo>
                      <a:lnTo>
                        <a:pt x="188" y="61"/>
                      </a:lnTo>
                      <a:lnTo>
                        <a:pt x="183" y="66"/>
                      </a:lnTo>
                      <a:lnTo>
                        <a:pt x="183" y="66"/>
                      </a:lnTo>
                      <a:lnTo>
                        <a:pt x="183" y="66"/>
                      </a:lnTo>
                      <a:lnTo>
                        <a:pt x="177" y="66"/>
                      </a:lnTo>
                      <a:lnTo>
                        <a:pt x="177" y="66"/>
                      </a:lnTo>
                      <a:lnTo>
                        <a:pt x="177" y="66"/>
                      </a:lnTo>
                      <a:lnTo>
                        <a:pt x="177" y="66"/>
                      </a:lnTo>
                      <a:lnTo>
                        <a:pt x="177" y="61"/>
                      </a:lnTo>
                      <a:lnTo>
                        <a:pt x="183" y="61"/>
                      </a:lnTo>
                      <a:lnTo>
                        <a:pt x="183" y="61"/>
                      </a:lnTo>
                      <a:lnTo>
                        <a:pt x="177" y="61"/>
                      </a:lnTo>
                      <a:lnTo>
                        <a:pt x="177" y="61"/>
                      </a:lnTo>
                      <a:lnTo>
                        <a:pt x="177" y="61"/>
                      </a:lnTo>
                      <a:lnTo>
                        <a:pt x="177" y="56"/>
                      </a:lnTo>
                      <a:lnTo>
                        <a:pt x="177" y="56"/>
                      </a:lnTo>
                      <a:lnTo>
                        <a:pt x="177" y="51"/>
                      </a:lnTo>
                      <a:lnTo>
                        <a:pt x="172" y="51"/>
                      </a:lnTo>
                      <a:lnTo>
                        <a:pt x="172" y="56"/>
                      </a:lnTo>
                      <a:lnTo>
                        <a:pt x="167" y="56"/>
                      </a:lnTo>
                      <a:lnTo>
                        <a:pt x="167" y="51"/>
                      </a:lnTo>
                      <a:lnTo>
                        <a:pt x="167" y="51"/>
                      </a:lnTo>
                      <a:lnTo>
                        <a:pt x="157" y="56"/>
                      </a:lnTo>
                      <a:lnTo>
                        <a:pt x="157" y="51"/>
                      </a:lnTo>
                      <a:lnTo>
                        <a:pt x="167" y="46"/>
                      </a:lnTo>
                      <a:lnTo>
                        <a:pt x="167" y="46"/>
                      </a:lnTo>
                      <a:lnTo>
                        <a:pt x="162" y="41"/>
                      </a:lnTo>
                      <a:lnTo>
                        <a:pt x="162" y="41"/>
                      </a:lnTo>
                      <a:lnTo>
                        <a:pt x="157" y="46"/>
                      </a:lnTo>
                      <a:lnTo>
                        <a:pt x="157" y="51"/>
                      </a:lnTo>
                      <a:lnTo>
                        <a:pt x="152" y="51"/>
                      </a:lnTo>
                      <a:lnTo>
                        <a:pt x="147" y="51"/>
                      </a:lnTo>
                      <a:lnTo>
                        <a:pt x="137" y="56"/>
                      </a:lnTo>
                      <a:lnTo>
                        <a:pt x="132" y="66"/>
                      </a:lnTo>
                      <a:lnTo>
                        <a:pt x="132" y="66"/>
                      </a:lnTo>
                      <a:lnTo>
                        <a:pt x="127" y="66"/>
                      </a:lnTo>
                      <a:lnTo>
                        <a:pt x="132" y="61"/>
                      </a:lnTo>
                      <a:lnTo>
                        <a:pt x="132" y="61"/>
                      </a:lnTo>
                      <a:lnTo>
                        <a:pt x="132" y="61"/>
                      </a:lnTo>
                      <a:lnTo>
                        <a:pt x="132" y="56"/>
                      </a:lnTo>
                      <a:lnTo>
                        <a:pt x="132" y="56"/>
                      </a:lnTo>
                      <a:lnTo>
                        <a:pt x="127" y="61"/>
                      </a:lnTo>
                      <a:lnTo>
                        <a:pt x="122" y="61"/>
                      </a:lnTo>
                      <a:lnTo>
                        <a:pt x="112" y="56"/>
                      </a:lnTo>
                      <a:lnTo>
                        <a:pt x="112" y="56"/>
                      </a:lnTo>
                      <a:lnTo>
                        <a:pt x="107" y="56"/>
                      </a:lnTo>
                      <a:lnTo>
                        <a:pt x="107" y="66"/>
                      </a:lnTo>
                      <a:lnTo>
                        <a:pt x="101" y="66"/>
                      </a:lnTo>
                      <a:lnTo>
                        <a:pt x="101" y="71"/>
                      </a:lnTo>
                      <a:lnTo>
                        <a:pt x="101" y="76"/>
                      </a:lnTo>
                      <a:lnTo>
                        <a:pt x="101" y="87"/>
                      </a:lnTo>
                      <a:lnTo>
                        <a:pt x="101" y="87"/>
                      </a:lnTo>
                      <a:lnTo>
                        <a:pt x="96" y="92"/>
                      </a:lnTo>
                      <a:lnTo>
                        <a:pt x="96" y="92"/>
                      </a:lnTo>
                      <a:lnTo>
                        <a:pt x="96" y="92"/>
                      </a:lnTo>
                      <a:lnTo>
                        <a:pt x="96" y="81"/>
                      </a:lnTo>
                      <a:lnTo>
                        <a:pt x="96" y="81"/>
                      </a:lnTo>
                      <a:lnTo>
                        <a:pt x="91" y="81"/>
                      </a:lnTo>
                      <a:lnTo>
                        <a:pt x="91" y="92"/>
                      </a:lnTo>
                      <a:lnTo>
                        <a:pt x="86" y="92"/>
                      </a:lnTo>
                      <a:lnTo>
                        <a:pt x="86" y="92"/>
                      </a:lnTo>
                      <a:lnTo>
                        <a:pt x="86" y="92"/>
                      </a:lnTo>
                      <a:lnTo>
                        <a:pt x="81" y="97"/>
                      </a:lnTo>
                      <a:lnTo>
                        <a:pt x="81" y="97"/>
                      </a:lnTo>
                      <a:lnTo>
                        <a:pt x="81" y="97"/>
                      </a:lnTo>
                      <a:lnTo>
                        <a:pt x="81" y="97"/>
                      </a:lnTo>
                      <a:lnTo>
                        <a:pt x="81" y="97"/>
                      </a:lnTo>
                      <a:lnTo>
                        <a:pt x="76" y="97"/>
                      </a:lnTo>
                      <a:lnTo>
                        <a:pt x="76" y="97"/>
                      </a:lnTo>
                      <a:lnTo>
                        <a:pt x="76" y="97"/>
                      </a:lnTo>
                      <a:lnTo>
                        <a:pt x="71" y="102"/>
                      </a:lnTo>
                      <a:lnTo>
                        <a:pt x="81" y="107"/>
                      </a:lnTo>
                      <a:lnTo>
                        <a:pt x="81" y="112"/>
                      </a:lnTo>
                      <a:lnTo>
                        <a:pt x="86" y="117"/>
                      </a:lnTo>
                      <a:lnTo>
                        <a:pt x="81" y="117"/>
                      </a:lnTo>
                      <a:lnTo>
                        <a:pt x="81" y="117"/>
                      </a:lnTo>
                      <a:lnTo>
                        <a:pt x="76" y="117"/>
                      </a:lnTo>
                      <a:lnTo>
                        <a:pt x="76" y="117"/>
                      </a:lnTo>
                      <a:lnTo>
                        <a:pt x="76" y="117"/>
                      </a:lnTo>
                      <a:lnTo>
                        <a:pt x="71" y="117"/>
                      </a:lnTo>
                      <a:lnTo>
                        <a:pt x="71" y="117"/>
                      </a:lnTo>
                      <a:lnTo>
                        <a:pt x="71" y="122"/>
                      </a:lnTo>
                      <a:lnTo>
                        <a:pt x="76" y="127"/>
                      </a:lnTo>
                      <a:lnTo>
                        <a:pt x="76" y="132"/>
                      </a:lnTo>
                      <a:lnTo>
                        <a:pt x="81" y="132"/>
                      </a:lnTo>
                      <a:lnTo>
                        <a:pt x="81" y="132"/>
                      </a:lnTo>
                      <a:lnTo>
                        <a:pt x="81" y="132"/>
                      </a:lnTo>
                      <a:lnTo>
                        <a:pt x="81" y="127"/>
                      </a:lnTo>
                      <a:lnTo>
                        <a:pt x="86" y="127"/>
                      </a:lnTo>
                      <a:lnTo>
                        <a:pt x="86" y="127"/>
                      </a:lnTo>
                      <a:lnTo>
                        <a:pt x="86" y="127"/>
                      </a:lnTo>
                      <a:lnTo>
                        <a:pt x="91" y="132"/>
                      </a:lnTo>
                      <a:lnTo>
                        <a:pt x="91" y="137"/>
                      </a:lnTo>
                      <a:lnTo>
                        <a:pt x="96" y="137"/>
                      </a:lnTo>
                      <a:lnTo>
                        <a:pt x="91" y="137"/>
                      </a:lnTo>
                      <a:lnTo>
                        <a:pt x="86" y="137"/>
                      </a:lnTo>
                      <a:lnTo>
                        <a:pt x="81" y="137"/>
                      </a:lnTo>
                      <a:lnTo>
                        <a:pt x="81" y="142"/>
                      </a:lnTo>
                      <a:lnTo>
                        <a:pt x="86" y="147"/>
                      </a:lnTo>
                      <a:lnTo>
                        <a:pt x="86" y="147"/>
                      </a:lnTo>
                      <a:lnTo>
                        <a:pt x="91" y="147"/>
                      </a:lnTo>
                      <a:lnTo>
                        <a:pt x="91" y="152"/>
                      </a:lnTo>
                      <a:lnTo>
                        <a:pt x="86" y="152"/>
                      </a:lnTo>
                      <a:lnTo>
                        <a:pt x="76" y="147"/>
                      </a:lnTo>
                      <a:lnTo>
                        <a:pt x="71" y="147"/>
                      </a:lnTo>
                      <a:lnTo>
                        <a:pt x="66" y="147"/>
                      </a:lnTo>
                      <a:lnTo>
                        <a:pt x="61" y="142"/>
                      </a:lnTo>
                      <a:lnTo>
                        <a:pt x="61" y="142"/>
                      </a:lnTo>
                      <a:lnTo>
                        <a:pt x="56" y="147"/>
                      </a:lnTo>
                      <a:lnTo>
                        <a:pt x="56" y="147"/>
                      </a:lnTo>
                      <a:lnTo>
                        <a:pt x="51" y="147"/>
                      </a:lnTo>
                      <a:lnTo>
                        <a:pt x="51" y="147"/>
                      </a:lnTo>
                      <a:lnTo>
                        <a:pt x="51" y="147"/>
                      </a:lnTo>
                      <a:lnTo>
                        <a:pt x="51" y="152"/>
                      </a:lnTo>
                      <a:lnTo>
                        <a:pt x="51" y="152"/>
                      </a:lnTo>
                      <a:lnTo>
                        <a:pt x="61" y="157"/>
                      </a:lnTo>
                      <a:lnTo>
                        <a:pt x="66" y="162"/>
                      </a:lnTo>
                      <a:lnTo>
                        <a:pt x="71" y="173"/>
                      </a:lnTo>
                      <a:lnTo>
                        <a:pt x="71" y="173"/>
                      </a:lnTo>
                      <a:lnTo>
                        <a:pt x="66" y="168"/>
                      </a:lnTo>
                      <a:lnTo>
                        <a:pt x="66" y="168"/>
                      </a:lnTo>
                      <a:lnTo>
                        <a:pt x="61" y="162"/>
                      </a:lnTo>
                      <a:lnTo>
                        <a:pt x="61" y="162"/>
                      </a:lnTo>
                      <a:lnTo>
                        <a:pt x="51" y="162"/>
                      </a:lnTo>
                      <a:lnTo>
                        <a:pt x="51" y="162"/>
                      </a:lnTo>
                      <a:lnTo>
                        <a:pt x="51" y="168"/>
                      </a:lnTo>
                      <a:lnTo>
                        <a:pt x="66" y="168"/>
                      </a:lnTo>
                      <a:lnTo>
                        <a:pt x="66" y="173"/>
                      </a:lnTo>
                      <a:lnTo>
                        <a:pt x="61" y="173"/>
                      </a:lnTo>
                      <a:lnTo>
                        <a:pt x="51" y="168"/>
                      </a:lnTo>
                      <a:lnTo>
                        <a:pt x="36" y="162"/>
                      </a:lnTo>
                      <a:lnTo>
                        <a:pt x="31" y="168"/>
                      </a:lnTo>
                      <a:lnTo>
                        <a:pt x="15" y="173"/>
                      </a:lnTo>
                      <a:lnTo>
                        <a:pt x="15" y="178"/>
                      </a:lnTo>
                      <a:lnTo>
                        <a:pt x="10" y="178"/>
                      </a:lnTo>
                      <a:lnTo>
                        <a:pt x="10" y="183"/>
                      </a:lnTo>
                      <a:lnTo>
                        <a:pt x="10" y="183"/>
                      </a:lnTo>
                      <a:lnTo>
                        <a:pt x="5" y="183"/>
                      </a:lnTo>
                      <a:lnTo>
                        <a:pt x="5" y="183"/>
                      </a:lnTo>
                      <a:lnTo>
                        <a:pt x="5" y="183"/>
                      </a:lnTo>
                      <a:lnTo>
                        <a:pt x="5" y="188"/>
                      </a:lnTo>
                      <a:lnTo>
                        <a:pt x="5" y="188"/>
                      </a:lnTo>
                      <a:lnTo>
                        <a:pt x="5" y="188"/>
                      </a:lnTo>
                      <a:lnTo>
                        <a:pt x="5" y="193"/>
                      </a:lnTo>
                      <a:lnTo>
                        <a:pt x="5" y="193"/>
                      </a:lnTo>
                      <a:lnTo>
                        <a:pt x="5" y="193"/>
                      </a:lnTo>
                      <a:lnTo>
                        <a:pt x="0" y="193"/>
                      </a:lnTo>
                      <a:lnTo>
                        <a:pt x="5" y="193"/>
                      </a:lnTo>
                      <a:lnTo>
                        <a:pt x="20" y="203"/>
                      </a:lnTo>
                      <a:lnTo>
                        <a:pt x="20" y="203"/>
                      </a:lnTo>
                      <a:lnTo>
                        <a:pt x="20" y="208"/>
                      </a:lnTo>
                      <a:lnTo>
                        <a:pt x="20" y="208"/>
                      </a:lnTo>
                      <a:lnTo>
                        <a:pt x="36" y="208"/>
                      </a:lnTo>
                      <a:lnTo>
                        <a:pt x="41" y="213"/>
                      </a:lnTo>
                      <a:lnTo>
                        <a:pt x="41" y="213"/>
                      </a:lnTo>
                      <a:lnTo>
                        <a:pt x="41" y="208"/>
                      </a:lnTo>
                      <a:lnTo>
                        <a:pt x="46" y="208"/>
                      </a:lnTo>
                      <a:lnTo>
                        <a:pt x="51" y="208"/>
                      </a:lnTo>
                      <a:lnTo>
                        <a:pt x="51" y="208"/>
                      </a:lnTo>
                      <a:lnTo>
                        <a:pt x="51" y="208"/>
                      </a:lnTo>
                      <a:lnTo>
                        <a:pt x="56" y="208"/>
                      </a:lnTo>
                      <a:lnTo>
                        <a:pt x="56" y="208"/>
                      </a:lnTo>
                      <a:lnTo>
                        <a:pt x="56" y="208"/>
                      </a:lnTo>
                      <a:lnTo>
                        <a:pt x="56" y="213"/>
                      </a:lnTo>
                      <a:lnTo>
                        <a:pt x="56" y="213"/>
                      </a:lnTo>
                      <a:lnTo>
                        <a:pt x="56" y="213"/>
                      </a:lnTo>
                      <a:lnTo>
                        <a:pt x="56" y="218"/>
                      </a:lnTo>
                      <a:lnTo>
                        <a:pt x="61" y="213"/>
                      </a:lnTo>
                      <a:lnTo>
                        <a:pt x="61" y="208"/>
                      </a:lnTo>
                      <a:lnTo>
                        <a:pt x="66" y="208"/>
                      </a:lnTo>
                      <a:lnTo>
                        <a:pt x="66" y="208"/>
                      </a:lnTo>
                      <a:lnTo>
                        <a:pt x="66" y="213"/>
                      </a:lnTo>
                      <a:lnTo>
                        <a:pt x="66" y="213"/>
                      </a:lnTo>
                      <a:lnTo>
                        <a:pt x="71" y="208"/>
                      </a:lnTo>
                      <a:lnTo>
                        <a:pt x="71" y="213"/>
                      </a:lnTo>
                      <a:lnTo>
                        <a:pt x="71" y="218"/>
                      </a:lnTo>
                      <a:lnTo>
                        <a:pt x="71" y="218"/>
                      </a:lnTo>
                      <a:lnTo>
                        <a:pt x="66" y="218"/>
                      </a:lnTo>
                      <a:lnTo>
                        <a:pt x="61" y="223"/>
                      </a:lnTo>
                      <a:lnTo>
                        <a:pt x="56" y="228"/>
                      </a:lnTo>
                      <a:lnTo>
                        <a:pt x="56" y="228"/>
                      </a:lnTo>
                      <a:lnTo>
                        <a:pt x="61" y="228"/>
                      </a:lnTo>
                      <a:lnTo>
                        <a:pt x="61" y="228"/>
                      </a:lnTo>
                      <a:lnTo>
                        <a:pt x="66" y="223"/>
                      </a:lnTo>
                      <a:lnTo>
                        <a:pt x="76" y="218"/>
                      </a:lnTo>
                      <a:lnTo>
                        <a:pt x="81" y="213"/>
                      </a:lnTo>
                      <a:lnTo>
                        <a:pt x="86" y="208"/>
                      </a:lnTo>
                      <a:lnTo>
                        <a:pt x="86" y="208"/>
                      </a:lnTo>
                      <a:lnTo>
                        <a:pt x="91" y="208"/>
                      </a:lnTo>
                      <a:lnTo>
                        <a:pt x="91" y="213"/>
                      </a:lnTo>
                      <a:lnTo>
                        <a:pt x="91" y="213"/>
                      </a:lnTo>
                      <a:lnTo>
                        <a:pt x="86" y="218"/>
                      </a:lnTo>
                      <a:lnTo>
                        <a:pt x="86" y="218"/>
                      </a:lnTo>
                      <a:lnTo>
                        <a:pt x="91" y="218"/>
                      </a:lnTo>
                      <a:lnTo>
                        <a:pt x="96" y="213"/>
                      </a:lnTo>
                      <a:lnTo>
                        <a:pt x="112" y="213"/>
                      </a:lnTo>
                      <a:lnTo>
                        <a:pt x="117" y="213"/>
                      </a:lnTo>
                      <a:lnTo>
                        <a:pt x="117" y="208"/>
                      </a:lnTo>
                      <a:lnTo>
                        <a:pt x="117" y="208"/>
                      </a:lnTo>
                      <a:lnTo>
                        <a:pt x="117" y="208"/>
                      </a:lnTo>
                      <a:lnTo>
                        <a:pt x="117" y="208"/>
                      </a:lnTo>
                      <a:lnTo>
                        <a:pt x="122" y="208"/>
                      </a:lnTo>
                      <a:lnTo>
                        <a:pt x="117" y="213"/>
                      </a:lnTo>
                      <a:lnTo>
                        <a:pt x="117" y="223"/>
                      </a:lnTo>
                      <a:lnTo>
                        <a:pt x="112" y="223"/>
                      </a:lnTo>
                      <a:lnTo>
                        <a:pt x="112" y="218"/>
                      </a:lnTo>
                      <a:lnTo>
                        <a:pt x="112" y="218"/>
                      </a:lnTo>
                      <a:lnTo>
                        <a:pt x="107" y="218"/>
                      </a:lnTo>
                      <a:lnTo>
                        <a:pt x="107" y="223"/>
                      </a:lnTo>
                      <a:lnTo>
                        <a:pt x="101" y="233"/>
                      </a:lnTo>
                      <a:lnTo>
                        <a:pt x="101" y="238"/>
                      </a:lnTo>
                      <a:lnTo>
                        <a:pt x="86" y="243"/>
                      </a:lnTo>
                      <a:lnTo>
                        <a:pt x="91" y="249"/>
                      </a:lnTo>
                      <a:lnTo>
                        <a:pt x="91" y="249"/>
                      </a:lnTo>
                      <a:lnTo>
                        <a:pt x="96" y="249"/>
                      </a:lnTo>
                      <a:lnTo>
                        <a:pt x="96" y="254"/>
                      </a:lnTo>
                      <a:lnTo>
                        <a:pt x="91" y="254"/>
                      </a:lnTo>
                      <a:lnTo>
                        <a:pt x="86" y="259"/>
                      </a:lnTo>
                      <a:lnTo>
                        <a:pt x="81" y="259"/>
                      </a:lnTo>
                      <a:lnTo>
                        <a:pt x="81" y="259"/>
                      </a:lnTo>
                      <a:lnTo>
                        <a:pt x="91" y="264"/>
                      </a:lnTo>
                      <a:moveTo>
                        <a:pt x="56" y="107"/>
                      </a:moveTo>
                      <a:lnTo>
                        <a:pt x="56" y="107"/>
                      </a:lnTo>
                      <a:lnTo>
                        <a:pt x="56" y="102"/>
                      </a:lnTo>
                      <a:lnTo>
                        <a:pt x="56" y="102"/>
                      </a:lnTo>
                      <a:lnTo>
                        <a:pt x="56" y="102"/>
                      </a:lnTo>
                      <a:lnTo>
                        <a:pt x="56" y="102"/>
                      </a:lnTo>
                      <a:lnTo>
                        <a:pt x="56" y="102"/>
                      </a:lnTo>
                      <a:lnTo>
                        <a:pt x="56" y="97"/>
                      </a:lnTo>
                      <a:lnTo>
                        <a:pt x="56" y="97"/>
                      </a:lnTo>
                      <a:lnTo>
                        <a:pt x="56" y="97"/>
                      </a:lnTo>
                      <a:lnTo>
                        <a:pt x="56" y="97"/>
                      </a:lnTo>
                      <a:lnTo>
                        <a:pt x="56" y="97"/>
                      </a:lnTo>
                      <a:lnTo>
                        <a:pt x="56" y="92"/>
                      </a:lnTo>
                      <a:lnTo>
                        <a:pt x="61" y="92"/>
                      </a:lnTo>
                      <a:lnTo>
                        <a:pt x="61" y="92"/>
                      </a:lnTo>
                      <a:lnTo>
                        <a:pt x="61" y="92"/>
                      </a:lnTo>
                      <a:lnTo>
                        <a:pt x="61" y="97"/>
                      </a:lnTo>
                      <a:lnTo>
                        <a:pt x="66" y="97"/>
                      </a:lnTo>
                      <a:lnTo>
                        <a:pt x="66" y="97"/>
                      </a:lnTo>
                      <a:lnTo>
                        <a:pt x="66" y="102"/>
                      </a:lnTo>
                      <a:lnTo>
                        <a:pt x="66" y="107"/>
                      </a:lnTo>
                      <a:lnTo>
                        <a:pt x="61" y="107"/>
                      </a:lnTo>
                      <a:lnTo>
                        <a:pt x="56" y="107"/>
                      </a:lnTo>
                    </a:path>
                  </a:pathLst>
                </a:custGeom>
                <a:grpFill/>
                <a:ln w="3175" cap="rnd">
                  <a:noFill/>
                  <a:prstDash val="solid"/>
                  <a:miter lim="800000"/>
                  <a:headEnd/>
                  <a:tailEnd/>
                </a:ln>
              </p:spPr>
              <p:txBody>
                <a:bodyPr/>
                <a:lstStyle/>
                <a:p>
                  <a:endParaRPr lang="en-US"/>
                </a:p>
              </p:txBody>
            </p:sp>
            <p:sp>
              <p:nvSpPr>
                <p:cNvPr id="49" name="Freeform 35">
                  <a:extLst>
                    <a:ext uri="{FF2B5EF4-FFF2-40B4-BE49-F238E27FC236}">
                      <a16:creationId xmlns:a16="http://schemas.microsoft.com/office/drawing/2014/main" id="{E5A05444-EF2D-46A1-8F18-329F039C8B77}"/>
                    </a:ext>
                  </a:extLst>
                </p:cNvPr>
                <p:cNvSpPr>
                  <a:spLocks/>
                </p:cNvSpPr>
                <p:nvPr/>
              </p:nvSpPr>
              <p:spPr bwMode="auto">
                <a:xfrm>
                  <a:off x="3498851" y="2901950"/>
                  <a:ext cx="209550" cy="328613"/>
                </a:xfrm>
                <a:custGeom>
                  <a:avLst/>
                  <a:gdLst>
                    <a:gd name="T0" fmla="*/ 5 w 132"/>
                    <a:gd name="T1" fmla="*/ 0 h 207"/>
                    <a:gd name="T2" fmla="*/ 35 w 132"/>
                    <a:gd name="T3" fmla="*/ 5 h 207"/>
                    <a:gd name="T4" fmla="*/ 46 w 132"/>
                    <a:gd name="T5" fmla="*/ 10 h 207"/>
                    <a:gd name="T6" fmla="*/ 51 w 132"/>
                    <a:gd name="T7" fmla="*/ 20 h 207"/>
                    <a:gd name="T8" fmla="*/ 71 w 132"/>
                    <a:gd name="T9" fmla="*/ 40 h 207"/>
                    <a:gd name="T10" fmla="*/ 76 w 132"/>
                    <a:gd name="T11" fmla="*/ 60 h 207"/>
                    <a:gd name="T12" fmla="*/ 71 w 132"/>
                    <a:gd name="T13" fmla="*/ 65 h 207"/>
                    <a:gd name="T14" fmla="*/ 71 w 132"/>
                    <a:gd name="T15" fmla="*/ 65 h 207"/>
                    <a:gd name="T16" fmla="*/ 66 w 132"/>
                    <a:gd name="T17" fmla="*/ 71 h 207"/>
                    <a:gd name="T18" fmla="*/ 61 w 132"/>
                    <a:gd name="T19" fmla="*/ 71 h 207"/>
                    <a:gd name="T20" fmla="*/ 56 w 132"/>
                    <a:gd name="T21" fmla="*/ 71 h 207"/>
                    <a:gd name="T22" fmla="*/ 61 w 132"/>
                    <a:gd name="T23" fmla="*/ 86 h 207"/>
                    <a:gd name="T24" fmla="*/ 56 w 132"/>
                    <a:gd name="T25" fmla="*/ 86 h 207"/>
                    <a:gd name="T26" fmla="*/ 61 w 132"/>
                    <a:gd name="T27" fmla="*/ 91 h 207"/>
                    <a:gd name="T28" fmla="*/ 66 w 132"/>
                    <a:gd name="T29" fmla="*/ 91 h 207"/>
                    <a:gd name="T30" fmla="*/ 91 w 132"/>
                    <a:gd name="T31" fmla="*/ 121 h 207"/>
                    <a:gd name="T32" fmla="*/ 96 w 132"/>
                    <a:gd name="T33" fmla="*/ 116 h 207"/>
                    <a:gd name="T34" fmla="*/ 101 w 132"/>
                    <a:gd name="T35" fmla="*/ 116 h 207"/>
                    <a:gd name="T36" fmla="*/ 106 w 132"/>
                    <a:gd name="T37" fmla="*/ 121 h 207"/>
                    <a:gd name="T38" fmla="*/ 122 w 132"/>
                    <a:gd name="T39" fmla="*/ 141 h 207"/>
                    <a:gd name="T40" fmla="*/ 127 w 132"/>
                    <a:gd name="T41" fmla="*/ 146 h 207"/>
                    <a:gd name="T42" fmla="*/ 132 w 132"/>
                    <a:gd name="T43" fmla="*/ 152 h 207"/>
                    <a:gd name="T44" fmla="*/ 132 w 132"/>
                    <a:gd name="T45" fmla="*/ 162 h 207"/>
                    <a:gd name="T46" fmla="*/ 127 w 132"/>
                    <a:gd name="T47" fmla="*/ 167 h 207"/>
                    <a:gd name="T48" fmla="*/ 111 w 132"/>
                    <a:gd name="T49" fmla="*/ 177 h 207"/>
                    <a:gd name="T50" fmla="*/ 96 w 132"/>
                    <a:gd name="T51" fmla="*/ 192 h 207"/>
                    <a:gd name="T52" fmla="*/ 91 w 132"/>
                    <a:gd name="T53" fmla="*/ 197 h 207"/>
                    <a:gd name="T54" fmla="*/ 91 w 132"/>
                    <a:gd name="T55" fmla="*/ 207 h 207"/>
                    <a:gd name="T56" fmla="*/ 81 w 132"/>
                    <a:gd name="T57" fmla="*/ 207 h 207"/>
                    <a:gd name="T58" fmla="*/ 81 w 132"/>
                    <a:gd name="T59" fmla="*/ 202 h 207"/>
                    <a:gd name="T60" fmla="*/ 76 w 132"/>
                    <a:gd name="T61" fmla="*/ 202 h 207"/>
                    <a:gd name="T62" fmla="*/ 76 w 132"/>
                    <a:gd name="T63" fmla="*/ 207 h 207"/>
                    <a:gd name="T64" fmla="*/ 71 w 132"/>
                    <a:gd name="T65" fmla="*/ 202 h 207"/>
                    <a:gd name="T66" fmla="*/ 61 w 132"/>
                    <a:gd name="T67" fmla="*/ 197 h 207"/>
                    <a:gd name="T68" fmla="*/ 56 w 132"/>
                    <a:gd name="T69" fmla="*/ 187 h 207"/>
                    <a:gd name="T70" fmla="*/ 56 w 132"/>
                    <a:gd name="T71" fmla="*/ 172 h 207"/>
                    <a:gd name="T72" fmla="*/ 46 w 132"/>
                    <a:gd name="T73" fmla="*/ 172 h 207"/>
                    <a:gd name="T74" fmla="*/ 35 w 132"/>
                    <a:gd name="T75" fmla="*/ 167 h 207"/>
                    <a:gd name="T76" fmla="*/ 35 w 132"/>
                    <a:gd name="T77" fmla="*/ 157 h 207"/>
                    <a:gd name="T78" fmla="*/ 46 w 132"/>
                    <a:gd name="T79" fmla="*/ 152 h 207"/>
                    <a:gd name="T80" fmla="*/ 40 w 132"/>
                    <a:gd name="T81" fmla="*/ 141 h 207"/>
                    <a:gd name="T82" fmla="*/ 46 w 132"/>
                    <a:gd name="T83" fmla="*/ 126 h 207"/>
                    <a:gd name="T84" fmla="*/ 51 w 132"/>
                    <a:gd name="T85" fmla="*/ 121 h 207"/>
                    <a:gd name="T86" fmla="*/ 51 w 132"/>
                    <a:gd name="T87" fmla="*/ 116 h 207"/>
                    <a:gd name="T88" fmla="*/ 30 w 132"/>
                    <a:gd name="T89" fmla="*/ 111 h 207"/>
                    <a:gd name="T90" fmla="*/ 25 w 132"/>
                    <a:gd name="T91" fmla="*/ 96 h 207"/>
                    <a:gd name="T92" fmla="*/ 20 w 132"/>
                    <a:gd name="T93" fmla="*/ 96 h 207"/>
                    <a:gd name="T94" fmla="*/ 10 w 132"/>
                    <a:gd name="T95" fmla="*/ 91 h 207"/>
                    <a:gd name="T96" fmla="*/ 5 w 132"/>
                    <a:gd name="T97" fmla="*/ 86 h 207"/>
                    <a:gd name="T98" fmla="*/ 5 w 132"/>
                    <a:gd name="T99" fmla="*/ 81 h 207"/>
                    <a:gd name="T100" fmla="*/ 5 w 132"/>
                    <a:gd name="T101" fmla="*/ 71 h 207"/>
                    <a:gd name="T102" fmla="*/ 5 w 132"/>
                    <a:gd name="T103" fmla="*/ 55 h 207"/>
                    <a:gd name="T104" fmla="*/ 0 w 132"/>
                    <a:gd name="T105" fmla="*/ 45 h 207"/>
                    <a:gd name="T106" fmla="*/ 0 w 132"/>
                    <a:gd name="T107" fmla="*/ 35 h 207"/>
                    <a:gd name="T108" fmla="*/ 5 w 132"/>
                    <a:gd name="T109" fmla="*/ 30 h 207"/>
                    <a:gd name="T110" fmla="*/ 5 w 132"/>
                    <a:gd name="T111" fmla="*/ 25 h 207"/>
                    <a:gd name="T112" fmla="*/ 10 w 132"/>
                    <a:gd name="T113" fmla="*/ 20 h 207"/>
                    <a:gd name="T114" fmla="*/ 5 w 132"/>
                    <a:gd name="T115" fmla="*/ 15 h 207"/>
                    <a:gd name="T116" fmla="*/ 0 w 132"/>
                    <a:gd name="T117" fmla="*/ 15 h 207"/>
                    <a:gd name="T118" fmla="*/ 5 w 132"/>
                    <a:gd name="T119" fmla="*/ 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207">
                      <a:moveTo>
                        <a:pt x="5" y="5"/>
                      </a:moveTo>
                      <a:lnTo>
                        <a:pt x="5" y="5"/>
                      </a:lnTo>
                      <a:lnTo>
                        <a:pt x="5" y="0"/>
                      </a:lnTo>
                      <a:lnTo>
                        <a:pt x="5" y="0"/>
                      </a:lnTo>
                      <a:lnTo>
                        <a:pt x="20" y="0"/>
                      </a:lnTo>
                      <a:lnTo>
                        <a:pt x="20" y="0"/>
                      </a:lnTo>
                      <a:lnTo>
                        <a:pt x="30" y="5"/>
                      </a:lnTo>
                      <a:lnTo>
                        <a:pt x="35" y="5"/>
                      </a:lnTo>
                      <a:lnTo>
                        <a:pt x="40" y="5"/>
                      </a:lnTo>
                      <a:lnTo>
                        <a:pt x="46" y="5"/>
                      </a:lnTo>
                      <a:lnTo>
                        <a:pt x="40" y="5"/>
                      </a:lnTo>
                      <a:lnTo>
                        <a:pt x="46" y="10"/>
                      </a:lnTo>
                      <a:lnTo>
                        <a:pt x="46" y="10"/>
                      </a:lnTo>
                      <a:lnTo>
                        <a:pt x="46" y="15"/>
                      </a:lnTo>
                      <a:lnTo>
                        <a:pt x="46" y="15"/>
                      </a:lnTo>
                      <a:lnTo>
                        <a:pt x="51" y="20"/>
                      </a:lnTo>
                      <a:lnTo>
                        <a:pt x="56" y="30"/>
                      </a:lnTo>
                      <a:lnTo>
                        <a:pt x="61" y="35"/>
                      </a:lnTo>
                      <a:lnTo>
                        <a:pt x="66" y="40"/>
                      </a:lnTo>
                      <a:lnTo>
                        <a:pt x="71" y="40"/>
                      </a:lnTo>
                      <a:lnTo>
                        <a:pt x="71" y="50"/>
                      </a:lnTo>
                      <a:lnTo>
                        <a:pt x="71" y="55"/>
                      </a:lnTo>
                      <a:lnTo>
                        <a:pt x="76" y="55"/>
                      </a:lnTo>
                      <a:lnTo>
                        <a:pt x="76" y="60"/>
                      </a:lnTo>
                      <a:lnTo>
                        <a:pt x="76" y="60"/>
                      </a:lnTo>
                      <a:lnTo>
                        <a:pt x="76" y="60"/>
                      </a:lnTo>
                      <a:lnTo>
                        <a:pt x="71" y="65"/>
                      </a:lnTo>
                      <a:lnTo>
                        <a:pt x="71" y="65"/>
                      </a:lnTo>
                      <a:lnTo>
                        <a:pt x="71" y="65"/>
                      </a:lnTo>
                      <a:lnTo>
                        <a:pt x="71" y="65"/>
                      </a:lnTo>
                      <a:lnTo>
                        <a:pt x="71" y="65"/>
                      </a:lnTo>
                      <a:lnTo>
                        <a:pt x="71" y="65"/>
                      </a:lnTo>
                      <a:lnTo>
                        <a:pt x="71" y="65"/>
                      </a:lnTo>
                      <a:lnTo>
                        <a:pt x="66" y="71"/>
                      </a:lnTo>
                      <a:lnTo>
                        <a:pt x="66" y="71"/>
                      </a:lnTo>
                      <a:lnTo>
                        <a:pt x="66" y="71"/>
                      </a:lnTo>
                      <a:lnTo>
                        <a:pt x="66" y="71"/>
                      </a:lnTo>
                      <a:lnTo>
                        <a:pt x="61" y="71"/>
                      </a:lnTo>
                      <a:lnTo>
                        <a:pt x="61" y="71"/>
                      </a:lnTo>
                      <a:lnTo>
                        <a:pt x="61" y="71"/>
                      </a:lnTo>
                      <a:lnTo>
                        <a:pt x="61" y="71"/>
                      </a:lnTo>
                      <a:lnTo>
                        <a:pt x="61" y="71"/>
                      </a:lnTo>
                      <a:lnTo>
                        <a:pt x="56" y="71"/>
                      </a:lnTo>
                      <a:lnTo>
                        <a:pt x="56" y="71"/>
                      </a:lnTo>
                      <a:lnTo>
                        <a:pt x="56" y="76"/>
                      </a:lnTo>
                      <a:lnTo>
                        <a:pt x="56" y="76"/>
                      </a:lnTo>
                      <a:lnTo>
                        <a:pt x="61" y="81"/>
                      </a:lnTo>
                      <a:lnTo>
                        <a:pt x="61" y="86"/>
                      </a:lnTo>
                      <a:lnTo>
                        <a:pt x="61" y="86"/>
                      </a:lnTo>
                      <a:lnTo>
                        <a:pt x="61" y="86"/>
                      </a:lnTo>
                      <a:lnTo>
                        <a:pt x="56" y="86"/>
                      </a:lnTo>
                      <a:lnTo>
                        <a:pt x="56" y="86"/>
                      </a:lnTo>
                      <a:lnTo>
                        <a:pt x="56" y="91"/>
                      </a:lnTo>
                      <a:lnTo>
                        <a:pt x="56" y="91"/>
                      </a:lnTo>
                      <a:lnTo>
                        <a:pt x="56" y="91"/>
                      </a:lnTo>
                      <a:lnTo>
                        <a:pt x="61" y="91"/>
                      </a:lnTo>
                      <a:lnTo>
                        <a:pt x="61" y="91"/>
                      </a:lnTo>
                      <a:lnTo>
                        <a:pt x="61" y="91"/>
                      </a:lnTo>
                      <a:lnTo>
                        <a:pt x="66" y="91"/>
                      </a:lnTo>
                      <a:lnTo>
                        <a:pt x="66" y="91"/>
                      </a:lnTo>
                      <a:lnTo>
                        <a:pt x="66" y="96"/>
                      </a:lnTo>
                      <a:lnTo>
                        <a:pt x="71" y="96"/>
                      </a:lnTo>
                      <a:lnTo>
                        <a:pt x="76" y="96"/>
                      </a:lnTo>
                      <a:lnTo>
                        <a:pt x="91" y="121"/>
                      </a:lnTo>
                      <a:lnTo>
                        <a:pt x="91" y="121"/>
                      </a:lnTo>
                      <a:lnTo>
                        <a:pt x="96" y="121"/>
                      </a:lnTo>
                      <a:lnTo>
                        <a:pt x="96" y="116"/>
                      </a:lnTo>
                      <a:lnTo>
                        <a:pt x="96" y="116"/>
                      </a:lnTo>
                      <a:lnTo>
                        <a:pt x="96" y="116"/>
                      </a:lnTo>
                      <a:lnTo>
                        <a:pt x="96" y="116"/>
                      </a:lnTo>
                      <a:lnTo>
                        <a:pt x="96" y="116"/>
                      </a:lnTo>
                      <a:lnTo>
                        <a:pt x="101" y="116"/>
                      </a:lnTo>
                      <a:lnTo>
                        <a:pt x="101" y="116"/>
                      </a:lnTo>
                      <a:lnTo>
                        <a:pt x="101" y="121"/>
                      </a:lnTo>
                      <a:lnTo>
                        <a:pt x="106" y="121"/>
                      </a:lnTo>
                      <a:lnTo>
                        <a:pt x="106" y="121"/>
                      </a:lnTo>
                      <a:lnTo>
                        <a:pt x="111" y="131"/>
                      </a:lnTo>
                      <a:lnTo>
                        <a:pt x="116" y="131"/>
                      </a:lnTo>
                      <a:lnTo>
                        <a:pt x="116" y="136"/>
                      </a:lnTo>
                      <a:lnTo>
                        <a:pt x="122" y="141"/>
                      </a:lnTo>
                      <a:lnTo>
                        <a:pt x="127" y="146"/>
                      </a:lnTo>
                      <a:lnTo>
                        <a:pt x="127" y="146"/>
                      </a:lnTo>
                      <a:lnTo>
                        <a:pt x="127" y="146"/>
                      </a:lnTo>
                      <a:lnTo>
                        <a:pt x="127" y="146"/>
                      </a:lnTo>
                      <a:lnTo>
                        <a:pt x="132" y="146"/>
                      </a:lnTo>
                      <a:lnTo>
                        <a:pt x="132" y="146"/>
                      </a:lnTo>
                      <a:lnTo>
                        <a:pt x="132" y="146"/>
                      </a:lnTo>
                      <a:lnTo>
                        <a:pt x="132" y="152"/>
                      </a:lnTo>
                      <a:lnTo>
                        <a:pt x="132" y="152"/>
                      </a:lnTo>
                      <a:lnTo>
                        <a:pt x="132" y="157"/>
                      </a:lnTo>
                      <a:lnTo>
                        <a:pt x="132" y="157"/>
                      </a:lnTo>
                      <a:lnTo>
                        <a:pt x="132" y="162"/>
                      </a:lnTo>
                      <a:lnTo>
                        <a:pt x="132" y="162"/>
                      </a:lnTo>
                      <a:lnTo>
                        <a:pt x="132" y="162"/>
                      </a:lnTo>
                      <a:lnTo>
                        <a:pt x="132" y="162"/>
                      </a:lnTo>
                      <a:lnTo>
                        <a:pt x="127" y="167"/>
                      </a:lnTo>
                      <a:lnTo>
                        <a:pt x="127" y="172"/>
                      </a:lnTo>
                      <a:lnTo>
                        <a:pt x="122" y="172"/>
                      </a:lnTo>
                      <a:lnTo>
                        <a:pt x="116" y="172"/>
                      </a:lnTo>
                      <a:lnTo>
                        <a:pt x="111" y="177"/>
                      </a:lnTo>
                      <a:lnTo>
                        <a:pt x="111" y="177"/>
                      </a:lnTo>
                      <a:lnTo>
                        <a:pt x="106" y="182"/>
                      </a:lnTo>
                      <a:lnTo>
                        <a:pt x="96" y="187"/>
                      </a:lnTo>
                      <a:lnTo>
                        <a:pt x="96" y="192"/>
                      </a:lnTo>
                      <a:lnTo>
                        <a:pt x="91" y="192"/>
                      </a:lnTo>
                      <a:lnTo>
                        <a:pt x="91" y="197"/>
                      </a:lnTo>
                      <a:lnTo>
                        <a:pt x="91" y="197"/>
                      </a:lnTo>
                      <a:lnTo>
                        <a:pt x="91" y="197"/>
                      </a:lnTo>
                      <a:lnTo>
                        <a:pt x="91" y="202"/>
                      </a:lnTo>
                      <a:lnTo>
                        <a:pt x="91" y="202"/>
                      </a:lnTo>
                      <a:lnTo>
                        <a:pt x="91" y="202"/>
                      </a:lnTo>
                      <a:lnTo>
                        <a:pt x="91" y="207"/>
                      </a:lnTo>
                      <a:lnTo>
                        <a:pt x="86" y="207"/>
                      </a:lnTo>
                      <a:lnTo>
                        <a:pt x="86" y="207"/>
                      </a:lnTo>
                      <a:lnTo>
                        <a:pt x="86" y="207"/>
                      </a:lnTo>
                      <a:lnTo>
                        <a:pt x="81" y="207"/>
                      </a:lnTo>
                      <a:lnTo>
                        <a:pt x="81" y="207"/>
                      </a:lnTo>
                      <a:lnTo>
                        <a:pt x="81" y="202"/>
                      </a:lnTo>
                      <a:lnTo>
                        <a:pt x="81" y="202"/>
                      </a:lnTo>
                      <a:lnTo>
                        <a:pt x="81" y="202"/>
                      </a:lnTo>
                      <a:lnTo>
                        <a:pt x="76" y="202"/>
                      </a:lnTo>
                      <a:lnTo>
                        <a:pt x="76" y="202"/>
                      </a:lnTo>
                      <a:lnTo>
                        <a:pt x="76" y="202"/>
                      </a:lnTo>
                      <a:lnTo>
                        <a:pt x="76" y="202"/>
                      </a:lnTo>
                      <a:lnTo>
                        <a:pt x="76" y="207"/>
                      </a:lnTo>
                      <a:lnTo>
                        <a:pt x="76" y="207"/>
                      </a:lnTo>
                      <a:lnTo>
                        <a:pt x="76" y="207"/>
                      </a:lnTo>
                      <a:lnTo>
                        <a:pt x="76" y="207"/>
                      </a:lnTo>
                      <a:lnTo>
                        <a:pt x="76" y="207"/>
                      </a:lnTo>
                      <a:lnTo>
                        <a:pt x="76" y="202"/>
                      </a:lnTo>
                      <a:lnTo>
                        <a:pt x="76" y="202"/>
                      </a:lnTo>
                      <a:lnTo>
                        <a:pt x="71" y="202"/>
                      </a:lnTo>
                      <a:lnTo>
                        <a:pt x="71" y="202"/>
                      </a:lnTo>
                      <a:lnTo>
                        <a:pt x="66" y="202"/>
                      </a:lnTo>
                      <a:lnTo>
                        <a:pt x="66" y="202"/>
                      </a:lnTo>
                      <a:lnTo>
                        <a:pt x="61" y="197"/>
                      </a:lnTo>
                      <a:lnTo>
                        <a:pt x="61" y="192"/>
                      </a:lnTo>
                      <a:lnTo>
                        <a:pt x="61" y="192"/>
                      </a:lnTo>
                      <a:lnTo>
                        <a:pt x="56" y="187"/>
                      </a:lnTo>
                      <a:lnTo>
                        <a:pt x="56" y="187"/>
                      </a:lnTo>
                      <a:lnTo>
                        <a:pt x="56" y="187"/>
                      </a:lnTo>
                      <a:lnTo>
                        <a:pt x="56" y="182"/>
                      </a:lnTo>
                      <a:lnTo>
                        <a:pt x="56" y="177"/>
                      </a:lnTo>
                      <a:lnTo>
                        <a:pt x="56" y="172"/>
                      </a:lnTo>
                      <a:lnTo>
                        <a:pt x="51" y="162"/>
                      </a:lnTo>
                      <a:lnTo>
                        <a:pt x="51" y="167"/>
                      </a:lnTo>
                      <a:lnTo>
                        <a:pt x="46" y="167"/>
                      </a:lnTo>
                      <a:lnTo>
                        <a:pt x="46" y="172"/>
                      </a:lnTo>
                      <a:lnTo>
                        <a:pt x="46" y="172"/>
                      </a:lnTo>
                      <a:lnTo>
                        <a:pt x="40" y="172"/>
                      </a:lnTo>
                      <a:lnTo>
                        <a:pt x="40" y="172"/>
                      </a:lnTo>
                      <a:lnTo>
                        <a:pt x="35" y="167"/>
                      </a:lnTo>
                      <a:lnTo>
                        <a:pt x="35" y="167"/>
                      </a:lnTo>
                      <a:lnTo>
                        <a:pt x="40" y="162"/>
                      </a:lnTo>
                      <a:lnTo>
                        <a:pt x="40" y="162"/>
                      </a:lnTo>
                      <a:lnTo>
                        <a:pt x="35" y="157"/>
                      </a:lnTo>
                      <a:lnTo>
                        <a:pt x="40" y="157"/>
                      </a:lnTo>
                      <a:lnTo>
                        <a:pt x="40" y="152"/>
                      </a:lnTo>
                      <a:lnTo>
                        <a:pt x="40" y="152"/>
                      </a:lnTo>
                      <a:lnTo>
                        <a:pt x="46" y="152"/>
                      </a:lnTo>
                      <a:lnTo>
                        <a:pt x="46" y="146"/>
                      </a:lnTo>
                      <a:lnTo>
                        <a:pt x="46" y="146"/>
                      </a:lnTo>
                      <a:lnTo>
                        <a:pt x="40" y="141"/>
                      </a:lnTo>
                      <a:lnTo>
                        <a:pt x="40" y="141"/>
                      </a:lnTo>
                      <a:lnTo>
                        <a:pt x="40" y="131"/>
                      </a:lnTo>
                      <a:lnTo>
                        <a:pt x="40" y="131"/>
                      </a:lnTo>
                      <a:lnTo>
                        <a:pt x="46" y="126"/>
                      </a:lnTo>
                      <a:lnTo>
                        <a:pt x="46" y="126"/>
                      </a:lnTo>
                      <a:lnTo>
                        <a:pt x="51" y="126"/>
                      </a:lnTo>
                      <a:lnTo>
                        <a:pt x="51" y="126"/>
                      </a:lnTo>
                      <a:lnTo>
                        <a:pt x="51" y="126"/>
                      </a:lnTo>
                      <a:lnTo>
                        <a:pt x="51" y="121"/>
                      </a:lnTo>
                      <a:lnTo>
                        <a:pt x="51" y="121"/>
                      </a:lnTo>
                      <a:lnTo>
                        <a:pt x="51" y="116"/>
                      </a:lnTo>
                      <a:lnTo>
                        <a:pt x="51" y="116"/>
                      </a:lnTo>
                      <a:lnTo>
                        <a:pt x="51" y="116"/>
                      </a:lnTo>
                      <a:lnTo>
                        <a:pt x="40" y="111"/>
                      </a:lnTo>
                      <a:lnTo>
                        <a:pt x="35" y="111"/>
                      </a:lnTo>
                      <a:lnTo>
                        <a:pt x="35" y="111"/>
                      </a:lnTo>
                      <a:lnTo>
                        <a:pt x="30" y="111"/>
                      </a:lnTo>
                      <a:lnTo>
                        <a:pt x="30" y="106"/>
                      </a:lnTo>
                      <a:lnTo>
                        <a:pt x="25" y="101"/>
                      </a:lnTo>
                      <a:lnTo>
                        <a:pt x="25" y="96"/>
                      </a:lnTo>
                      <a:lnTo>
                        <a:pt x="25" y="96"/>
                      </a:lnTo>
                      <a:lnTo>
                        <a:pt x="20" y="96"/>
                      </a:lnTo>
                      <a:lnTo>
                        <a:pt x="20" y="96"/>
                      </a:lnTo>
                      <a:lnTo>
                        <a:pt x="20" y="96"/>
                      </a:lnTo>
                      <a:lnTo>
                        <a:pt x="20" y="96"/>
                      </a:lnTo>
                      <a:lnTo>
                        <a:pt x="15" y="96"/>
                      </a:lnTo>
                      <a:lnTo>
                        <a:pt x="15" y="96"/>
                      </a:lnTo>
                      <a:lnTo>
                        <a:pt x="15" y="96"/>
                      </a:lnTo>
                      <a:lnTo>
                        <a:pt x="10" y="91"/>
                      </a:lnTo>
                      <a:lnTo>
                        <a:pt x="10" y="91"/>
                      </a:lnTo>
                      <a:lnTo>
                        <a:pt x="5" y="91"/>
                      </a:lnTo>
                      <a:lnTo>
                        <a:pt x="10" y="86"/>
                      </a:lnTo>
                      <a:lnTo>
                        <a:pt x="5" y="86"/>
                      </a:lnTo>
                      <a:lnTo>
                        <a:pt x="5" y="86"/>
                      </a:lnTo>
                      <a:lnTo>
                        <a:pt x="5" y="81"/>
                      </a:lnTo>
                      <a:lnTo>
                        <a:pt x="5" y="81"/>
                      </a:lnTo>
                      <a:lnTo>
                        <a:pt x="5" y="81"/>
                      </a:lnTo>
                      <a:lnTo>
                        <a:pt x="5" y="76"/>
                      </a:lnTo>
                      <a:lnTo>
                        <a:pt x="5" y="71"/>
                      </a:lnTo>
                      <a:lnTo>
                        <a:pt x="5" y="71"/>
                      </a:lnTo>
                      <a:lnTo>
                        <a:pt x="5" y="71"/>
                      </a:lnTo>
                      <a:lnTo>
                        <a:pt x="5" y="65"/>
                      </a:lnTo>
                      <a:lnTo>
                        <a:pt x="5" y="60"/>
                      </a:lnTo>
                      <a:lnTo>
                        <a:pt x="5" y="55"/>
                      </a:lnTo>
                      <a:lnTo>
                        <a:pt x="5" y="55"/>
                      </a:lnTo>
                      <a:lnTo>
                        <a:pt x="5" y="50"/>
                      </a:lnTo>
                      <a:lnTo>
                        <a:pt x="5" y="45"/>
                      </a:lnTo>
                      <a:lnTo>
                        <a:pt x="5" y="45"/>
                      </a:lnTo>
                      <a:lnTo>
                        <a:pt x="0" y="45"/>
                      </a:lnTo>
                      <a:lnTo>
                        <a:pt x="0" y="45"/>
                      </a:lnTo>
                      <a:lnTo>
                        <a:pt x="0" y="45"/>
                      </a:lnTo>
                      <a:lnTo>
                        <a:pt x="0" y="35"/>
                      </a:lnTo>
                      <a:lnTo>
                        <a:pt x="0" y="35"/>
                      </a:lnTo>
                      <a:lnTo>
                        <a:pt x="0" y="35"/>
                      </a:lnTo>
                      <a:lnTo>
                        <a:pt x="0" y="30"/>
                      </a:lnTo>
                      <a:lnTo>
                        <a:pt x="5" y="30"/>
                      </a:lnTo>
                      <a:lnTo>
                        <a:pt x="5" y="30"/>
                      </a:lnTo>
                      <a:lnTo>
                        <a:pt x="5" y="30"/>
                      </a:lnTo>
                      <a:lnTo>
                        <a:pt x="5" y="30"/>
                      </a:lnTo>
                      <a:lnTo>
                        <a:pt x="5" y="30"/>
                      </a:lnTo>
                      <a:lnTo>
                        <a:pt x="5" y="25"/>
                      </a:lnTo>
                      <a:lnTo>
                        <a:pt x="10" y="20"/>
                      </a:lnTo>
                      <a:lnTo>
                        <a:pt x="10" y="20"/>
                      </a:lnTo>
                      <a:lnTo>
                        <a:pt x="10" y="20"/>
                      </a:lnTo>
                      <a:lnTo>
                        <a:pt x="10" y="20"/>
                      </a:lnTo>
                      <a:lnTo>
                        <a:pt x="10" y="15"/>
                      </a:lnTo>
                      <a:lnTo>
                        <a:pt x="10" y="15"/>
                      </a:lnTo>
                      <a:lnTo>
                        <a:pt x="5" y="15"/>
                      </a:lnTo>
                      <a:lnTo>
                        <a:pt x="5" y="15"/>
                      </a:lnTo>
                      <a:lnTo>
                        <a:pt x="0" y="15"/>
                      </a:lnTo>
                      <a:lnTo>
                        <a:pt x="0" y="15"/>
                      </a:lnTo>
                      <a:lnTo>
                        <a:pt x="0" y="15"/>
                      </a:lnTo>
                      <a:lnTo>
                        <a:pt x="0" y="15"/>
                      </a:lnTo>
                      <a:lnTo>
                        <a:pt x="0" y="15"/>
                      </a:lnTo>
                      <a:lnTo>
                        <a:pt x="0" y="10"/>
                      </a:lnTo>
                      <a:lnTo>
                        <a:pt x="0" y="10"/>
                      </a:lnTo>
                      <a:lnTo>
                        <a:pt x="5" y="5"/>
                      </a:lnTo>
                      <a:lnTo>
                        <a:pt x="5" y="5"/>
                      </a:lnTo>
                      <a:lnTo>
                        <a:pt x="5" y="5"/>
                      </a:lnTo>
                    </a:path>
                  </a:pathLst>
                </a:custGeom>
                <a:grpFill/>
                <a:ln w="3175" cap="rnd">
                  <a:noFill/>
                  <a:prstDash val="solid"/>
                  <a:miter lim="800000"/>
                  <a:headEnd/>
                  <a:tailEnd/>
                </a:ln>
              </p:spPr>
              <p:txBody>
                <a:bodyPr/>
                <a:lstStyle/>
                <a:p>
                  <a:endParaRPr lang="en-US"/>
                </a:p>
              </p:txBody>
            </p:sp>
            <p:sp>
              <p:nvSpPr>
                <p:cNvPr id="50" name="Freeform 36">
                  <a:extLst>
                    <a:ext uri="{FF2B5EF4-FFF2-40B4-BE49-F238E27FC236}">
                      <a16:creationId xmlns:a16="http://schemas.microsoft.com/office/drawing/2014/main" id="{A1660D24-B3EC-40FC-BB05-1F006A9F2286}"/>
                    </a:ext>
                  </a:extLst>
                </p:cNvPr>
                <p:cNvSpPr>
                  <a:spLocks/>
                </p:cNvSpPr>
                <p:nvPr/>
              </p:nvSpPr>
              <p:spPr bwMode="auto">
                <a:xfrm>
                  <a:off x="3562351" y="3175000"/>
                  <a:ext cx="193675" cy="192088"/>
                </a:xfrm>
                <a:custGeom>
                  <a:avLst/>
                  <a:gdLst>
                    <a:gd name="T0" fmla="*/ 26 w 122"/>
                    <a:gd name="T1" fmla="*/ 35 h 121"/>
                    <a:gd name="T2" fmla="*/ 31 w 122"/>
                    <a:gd name="T3" fmla="*/ 30 h 121"/>
                    <a:gd name="T4" fmla="*/ 36 w 122"/>
                    <a:gd name="T5" fmla="*/ 35 h 121"/>
                    <a:gd name="T6" fmla="*/ 36 w 122"/>
                    <a:gd name="T7" fmla="*/ 35 h 121"/>
                    <a:gd name="T8" fmla="*/ 36 w 122"/>
                    <a:gd name="T9" fmla="*/ 30 h 121"/>
                    <a:gd name="T10" fmla="*/ 41 w 122"/>
                    <a:gd name="T11" fmla="*/ 30 h 121"/>
                    <a:gd name="T12" fmla="*/ 41 w 122"/>
                    <a:gd name="T13" fmla="*/ 35 h 121"/>
                    <a:gd name="T14" fmla="*/ 46 w 122"/>
                    <a:gd name="T15" fmla="*/ 35 h 121"/>
                    <a:gd name="T16" fmla="*/ 51 w 122"/>
                    <a:gd name="T17" fmla="*/ 30 h 121"/>
                    <a:gd name="T18" fmla="*/ 51 w 122"/>
                    <a:gd name="T19" fmla="*/ 25 h 121"/>
                    <a:gd name="T20" fmla="*/ 51 w 122"/>
                    <a:gd name="T21" fmla="*/ 20 h 121"/>
                    <a:gd name="T22" fmla="*/ 66 w 122"/>
                    <a:gd name="T23" fmla="*/ 10 h 121"/>
                    <a:gd name="T24" fmla="*/ 76 w 122"/>
                    <a:gd name="T25" fmla="*/ 0 h 121"/>
                    <a:gd name="T26" fmla="*/ 87 w 122"/>
                    <a:gd name="T27" fmla="*/ 10 h 121"/>
                    <a:gd name="T28" fmla="*/ 92 w 122"/>
                    <a:gd name="T29" fmla="*/ 10 h 121"/>
                    <a:gd name="T30" fmla="*/ 97 w 122"/>
                    <a:gd name="T31" fmla="*/ 15 h 121"/>
                    <a:gd name="T32" fmla="*/ 92 w 122"/>
                    <a:gd name="T33" fmla="*/ 20 h 121"/>
                    <a:gd name="T34" fmla="*/ 92 w 122"/>
                    <a:gd name="T35" fmla="*/ 20 h 121"/>
                    <a:gd name="T36" fmla="*/ 92 w 122"/>
                    <a:gd name="T37" fmla="*/ 25 h 121"/>
                    <a:gd name="T38" fmla="*/ 92 w 122"/>
                    <a:gd name="T39" fmla="*/ 25 h 121"/>
                    <a:gd name="T40" fmla="*/ 97 w 122"/>
                    <a:gd name="T41" fmla="*/ 25 h 121"/>
                    <a:gd name="T42" fmla="*/ 107 w 122"/>
                    <a:gd name="T43" fmla="*/ 25 h 121"/>
                    <a:gd name="T44" fmla="*/ 107 w 122"/>
                    <a:gd name="T45" fmla="*/ 35 h 121"/>
                    <a:gd name="T46" fmla="*/ 107 w 122"/>
                    <a:gd name="T47" fmla="*/ 40 h 121"/>
                    <a:gd name="T48" fmla="*/ 122 w 122"/>
                    <a:gd name="T49" fmla="*/ 50 h 121"/>
                    <a:gd name="T50" fmla="*/ 122 w 122"/>
                    <a:gd name="T51" fmla="*/ 55 h 121"/>
                    <a:gd name="T52" fmla="*/ 122 w 122"/>
                    <a:gd name="T53" fmla="*/ 61 h 121"/>
                    <a:gd name="T54" fmla="*/ 122 w 122"/>
                    <a:gd name="T55" fmla="*/ 61 h 121"/>
                    <a:gd name="T56" fmla="*/ 117 w 122"/>
                    <a:gd name="T57" fmla="*/ 66 h 121"/>
                    <a:gd name="T58" fmla="*/ 112 w 122"/>
                    <a:gd name="T59" fmla="*/ 66 h 121"/>
                    <a:gd name="T60" fmla="*/ 107 w 122"/>
                    <a:gd name="T61" fmla="*/ 66 h 121"/>
                    <a:gd name="T62" fmla="*/ 107 w 122"/>
                    <a:gd name="T63" fmla="*/ 66 h 121"/>
                    <a:gd name="T64" fmla="*/ 102 w 122"/>
                    <a:gd name="T65" fmla="*/ 71 h 121"/>
                    <a:gd name="T66" fmla="*/ 97 w 122"/>
                    <a:gd name="T67" fmla="*/ 71 h 121"/>
                    <a:gd name="T68" fmla="*/ 92 w 122"/>
                    <a:gd name="T69" fmla="*/ 81 h 121"/>
                    <a:gd name="T70" fmla="*/ 87 w 122"/>
                    <a:gd name="T71" fmla="*/ 81 h 121"/>
                    <a:gd name="T72" fmla="*/ 82 w 122"/>
                    <a:gd name="T73" fmla="*/ 86 h 121"/>
                    <a:gd name="T74" fmla="*/ 76 w 122"/>
                    <a:gd name="T75" fmla="*/ 86 h 121"/>
                    <a:gd name="T76" fmla="*/ 76 w 122"/>
                    <a:gd name="T77" fmla="*/ 86 h 121"/>
                    <a:gd name="T78" fmla="*/ 82 w 122"/>
                    <a:gd name="T79" fmla="*/ 91 h 121"/>
                    <a:gd name="T80" fmla="*/ 82 w 122"/>
                    <a:gd name="T81" fmla="*/ 96 h 121"/>
                    <a:gd name="T82" fmla="*/ 76 w 122"/>
                    <a:gd name="T83" fmla="*/ 101 h 121"/>
                    <a:gd name="T84" fmla="*/ 71 w 122"/>
                    <a:gd name="T85" fmla="*/ 101 h 121"/>
                    <a:gd name="T86" fmla="*/ 71 w 122"/>
                    <a:gd name="T87" fmla="*/ 106 h 121"/>
                    <a:gd name="T88" fmla="*/ 66 w 122"/>
                    <a:gd name="T89" fmla="*/ 111 h 121"/>
                    <a:gd name="T90" fmla="*/ 66 w 122"/>
                    <a:gd name="T91" fmla="*/ 116 h 121"/>
                    <a:gd name="T92" fmla="*/ 51 w 122"/>
                    <a:gd name="T93" fmla="*/ 121 h 121"/>
                    <a:gd name="T94" fmla="*/ 36 w 122"/>
                    <a:gd name="T95" fmla="*/ 116 h 121"/>
                    <a:gd name="T96" fmla="*/ 36 w 122"/>
                    <a:gd name="T97" fmla="*/ 111 h 121"/>
                    <a:gd name="T98" fmla="*/ 16 w 122"/>
                    <a:gd name="T99" fmla="*/ 116 h 121"/>
                    <a:gd name="T100" fmla="*/ 0 w 122"/>
                    <a:gd name="T101" fmla="*/ 96 h 121"/>
                    <a:gd name="T102" fmla="*/ 0 w 122"/>
                    <a:gd name="T103" fmla="*/ 86 h 121"/>
                    <a:gd name="T104" fmla="*/ 6 w 122"/>
                    <a:gd name="T105" fmla="*/ 76 h 121"/>
                    <a:gd name="T106" fmla="*/ 11 w 122"/>
                    <a:gd name="T107" fmla="*/ 66 h 121"/>
                    <a:gd name="T108" fmla="*/ 16 w 122"/>
                    <a:gd name="T109" fmla="*/ 55 h 121"/>
                    <a:gd name="T110" fmla="*/ 16 w 122"/>
                    <a:gd name="T111" fmla="*/ 55 h 121"/>
                    <a:gd name="T112" fmla="*/ 21 w 122"/>
                    <a:gd name="T113" fmla="*/ 55 h 121"/>
                    <a:gd name="T114" fmla="*/ 26 w 122"/>
                    <a:gd name="T115" fmla="*/ 45 h 121"/>
                    <a:gd name="T116" fmla="*/ 31 w 122"/>
                    <a:gd name="T117" fmla="*/ 4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21">
                      <a:moveTo>
                        <a:pt x="26" y="40"/>
                      </a:moveTo>
                      <a:lnTo>
                        <a:pt x="26" y="40"/>
                      </a:lnTo>
                      <a:lnTo>
                        <a:pt x="26" y="35"/>
                      </a:lnTo>
                      <a:lnTo>
                        <a:pt x="26" y="30"/>
                      </a:lnTo>
                      <a:lnTo>
                        <a:pt x="31" y="30"/>
                      </a:lnTo>
                      <a:lnTo>
                        <a:pt x="31" y="30"/>
                      </a:lnTo>
                      <a:lnTo>
                        <a:pt x="36" y="30"/>
                      </a:lnTo>
                      <a:lnTo>
                        <a:pt x="36" y="30"/>
                      </a:lnTo>
                      <a:lnTo>
                        <a:pt x="36" y="35"/>
                      </a:lnTo>
                      <a:lnTo>
                        <a:pt x="36" y="35"/>
                      </a:lnTo>
                      <a:lnTo>
                        <a:pt x="36" y="35"/>
                      </a:lnTo>
                      <a:lnTo>
                        <a:pt x="36" y="35"/>
                      </a:lnTo>
                      <a:lnTo>
                        <a:pt x="36" y="35"/>
                      </a:lnTo>
                      <a:lnTo>
                        <a:pt x="36" y="30"/>
                      </a:lnTo>
                      <a:lnTo>
                        <a:pt x="36" y="30"/>
                      </a:lnTo>
                      <a:lnTo>
                        <a:pt x="36" y="30"/>
                      </a:lnTo>
                      <a:lnTo>
                        <a:pt x="36" y="30"/>
                      </a:lnTo>
                      <a:lnTo>
                        <a:pt x="41" y="30"/>
                      </a:lnTo>
                      <a:lnTo>
                        <a:pt x="41" y="30"/>
                      </a:lnTo>
                      <a:lnTo>
                        <a:pt x="41" y="30"/>
                      </a:lnTo>
                      <a:lnTo>
                        <a:pt x="41" y="35"/>
                      </a:lnTo>
                      <a:lnTo>
                        <a:pt x="41" y="35"/>
                      </a:lnTo>
                      <a:lnTo>
                        <a:pt x="46" y="35"/>
                      </a:lnTo>
                      <a:lnTo>
                        <a:pt x="46" y="35"/>
                      </a:lnTo>
                      <a:lnTo>
                        <a:pt x="46" y="35"/>
                      </a:lnTo>
                      <a:lnTo>
                        <a:pt x="51" y="35"/>
                      </a:lnTo>
                      <a:lnTo>
                        <a:pt x="51" y="30"/>
                      </a:lnTo>
                      <a:lnTo>
                        <a:pt x="51" y="30"/>
                      </a:lnTo>
                      <a:lnTo>
                        <a:pt x="51" y="30"/>
                      </a:lnTo>
                      <a:lnTo>
                        <a:pt x="51" y="25"/>
                      </a:lnTo>
                      <a:lnTo>
                        <a:pt x="51" y="25"/>
                      </a:lnTo>
                      <a:lnTo>
                        <a:pt x="51" y="25"/>
                      </a:lnTo>
                      <a:lnTo>
                        <a:pt x="51" y="20"/>
                      </a:lnTo>
                      <a:lnTo>
                        <a:pt x="56" y="20"/>
                      </a:lnTo>
                      <a:lnTo>
                        <a:pt x="56" y="15"/>
                      </a:lnTo>
                      <a:lnTo>
                        <a:pt x="66" y="10"/>
                      </a:lnTo>
                      <a:lnTo>
                        <a:pt x="71" y="5"/>
                      </a:lnTo>
                      <a:lnTo>
                        <a:pt x="71" y="5"/>
                      </a:lnTo>
                      <a:lnTo>
                        <a:pt x="76" y="0"/>
                      </a:lnTo>
                      <a:lnTo>
                        <a:pt x="82" y="0"/>
                      </a:lnTo>
                      <a:lnTo>
                        <a:pt x="87" y="0"/>
                      </a:lnTo>
                      <a:lnTo>
                        <a:pt x="87" y="10"/>
                      </a:lnTo>
                      <a:lnTo>
                        <a:pt x="92" y="10"/>
                      </a:lnTo>
                      <a:lnTo>
                        <a:pt x="92" y="10"/>
                      </a:lnTo>
                      <a:lnTo>
                        <a:pt x="92" y="10"/>
                      </a:lnTo>
                      <a:lnTo>
                        <a:pt x="92" y="10"/>
                      </a:lnTo>
                      <a:lnTo>
                        <a:pt x="97" y="15"/>
                      </a:lnTo>
                      <a:lnTo>
                        <a:pt x="97" y="15"/>
                      </a:lnTo>
                      <a:lnTo>
                        <a:pt x="97" y="15"/>
                      </a:lnTo>
                      <a:lnTo>
                        <a:pt x="97" y="20"/>
                      </a:lnTo>
                      <a:lnTo>
                        <a:pt x="92" y="20"/>
                      </a:lnTo>
                      <a:lnTo>
                        <a:pt x="92" y="20"/>
                      </a:lnTo>
                      <a:lnTo>
                        <a:pt x="92" y="20"/>
                      </a:lnTo>
                      <a:lnTo>
                        <a:pt x="92" y="20"/>
                      </a:lnTo>
                      <a:lnTo>
                        <a:pt x="92" y="20"/>
                      </a:lnTo>
                      <a:lnTo>
                        <a:pt x="92" y="20"/>
                      </a:lnTo>
                      <a:lnTo>
                        <a:pt x="92" y="25"/>
                      </a:lnTo>
                      <a:lnTo>
                        <a:pt x="92" y="25"/>
                      </a:lnTo>
                      <a:lnTo>
                        <a:pt x="92" y="25"/>
                      </a:lnTo>
                      <a:lnTo>
                        <a:pt x="92" y="25"/>
                      </a:lnTo>
                      <a:lnTo>
                        <a:pt x="92" y="25"/>
                      </a:lnTo>
                      <a:lnTo>
                        <a:pt x="97" y="25"/>
                      </a:lnTo>
                      <a:lnTo>
                        <a:pt x="97" y="25"/>
                      </a:lnTo>
                      <a:lnTo>
                        <a:pt x="102" y="25"/>
                      </a:lnTo>
                      <a:lnTo>
                        <a:pt x="102" y="25"/>
                      </a:lnTo>
                      <a:lnTo>
                        <a:pt x="107" y="25"/>
                      </a:lnTo>
                      <a:lnTo>
                        <a:pt x="107" y="30"/>
                      </a:lnTo>
                      <a:lnTo>
                        <a:pt x="107" y="30"/>
                      </a:lnTo>
                      <a:lnTo>
                        <a:pt x="107" y="35"/>
                      </a:lnTo>
                      <a:lnTo>
                        <a:pt x="107" y="35"/>
                      </a:lnTo>
                      <a:lnTo>
                        <a:pt x="107" y="35"/>
                      </a:lnTo>
                      <a:lnTo>
                        <a:pt x="107" y="40"/>
                      </a:lnTo>
                      <a:lnTo>
                        <a:pt x="112" y="40"/>
                      </a:lnTo>
                      <a:lnTo>
                        <a:pt x="117" y="50"/>
                      </a:lnTo>
                      <a:lnTo>
                        <a:pt x="122" y="50"/>
                      </a:lnTo>
                      <a:lnTo>
                        <a:pt x="122" y="55"/>
                      </a:lnTo>
                      <a:lnTo>
                        <a:pt x="122" y="55"/>
                      </a:lnTo>
                      <a:lnTo>
                        <a:pt x="122" y="55"/>
                      </a:lnTo>
                      <a:lnTo>
                        <a:pt x="122" y="55"/>
                      </a:lnTo>
                      <a:lnTo>
                        <a:pt x="122" y="55"/>
                      </a:lnTo>
                      <a:lnTo>
                        <a:pt x="122" y="61"/>
                      </a:lnTo>
                      <a:lnTo>
                        <a:pt x="122" y="61"/>
                      </a:lnTo>
                      <a:lnTo>
                        <a:pt x="122" y="61"/>
                      </a:lnTo>
                      <a:lnTo>
                        <a:pt x="122" y="61"/>
                      </a:lnTo>
                      <a:lnTo>
                        <a:pt x="117" y="66"/>
                      </a:lnTo>
                      <a:lnTo>
                        <a:pt x="117" y="66"/>
                      </a:lnTo>
                      <a:lnTo>
                        <a:pt x="117" y="66"/>
                      </a:lnTo>
                      <a:lnTo>
                        <a:pt x="117" y="66"/>
                      </a:lnTo>
                      <a:lnTo>
                        <a:pt x="117" y="66"/>
                      </a:lnTo>
                      <a:lnTo>
                        <a:pt x="112" y="66"/>
                      </a:lnTo>
                      <a:lnTo>
                        <a:pt x="112" y="66"/>
                      </a:lnTo>
                      <a:lnTo>
                        <a:pt x="112" y="66"/>
                      </a:lnTo>
                      <a:lnTo>
                        <a:pt x="107" y="66"/>
                      </a:lnTo>
                      <a:lnTo>
                        <a:pt x="107" y="66"/>
                      </a:lnTo>
                      <a:lnTo>
                        <a:pt x="107" y="66"/>
                      </a:lnTo>
                      <a:lnTo>
                        <a:pt x="107" y="66"/>
                      </a:lnTo>
                      <a:lnTo>
                        <a:pt x="102" y="71"/>
                      </a:lnTo>
                      <a:lnTo>
                        <a:pt x="102" y="71"/>
                      </a:lnTo>
                      <a:lnTo>
                        <a:pt x="102" y="71"/>
                      </a:lnTo>
                      <a:lnTo>
                        <a:pt x="102" y="71"/>
                      </a:lnTo>
                      <a:lnTo>
                        <a:pt x="97" y="71"/>
                      </a:lnTo>
                      <a:lnTo>
                        <a:pt x="97" y="71"/>
                      </a:lnTo>
                      <a:lnTo>
                        <a:pt x="97" y="76"/>
                      </a:lnTo>
                      <a:lnTo>
                        <a:pt x="92" y="76"/>
                      </a:lnTo>
                      <a:lnTo>
                        <a:pt x="92" y="81"/>
                      </a:lnTo>
                      <a:lnTo>
                        <a:pt x="92" y="81"/>
                      </a:lnTo>
                      <a:lnTo>
                        <a:pt x="92" y="81"/>
                      </a:lnTo>
                      <a:lnTo>
                        <a:pt x="87" y="81"/>
                      </a:lnTo>
                      <a:lnTo>
                        <a:pt x="82" y="86"/>
                      </a:lnTo>
                      <a:lnTo>
                        <a:pt x="82" y="86"/>
                      </a:lnTo>
                      <a:lnTo>
                        <a:pt x="82" y="86"/>
                      </a:lnTo>
                      <a:lnTo>
                        <a:pt x="82" y="86"/>
                      </a:lnTo>
                      <a:lnTo>
                        <a:pt x="76" y="86"/>
                      </a:lnTo>
                      <a:lnTo>
                        <a:pt x="76" y="86"/>
                      </a:lnTo>
                      <a:lnTo>
                        <a:pt x="76" y="86"/>
                      </a:lnTo>
                      <a:lnTo>
                        <a:pt x="76" y="86"/>
                      </a:lnTo>
                      <a:lnTo>
                        <a:pt x="76" y="86"/>
                      </a:lnTo>
                      <a:lnTo>
                        <a:pt x="76" y="86"/>
                      </a:lnTo>
                      <a:lnTo>
                        <a:pt x="82" y="91"/>
                      </a:lnTo>
                      <a:lnTo>
                        <a:pt x="82" y="91"/>
                      </a:lnTo>
                      <a:lnTo>
                        <a:pt x="82" y="91"/>
                      </a:lnTo>
                      <a:lnTo>
                        <a:pt x="82" y="91"/>
                      </a:lnTo>
                      <a:lnTo>
                        <a:pt x="82" y="96"/>
                      </a:lnTo>
                      <a:lnTo>
                        <a:pt x="82" y="96"/>
                      </a:lnTo>
                      <a:lnTo>
                        <a:pt x="82" y="96"/>
                      </a:lnTo>
                      <a:lnTo>
                        <a:pt x="76" y="101"/>
                      </a:lnTo>
                      <a:lnTo>
                        <a:pt x="76" y="101"/>
                      </a:lnTo>
                      <a:lnTo>
                        <a:pt x="76" y="101"/>
                      </a:lnTo>
                      <a:lnTo>
                        <a:pt x="71" y="101"/>
                      </a:lnTo>
                      <a:lnTo>
                        <a:pt x="71" y="101"/>
                      </a:lnTo>
                      <a:lnTo>
                        <a:pt x="71" y="106"/>
                      </a:lnTo>
                      <a:lnTo>
                        <a:pt x="71" y="106"/>
                      </a:lnTo>
                      <a:lnTo>
                        <a:pt x="66" y="111"/>
                      </a:lnTo>
                      <a:lnTo>
                        <a:pt x="66" y="111"/>
                      </a:lnTo>
                      <a:lnTo>
                        <a:pt x="66" y="111"/>
                      </a:lnTo>
                      <a:lnTo>
                        <a:pt x="66" y="111"/>
                      </a:lnTo>
                      <a:lnTo>
                        <a:pt x="66" y="116"/>
                      </a:lnTo>
                      <a:lnTo>
                        <a:pt x="66" y="116"/>
                      </a:lnTo>
                      <a:lnTo>
                        <a:pt x="61" y="116"/>
                      </a:lnTo>
                      <a:lnTo>
                        <a:pt x="61" y="121"/>
                      </a:lnTo>
                      <a:lnTo>
                        <a:pt x="51" y="121"/>
                      </a:lnTo>
                      <a:lnTo>
                        <a:pt x="46" y="116"/>
                      </a:lnTo>
                      <a:lnTo>
                        <a:pt x="36" y="116"/>
                      </a:lnTo>
                      <a:lnTo>
                        <a:pt x="36" y="116"/>
                      </a:lnTo>
                      <a:lnTo>
                        <a:pt x="36" y="116"/>
                      </a:lnTo>
                      <a:lnTo>
                        <a:pt x="36" y="111"/>
                      </a:lnTo>
                      <a:lnTo>
                        <a:pt x="36" y="111"/>
                      </a:lnTo>
                      <a:lnTo>
                        <a:pt x="31" y="111"/>
                      </a:lnTo>
                      <a:lnTo>
                        <a:pt x="21" y="111"/>
                      </a:lnTo>
                      <a:lnTo>
                        <a:pt x="16" y="116"/>
                      </a:lnTo>
                      <a:lnTo>
                        <a:pt x="6" y="116"/>
                      </a:lnTo>
                      <a:lnTo>
                        <a:pt x="6" y="106"/>
                      </a:lnTo>
                      <a:lnTo>
                        <a:pt x="0" y="96"/>
                      </a:lnTo>
                      <a:lnTo>
                        <a:pt x="0" y="91"/>
                      </a:lnTo>
                      <a:lnTo>
                        <a:pt x="0" y="91"/>
                      </a:lnTo>
                      <a:lnTo>
                        <a:pt x="0" y="86"/>
                      </a:lnTo>
                      <a:lnTo>
                        <a:pt x="0" y="86"/>
                      </a:lnTo>
                      <a:lnTo>
                        <a:pt x="0" y="81"/>
                      </a:lnTo>
                      <a:lnTo>
                        <a:pt x="6" y="76"/>
                      </a:lnTo>
                      <a:lnTo>
                        <a:pt x="6" y="76"/>
                      </a:lnTo>
                      <a:lnTo>
                        <a:pt x="6" y="71"/>
                      </a:lnTo>
                      <a:lnTo>
                        <a:pt x="11" y="66"/>
                      </a:lnTo>
                      <a:lnTo>
                        <a:pt x="11" y="61"/>
                      </a:lnTo>
                      <a:lnTo>
                        <a:pt x="16" y="61"/>
                      </a:lnTo>
                      <a:lnTo>
                        <a:pt x="16" y="55"/>
                      </a:lnTo>
                      <a:lnTo>
                        <a:pt x="16" y="55"/>
                      </a:lnTo>
                      <a:lnTo>
                        <a:pt x="16" y="55"/>
                      </a:lnTo>
                      <a:lnTo>
                        <a:pt x="16" y="55"/>
                      </a:lnTo>
                      <a:lnTo>
                        <a:pt x="21" y="55"/>
                      </a:lnTo>
                      <a:lnTo>
                        <a:pt x="21" y="50"/>
                      </a:lnTo>
                      <a:lnTo>
                        <a:pt x="21" y="55"/>
                      </a:lnTo>
                      <a:lnTo>
                        <a:pt x="21" y="50"/>
                      </a:lnTo>
                      <a:lnTo>
                        <a:pt x="21" y="50"/>
                      </a:lnTo>
                      <a:lnTo>
                        <a:pt x="26" y="45"/>
                      </a:lnTo>
                      <a:lnTo>
                        <a:pt x="31" y="45"/>
                      </a:lnTo>
                      <a:lnTo>
                        <a:pt x="31" y="40"/>
                      </a:lnTo>
                      <a:lnTo>
                        <a:pt x="31" y="40"/>
                      </a:lnTo>
                      <a:lnTo>
                        <a:pt x="31" y="40"/>
                      </a:lnTo>
                      <a:lnTo>
                        <a:pt x="26" y="40"/>
                      </a:lnTo>
                    </a:path>
                  </a:pathLst>
                </a:custGeom>
                <a:grpFill/>
                <a:ln w="3175" cap="rnd">
                  <a:noFill/>
                  <a:prstDash val="solid"/>
                  <a:miter lim="800000"/>
                  <a:headEnd/>
                  <a:tailEnd/>
                </a:ln>
              </p:spPr>
              <p:txBody>
                <a:bodyPr/>
                <a:lstStyle/>
                <a:p>
                  <a:endParaRPr lang="en-US"/>
                </a:p>
              </p:txBody>
            </p:sp>
            <p:sp>
              <p:nvSpPr>
                <p:cNvPr id="51" name="Freeform 37">
                  <a:extLst>
                    <a:ext uri="{FF2B5EF4-FFF2-40B4-BE49-F238E27FC236}">
                      <a16:creationId xmlns:a16="http://schemas.microsoft.com/office/drawing/2014/main" id="{D04BAC78-2344-440B-A400-AE341FAE30BB}"/>
                    </a:ext>
                  </a:extLst>
                </p:cNvPr>
                <p:cNvSpPr>
                  <a:spLocks/>
                </p:cNvSpPr>
                <p:nvPr/>
              </p:nvSpPr>
              <p:spPr bwMode="auto">
                <a:xfrm>
                  <a:off x="3443289" y="3930650"/>
                  <a:ext cx="352425" cy="192088"/>
                </a:xfrm>
                <a:custGeom>
                  <a:avLst/>
                  <a:gdLst>
                    <a:gd name="T0" fmla="*/ 217 w 222"/>
                    <a:gd name="T1" fmla="*/ 35 h 121"/>
                    <a:gd name="T2" fmla="*/ 217 w 222"/>
                    <a:gd name="T3" fmla="*/ 40 h 121"/>
                    <a:gd name="T4" fmla="*/ 222 w 222"/>
                    <a:gd name="T5" fmla="*/ 50 h 121"/>
                    <a:gd name="T6" fmla="*/ 222 w 222"/>
                    <a:gd name="T7" fmla="*/ 60 h 121"/>
                    <a:gd name="T8" fmla="*/ 212 w 222"/>
                    <a:gd name="T9" fmla="*/ 71 h 121"/>
                    <a:gd name="T10" fmla="*/ 197 w 222"/>
                    <a:gd name="T11" fmla="*/ 76 h 121"/>
                    <a:gd name="T12" fmla="*/ 202 w 222"/>
                    <a:gd name="T13" fmla="*/ 65 h 121"/>
                    <a:gd name="T14" fmla="*/ 192 w 222"/>
                    <a:gd name="T15" fmla="*/ 60 h 121"/>
                    <a:gd name="T16" fmla="*/ 192 w 222"/>
                    <a:gd name="T17" fmla="*/ 65 h 121"/>
                    <a:gd name="T18" fmla="*/ 192 w 222"/>
                    <a:gd name="T19" fmla="*/ 71 h 121"/>
                    <a:gd name="T20" fmla="*/ 187 w 222"/>
                    <a:gd name="T21" fmla="*/ 65 h 121"/>
                    <a:gd name="T22" fmla="*/ 182 w 222"/>
                    <a:gd name="T23" fmla="*/ 71 h 121"/>
                    <a:gd name="T24" fmla="*/ 172 w 222"/>
                    <a:gd name="T25" fmla="*/ 71 h 121"/>
                    <a:gd name="T26" fmla="*/ 111 w 222"/>
                    <a:gd name="T27" fmla="*/ 76 h 121"/>
                    <a:gd name="T28" fmla="*/ 111 w 222"/>
                    <a:gd name="T29" fmla="*/ 81 h 121"/>
                    <a:gd name="T30" fmla="*/ 106 w 222"/>
                    <a:gd name="T31" fmla="*/ 76 h 121"/>
                    <a:gd name="T32" fmla="*/ 101 w 222"/>
                    <a:gd name="T33" fmla="*/ 76 h 121"/>
                    <a:gd name="T34" fmla="*/ 96 w 222"/>
                    <a:gd name="T35" fmla="*/ 86 h 121"/>
                    <a:gd name="T36" fmla="*/ 106 w 222"/>
                    <a:gd name="T37" fmla="*/ 86 h 121"/>
                    <a:gd name="T38" fmla="*/ 111 w 222"/>
                    <a:gd name="T39" fmla="*/ 91 h 121"/>
                    <a:gd name="T40" fmla="*/ 101 w 222"/>
                    <a:gd name="T41" fmla="*/ 106 h 121"/>
                    <a:gd name="T42" fmla="*/ 96 w 222"/>
                    <a:gd name="T43" fmla="*/ 111 h 121"/>
                    <a:gd name="T44" fmla="*/ 81 w 222"/>
                    <a:gd name="T45" fmla="*/ 111 h 121"/>
                    <a:gd name="T46" fmla="*/ 75 w 222"/>
                    <a:gd name="T47" fmla="*/ 121 h 121"/>
                    <a:gd name="T48" fmla="*/ 55 w 222"/>
                    <a:gd name="T49" fmla="*/ 116 h 121"/>
                    <a:gd name="T50" fmla="*/ 50 w 222"/>
                    <a:gd name="T51" fmla="*/ 106 h 121"/>
                    <a:gd name="T52" fmla="*/ 40 w 222"/>
                    <a:gd name="T53" fmla="*/ 106 h 121"/>
                    <a:gd name="T54" fmla="*/ 40 w 222"/>
                    <a:gd name="T55" fmla="*/ 106 h 121"/>
                    <a:gd name="T56" fmla="*/ 35 w 222"/>
                    <a:gd name="T57" fmla="*/ 96 h 121"/>
                    <a:gd name="T58" fmla="*/ 30 w 222"/>
                    <a:gd name="T59" fmla="*/ 86 h 121"/>
                    <a:gd name="T60" fmla="*/ 25 w 222"/>
                    <a:gd name="T61" fmla="*/ 81 h 121"/>
                    <a:gd name="T62" fmla="*/ 20 w 222"/>
                    <a:gd name="T63" fmla="*/ 71 h 121"/>
                    <a:gd name="T64" fmla="*/ 15 w 222"/>
                    <a:gd name="T65" fmla="*/ 60 h 121"/>
                    <a:gd name="T66" fmla="*/ 15 w 222"/>
                    <a:gd name="T67" fmla="*/ 55 h 121"/>
                    <a:gd name="T68" fmla="*/ 10 w 222"/>
                    <a:gd name="T69" fmla="*/ 55 h 121"/>
                    <a:gd name="T70" fmla="*/ 5 w 222"/>
                    <a:gd name="T71" fmla="*/ 55 h 121"/>
                    <a:gd name="T72" fmla="*/ 5 w 222"/>
                    <a:gd name="T73" fmla="*/ 45 h 121"/>
                    <a:gd name="T74" fmla="*/ 15 w 222"/>
                    <a:gd name="T75" fmla="*/ 35 h 121"/>
                    <a:gd name="T76" fmla="*/ 35 w 222"/>
                    <a:gd name="T77" fmla="*/ 35 h 121"/>
                    <a:gd name="T78" fmla="*/ 35 w 222"/>
                    <a:gd name="T79" fmla="*/ 30 h 121"/>
                    <a:gd name="T80" fmla="*/ 35 w 222"/>
                    <a:gd name="T81" fmla="*/ 25 h 121"/>
                    <a:gd name="T82" fmla="*/ 45 w 222"/>
                    <a:gd name="T83" fmla="*/ 30 h 121"/>
                    <a:gd name="T84" fmla="*/ 50 w 222"/>
                    <a:gd name="T85" fmla="*/ 30 h 121"/>
                    <a:gd name="T86" fmla="*/ 81 w 222"/>
                    <a:gd name="T87" fmla="*/ 35 h 121"/>
                    <a:gd name="T88" fmla="*/ 81 w 222"/>
                    <a:gd name="T89" fmla="*/ 25 h 121"/>
                    <a:gd name="T90" fmla="*/ 75 w 222"/>
                    <a:gd name="T91" fmla="*/ 25 h 121"/>
                    <a:gd name="T92" fmla="*/ 70 w 222"/>
                    <a:gd name="T93" fmla="*/ 20 h 121"/>
                    <a:gd name="T94" fmla="*/ 75 w 222"/>
                    <a:gd name="T95" fmla="*/ 5 h 121"/>
                    <a:gd name="T96" fmla="*/ 75 w 222"/>
                    <a:gd name="T97" fmla="*/ 0 h 121"/>
                    <a:gd name="T98" fmla="*/ 86 w 222"/>
                    <a:gd name="T99" fmla="*/ 0 h 121"/>
                    <a:gd name="T100" fmla="*/ 131 w 222"/>
                    <a:gd name="T101" fmla="*/ 5 h 121"/>
                    <a:gd name="T102" fmla="*/ 162 w 222"/>
                    <a:gd name="T103" fmla="*/ 15 h 121"/>
                    <a:gd name="T104" fmla="*/ 177 w 222"/>
                    <a:gd name="T105" fmla="*/ 35 h 121"/>
                    <a:gd name="T106" fmla="*/ 182 w 222"/>
                    <a:gd name="T107" fmla="*/ 40 h 121"/>
                    <a:gd name="T108" fmla="*/ 187 w 222"/>
                    <a:gd name="T109" fmla="*/ 35 h 121"/>
                    <a:gd name="T110" fmla="*/ 192 w 222"/>
                    <a:gd name="T111" fmla="*/ 30 h 121"/>
                    <a:gd name="T112" fmla="*/ 202 w 222"/>
                    <a:gd name="T113" fmla="*/ 40 h 121"/>
                    <a:gd name="T114" fmla="*/ 207 w 222"/>
                    <a:gd name="T115" fmla="*/ 40 h 121"/>
                    <a:gd name="T116" fmla="*/ 217 w 222"/>
                    <a:gd name="T117" fmla="*/ 3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121">
                      <a:moveTo>
                        <a:pt x="217" y="35"/>
                      </a:moveTo>
                      <a:lnTo>
                        <a:pt x="217" y="35"/>
                      </a:lnTo>
                      <a:lnTo>
                        <a:pt x="217" y="35"/>
                      </a:lnTo>
                      <a:lnTo>
                        <a:pt x="217" y="35"/>
                      </a:lnTo>
                      <a:lnTo>
                        <a:pt x="217" y="35"/>
                      </a:lnTo>
                      <a:lnTo>
                        <a:pt x="217" y="40"/>
                      </a:lnTo>
                      <a:lnTo>
                        <a:pt x="222" y="40"/>
                      </a:lnTo>
                      <a:lnTo>
                        <a:pt x="222" y="45"/>
                      </a:lnTo>
                      <a:lnTo>
                        <a:pt x="222" y="50"/>
                      </a:lnTo>
                      <a:lnTo>
                        <a:pt x="217" y="55"/>
                      </a:lnTo>
                      <a:lnTo>
                        <a:pt x="217" y="60"/>
                      </a:lnTo>
                      <a:lnTo>
                        <a:pt x="222" y="60"/>
                      </a:lnTo>
                      <a:lnTo>
                        <a:pt x="222" y="60"/>
                      </a:lnTo>
                      <a:lnTo>
                        <a:pt x="222" y="65"/>
                      </a:lnTo>
                      <a:lnTo>
                        <a:pt x="212" y="71"/>
                      </a:lnTo>
                      <a:lnTo>
                        <a:pt x="212" y="76"/>
                      </a:lnTo>
                      <a:lnTo>
                        <a:pt x="207" y="76"/>
                      </a:lnTo>
                      <a:lnTo>
                        <a:pt x="197" y="76"/>
                      </a:lnTo>
                      <a:lnTo>
                        <a:pt x="197" y="76"/>
                      </a:lnTo>
                      <a:lnTo>
                        <a:pt x="197" y="71"/>
                      </a:lnTo>
                      <a:lnTo>
                        <a:pt x="202" y="65"/>
                      </a:lnTo>
                      <a:lnTo>
                        <a:pt x="197" y="60"/>
                      </a:lnTo>
                      <a:lnTo>
                        <a:pt x="197" y="60"/>
                      </a:lnTo>
                      <a:lnTo>
                        <a:pt x="192" y="60"/>
                      </a:lnTo>
                      <a:lnTo>
                        <a:pt x="192" y="65"/>
                      </a:lnTo>
                      <a:lnTo>
                        <a:pt x="192" y="65"/>
                      </a:lnTo>
                      <a:lnTo>
                        <a:pt x="192" y="65"/>
                      </a:lnTo>
                      <a:lnTo>
                        <a:pt x="197" y="65"/>
                      </a:lnTo>
                      <a:lnTo>
                        <a:pt x="197" y="71"/>
                      </a:lnTo>
                      <a:lnTo>
                        <a:pt x="192" y="71"/>
                      </a:lnTo>
                      <a:lnTo>
                        <a:pt x="192" y="65"/>
                      </a:lnTo>
                      <a:lnTo>
                        <a:pt x="192" y="65"/>
                      </a:lnTo>
                      <a:lnTo>
                        <a:pt x="187" y="65"/>
                      </a:lnTo>
                      <a:lnTo>
                        <a:pt x="187" y="71"/>
                      </a:lnTo>
                      <a:lnTo>
                        <a:pt x="187" y="71"/>
                      </a:lnTo>
                      <a:lnTo>
                        <a:pt x="182" y="71"/>
                      </a:lnTo>
                      <a:lnTo>
                        <a:pt x="182" y="71"/>
                      </a:lnTo>
                      <a:lnTo>
                        <a:pt x="177" y="71"/>
                      </a:lnTo>
                      <a:lnTo>
                        <a:pt x="172" y="71"/>
                      </a:lnTo>
                      <a:lnTo>
                        <a:pt x="131" y="71"/>
                      </a:lnTo>
                      <a:lnTo>
                        <a:pt x="121" y="76"/>
                      </a:lnTo>
                      <a:lnTo>
                        <a:pt x="111" y="76"/>
                      </a:lnTo>
                      <a:lnTo>
                        <a:pt x="111" y="81"/>
                      </a:lnTo>
                      <a:lnTo>
                        <a:pt x="111" y="81"/>
                      </a:lnTo>
                      <a:lnTo>
                        <a:pt x="111" y="81"/>
                      </a:lnTo>
                      <a:lnTo>
                        <a:pt x="106" y="81"/>
                      </a:lnTo>
                      <a:lnTo>
                        <a:pt x="106" y="81"/>
                      </a:lnTo>
                      <a:lnTo>
                        <a:pt x="106" y="76"/>
                      </a:lnTo>
                      <a:lnTo>
                        <a:pt x="106" y="76"/>
                      </a:lnTo>
                      <a:lnTo>
                        <a:pt x="106" y="76"/>
                      </a:lnTo>
                      <a:lnTo>
                        <a:pt x="101" y="76"/>
                      </a:lnTo>
                      <a:lnTo>
                        <a:pt x="96" y="76"/>
                      </a:lnTo>
                      <a:lnTo>
                        <a:pt x="96" y="81"/>
                      </a:lnTo>
                      <a:lnTo>
                        <a:pt x="96" y="86"/>
                      </a:lnTo>
                      <a:lnTo>
                        <a:pt x="96" y="86"/>
                      </a:lnTo>
                      <a:lnTo>
                        <a:pt x="101" y="86"/>
                      </a:lnTo>
                      <a:lnTo>
                        <a:pt x="106" y="86"/>
                      </a:lnTo>
                      <a:lnTo>
                        <a:pt x="111" y="91"/>
                      </a:lnTo>
                      <a:lnTo>
                        <a:pt x="111" y="91"/>
                      </a:lnTo>
                      <a:lnTo>
                        <a:pt x="111" y="91"/>
                      </a:lnTo>
                      <a:lnTo>
                        <a:pt x="111" y="96"/>
                      </a:lnTo>
                      <a:lnTo>
                        <a:pt x="101" y="96"/>
                      </a:lnTo>
                      <a:lnTo>
                        <a:pt x="101" y="106"/>
                      </a:lnTo>
                      <a:lnTo>
                        <a:pt x="101" y="111"/>
                      </a:lnTo>
                      <a:lnTo>
                        <a:pt x="101" y="111"/>
                      </a:lnTo>
                      <a:lnTo>
                        <a:pt x="96" y="111"/>
                      </a:lnTo>
                      <a:lnTo>
                        <a:pt x="96" y="111"/>
                      </a:lnTo>
                      <a:lnTo>
                        <a:pt x="91" y="111"/>
                      </a:lnTo>
                      <a:lnTo>
                        <a:pt x="81" y="111"/>
                      </a:lnTo>
                      <a:lnTo>
                        <a:pt x="75" y="111"/>
                      </a:lnTo>
                      <a:lnTo>
                        <a:pt x="75" y="116"/>
                      </a:lnTo>
                      <a:lnTo>
                        <a:pt x="75" y="121"/>
                      </a:lnTo>
                      <a:lnTo>
                        <a:pt x="75" y="121"/>
                      </a:lnTo>
                      <a:lnTo>
                        <a:pt x="55" y="116"/>
                      </a:lnTo>
                      <a:lnTo>
                        <a:pt x="55" y="116"/>
                      </a:lnTo>
                      <a:lnTo>
                        <a:pt x="55" y="111"/>
                      </a:lnTo>
                      <a:lnTo>
                        <a:pt x="55" y="111"/>
                      </a:lnTo>
                      <a:lnTo>
                        <a:pt x="50" y="106"/>
                      </a:lnTo>
                      <a:lnTo>
                        <a:pt x="50" y="106"/>
                      </a:lnTo>
                      <a:lnTo>
                        <a:pt x="50" y="106"/>
                      </a:lnTo>
                      <a:lnTo>
                        <a:pt x="40" y="106"/>
                      </a:lnTo>
                      <a:lnTo>
                        <a:pt x="40" y="106"/>
                      </a:lnTo>
                      <a:lnTo>
                        <a:pt x="40" y="106"/>
                      </a:lnTo>
                      <a:lnTo>
                        <a:pt x="40" y="106"/>
                      </a:lnTo>
                      <a:lnTo>
                        <a:pt x="40" y="101"/>
                      </a:lnTo>
                      <a:lnTo>
                        <a:pt x="40" y="96"/>
                      </a:lnTo>
                      <a:lnTo>
                        <a:pt x="35" y="96"/>
                      </a:lnTo>
                      <a:lnTo>
                        <a:pt x="30" y="91"/>
                      </a:lnTo>
                      <a:lnTo>
                        <a:pt x="30" y="91"/>
                      </a:lnTo>
                      <a:lnTo>
                        <a:pt x="30" y="86"/>
                      </a:lnTo>
                      <a:lnTo>
                        <a:pt x="30" y="86"/>
                      </a:lnTo>
                      <a:lnTo>
                        <a:pt x="25" y="86"/>
                      </a:lnTo>
                      <a:lnTo>
                        <a:pt x="25" y="81"/>
                      </a:lnTo>
                      <a:lnTo>
                        <a:pt x="25" y="81"/>
                      </a:lnTo>
                      <a:lnTo>
                        <a:pt x="25" y="71"/>
                      </a:lnTo>
                      <a:lnTo>
                        <a:pt x="20" y="71"/>
                      </a:lnTo>
                      <a:lnTo>
                        <a:pt x="20" y="65"/>
                      </a:lnTo>
                      <a:lnTo>
                        <a:pt x="20" y="60"/>
                      </a:lnTo>
                      <a:lnTo>
                        <a:pt x="15" y="60"/>
                      </a:lnTo>
                      <a:lnTo>
                        <a:pt x="20" y="60"/>
                      </a:lnTo>
                      <a:lnTo>
                        <a:pt x="15" y="55"/>
                      </a:lnTo>
                      <a:lnTo>
                        <a:pt x="15" y="55"/>
                      </a:lnTo>
                      <a:lnTo>
                        <a:pt x="15" y="55"/>
                      </a:lnTo>
                      <a:lnTo>
                        <a:pt x="15" y="55"/>
                      </a:lnTo>
                      <a:lnTo>
                        <a:pt x="10" y="55"/>
                      </a:lnTo>
                      <a:lnTo>
                        <a:pt x="5" y="55"/>
                      </a:lnTo>
                      <a:lnTo>
                        <a:pt x="5" y="55"/>
                      </a:lnTo>
                      <a:lnTo>
                        <a:pt x="5" y="55"/>
                      </a:lnTo>
                      <a:lnTo>
                        <a:pt x="0" y="50"/>
                      </a:lnTo>
                      <a:lnTo>
                        <a:pt x="5" y="50"/>
                      </a:lnTo>
                      <a:lnTo>
                        <a:pt x="5" y="45"/>
                      </a:lnTo>
                      <a:lnTo>
                        <a:pt x="10" y="40"/>
                      </a:lnTo>
                      <a:lnTo>
                        <a:pt x="10" y="40"/>
                      </a:lnTo>
                      <a:lnTo>
                        <a:pt x="15" y="35"/>
                      </a:lnTo>
                      <a:lnTo>
                        <a:pt x="30" y="35"/>
                      </a:lnTo>
                      <a:lnTo>
                        <a:pt x="30" y="35"/>
                      </a:lnTo>
                      <a:lnTo>
                        <a:pt x="35" y="35"/>
                      </a:lnTo>
                      <a:lnTo>
                        <a:pt x="35" y="35"/>
                      </a:lnTo>
                      <a:lnTo>
                        <a:pt x="35" y="30"/>
                      </a:lnTo>
                      <a:lnTo>
                        <a:pt x="35" y="30"/>
                      </a:lnTo>
                      <a:lnTo>
                        <a:pt x="35" y="30"/>
                      </a:lnTo>
                      <a:lnTo>
                        <a:pt x="35" y="25"/>
                      </a:lnTo>
                      <a:lnTo>
                        <a:pt x="35" y="25"/>
                      </a:lnTo>
                      <a:lnTo>
                        <a:pt x="40" y="25"/>
                      </a:lnTo>
                      <a:lnTo>
                        <a:pt x="45" y="25"/>
                      </a:lnTo>
                      <a:lnTo>
                        <a:pt x="45" y="30"/>
                      </a:lnTo>
                      <a:lnTo>
                        <a:pt x="45" y="30"/>
                      </a:lnTo>
                      <a:lnTo>
                        <a:pt x="50" y="30"/>
                      </a:lnTo>
                      <a:lnTo>
                        <a:pt x="50" y="30"/>
                      </a:lnTo>
                      <a:lnTo>
                        <a:pt x="75" y="35"/>
                      </a:lnTo>
                      <a:lnTo>
                        <a:pt x="75" y="35"/>
                      </a:lnTo>
                      <a:lnTo>
                        <a:pt x="81" y="35"/>
                      </a:lnTo>
                      <a:lnTo>
                        <a:pt x="81" y="30"/>
                      </a:lnTo>
                      <a:lnTo>
                        <a:pt x="81" y="25"/>
                      </a:lnTo>
                      <a:lnTo>
                        <a:pt x="81" y="25"/>
                      </a:lnTo>
                      <a:lnTo>
                        <a:pt x="75" y="25"/>
                      </a:lnTo>
                      <a:lnTo>
                        <a:pt x="75" y="25"/>
                      </a:lnTo>
                      <a:lnTo>
                        <a:pt x="75" y="25"/>
                      </a:lnTo>
                      <a:lnTo>
                        <a:pt x="75" y="20"/>
                      </a:lnTo>
                      <a:lnTo>
                        <a:pt x="75" y="20"/>
                      </a:lnTo>
                      <a:lnTo>
                        <a:pt x="70" y="20"/>
                      </a:lnTo>
                      <a:lnTo>
                        <a:pt x="70" y="15"/>
                      </a:lnTo>
                      <a:lnTo>
                        <a:pt x="75" y="10"/>
                      </a:lnTo>
                      <a:lnTo>
                        <a:pt x="75" y="5"/>
                      </a:lnTo>
                      <a:lnTo>
                        <a:pt x="75" y="5"/>
                      </a:lnTo>
                      <a:lnTo>
                        <a:pt x="75" y="5"/>
                      </a:lnTo>
                      <a:lnTo>
                        <a:pt x="75" y="0"/>
                      </a:lnTo>
                      <a:lnTo>
                        <a:pt x="75" y="0"/>
                      </a:lnTo>
                      <a:lnTo>
                        <a:pt x="81" y="0"/>
                      </a:lnTo>
                      <a:lnTo>
                        <a:pt x="86" y="0"/>
                      </a:lnTo>
                      <a:lnTo>
                        <a:pt x="111" y="0"/>
                      </a:lnTo>
                      <a:lnTo>
                        <a:pt x="126" y="0"/>
                      </a:lnTo>
                      <a:lnTo>
                        <a:pt x="131" y="5"/>
                      </a:lnTo>
                      <a:lnTo>
                        <a:pt x="151" y="10"/>
                      </a:lnTo>
                      <a:lnTo>
                        <a:pt x="162" y="15"/>
                      </a:lnTo>
                      <a:lnTo>
                        <a:pt x="162" y="15"/>
                      </a:lnTo>
                      <a:lnTo>
                        <a:pt x="167" y="25"/>
                      </a:lnTo>
                      <a:lnTo>
                        <a:pt x="172" y="30"/>
                      </a:lnTo>
                      <a:lnTo>
                        <a:pt x="177" y="35"/>
                      </a:lnTo>
                      <a:lnTo>
                        <a:pt x="177" y="40"/>
                      </a:lnTo>
                      <a:lnTo>
                        <a:pt x="182" y="40"/>
                      </a:lnTo>
                      <a:lnTo>
                        <a:pt x="182" y="40"/>
                      </a:lnTo>
                      <a:lnTo>
                        <a:pt x="182" y="35"/>
                      </a:lnTo>
                      <a:lnTo>
                        <a:pt x="182" y="35"/>
                      </a:lnTo>
                      <a:lnTo>
                        <a:pt x="187" y="35"/>
                      </a:lnTo>
                      <a:lnTo>
                        <a:pt x="187" y="30"/>
                      </a:lnTo>
                      <a:lnTo>
                        <a:pt x="187" y="30"/>
                      </a:lnTo>
                      <a:lnTo>
                        <a:pt x="192" y="30"/>
                      </a:lnTo>
                      <a:lnTo>
                        <a:pt x="192" y="35"/>
                      </a:lnTo>
                      <a:lnTo>
                        <a:pt x="197" y="40"/>
                      </a:lnTo>
                      <a:lnTo>
                        <a:pt x="202" y="40"/>
                      </a:lnTo>
                      <a:lnTo>
                        <a:pt x="202" y="40"/>
                      </a:lnTo>
                      <a:lnTo>
                        <a:pt x="202" y="40"/>
                      </a:lnTo>
                      <a:lnTo>
                        <a:pt x="207" y="40"/>
                      </a:lnTo>
                      <a:lnTo>
                        <a:pt x="212" y="40"/>
                      </a:lnTo>
                      <a:lnTo>
                        <a:pt x="212" y="40"/>
                      </a:lnTo>
                      <a:lnTo>
                        <a:pt x="217" y="35"/>
                      </a:lnTo>
                    </a:path>
                  </a:pathLst>
                </a:custGeom>
                <a:grpFill/>
                <a:ln w="3175" cap="rnd">
                  <a:noFill/>
                  <a:prstDash val="solid"/>
                  <a:miter lim="800000"/>
                  <a:headEnd/>
                  <a:tailEnd/>
                </a:ln>
              </p:spPr>
              <p:txBody>
                <a:bodyPr/>
                <a:lstStyle/>
                <a:p>
                  <a:endParaRPr lang="en-US"/>
                </a:p>
              </p:txBody>
            </p:sp>
            <p:sp>
              <p:nvSpPr>
                <p:cNvPr id="52" name="Freeform 38">
                  <a:extLst>
                    <a:ext uri="{FF2B5EF4-FFF2-40B4-BE49-F238E27FC236}">
                      <a16:creationId xmlns:a16="http://schemas.microsoft.com/office/drawing/2014/main" id="{2379BC8B-385D-4B26-A443-99E12741A52A}"/>
                    </a:ext>
                  </a:extLst>
                </p:cNvPr>
                <p:cNvSpPr>
                  <a:spLocks/>
                </p:cNvSpPr>
                <p:nvPr/>
              </p:nvSpPr>
              <p:spPr bwMode="auto">
                <a:xfrm>
                  <a:off x="4600576" y="2371725"/>
                  <a:ext cx="176213" cy="296863"/>
                </a:xfrm>
                <a:custGeom>
                  <a:avLst/>
                  <a:gdLst>
                    <a:gd name="T0" fmla="*/ 106 w 111"/>
                    <a:gd name="T1" fmla="*/ 81 h 187"/>
                    <a:gd name="T2" fmla="*/ 106 w 111"/>
                    <a:gd name="T3" fmla="*/ 96 h 187"/>
                    <a:gd name="T4" fmla="*/ 101 w 111"/>
                    <a:gd name="T5" fmla="*/ 96 h 187"/>
                    <a:gd name="T6" fmla="*/ 101 w 111"/>
                    <a:gd name="T7" fmla="*/ 101 h 187"/>
                    <a:gd name="T8" fmla="*/ 86 w 111"/>
                    <a:gd name="T9" fmla="*/ 116 h 187"/>
                    <a:gd name="T10" fmla="*/ 86 w 111"/>
                    <a:gd name="T11" fmla="*/ 131 h 187"/>
                    <a:gd name="T12" fmla="*/ 81 w 111"/>
                    <a:gd name="T13" fmla="*/ 141 h 187"/>
                    <a:gd name="T14" fmla="*/ 71 w 111"/>
                    <a:gd name="T15" fmla="*/ 146 h 187"/>
                    <a:gd name="T16" fmla="*/ 66 w 111"/>
                    <a:gd name="T17" fmla="*/ 136 h 187"/>
                    <a:gd name="T18" fmla="*/ 55 w 111"/>
                    <a:gd name="T19" fmla="*/ 141 h 187"/>
                    <a:gd name="T20" fmla="*/ 50 w 111"/>
                    <a:gd name="T21" fmla="*/ 136 h 187"/>
                    <a:gd name="T22" fmla="*/ 40 w 111"/>
                    <a:gd name="T23" fmla="*/ 146 h 187"/>
                    <a:gd name="T24" fmla="*/ 35 w 111"/>
                    <a:gd name="T25" fmla="*/ 156 h 187"/>
                    <a:gd name="T26" fmla="*/ 30 w 111"/>
                    <a:gd name="T27" fmla="*/ 177 h 187"/>
                    <a:gd name="T28" fmla="*/ 25 w 111"/>
                    <a:gd name="T29" fmla="*/ 182 h 187"/>
                    <a:gd name="T30" fmla="*/ 20 w 111"/>
                    <a:gd name="T31" fmla="*/ 187 h 187"/>
                    <a:gd name="T32" fmla="*/ 20 w 111"/>
                    <a:gd name="T33" fmla="*/ 177 h 187"/>
                    <a:gd name="T34" fmla="*/ 15 w 111"/>
                    <a:gd name="T35" fmla="*/ 182 h 187"/>
                    <a:gd name="T36" fmla="*/ 15 w 111"/>
                    <a:gd name="T37" fmla="*/ 172 h 187"/>
                    <a:gd name="T38" fmla="*/ 20 w 111"/>
                    <a:gd name="T39" fmla="*/ 162 h 187"/>
                    <a:gd name="T40" fmla="*/ 20 w 111"/>
                    <a:gd name="T41" fmla="*/ 151 h 187"/>
                    <a:gd name="T42" fmla="*/ 20 w 111"/>
                    <a:gd name="T43" fmla="*/ 141 h 187"/>
                    <a:gd name="T44" fmla="*/ 10 w 111"/>
                    <a:gd name="T45" fmla="*/ 131 h 187"/>
                    <a:gd name="T46" fmla="*/ 5 w 111"/>
                    <a:gd name="T47" fmla="*/ 126 h 187"/>
                    <a:gd name="T48" fmla="*/ 0 w 111"/>
                    <a:gd name="T49" fmla="*/ 116 h 187"/>
                    <a:gd name="T50" fmla="*/ 0 w 111"/>
                    <a:gd name="T51" fmla="*/ 111 h 187"/>
                    <a:gd name="T52" fmla="*/ 10 w 111"/>
                    <a:gd name="T53" fmla="*/ 111 h 187"/>
                    <a:gd name="T54" fmla="*/ 20 w 111"/>
                    <a:gd name="T55" fmla="*/ 116 h 187"/>
                    <a:gd name="T56" fmla="*/ 20 w 111"/>
                    <a:gd name="T57" fmla="*/ 106 h 187"/>
                    <a:gd name="T58" fmla="*/ 20 w 111"/>
                    <a:gd name="T59" fmla="*/ 101 h 187"/>
                    <a:gd name="T60" fmla="*/ 20 w 111"/>
                    <a:gd name="T61" fmla="*/ 91 h 187"/>
                    <a:gd name="T62" fmla="*/ 25 w 111"/>
                    <a:gd name="T63" fmla="*/ 86 h 187"/>
                    <a:gd name="T64" fmla="*/ 30 w 111"/>
                    <a:gd name="T65" fmla="*/ 75 h 187"/>
                    <a:gd name="T66" fmla="*/ 20 w 111"/>
                    <a:gd name="T67" fmla="*/ 60 h 187"/>
                    <a:gd name="T68" fmla="*/ 5 w 111"/>
                    <a:gd name="T69" fmla="*/ 55 h 187"/>
                    <a:gd name="T70" fmla="*/ 5 w 111"/>
                    <a:gd name="T71" fmla="*/ 50 h 187"/>
                    <a:gd name="T72" fmla="*/ 15 w 111"/>
                    <a:gd name="T73" fmla="*/ 45 h 187"/>
                    <a:gd name="T74" fmla="*/ 20 w 111"/>
                    <a:gd name="T75" fmla="*/ 35 h 187"/>
                    <a:gd name="T76" fmla="*/ 10 w 111"/>
                    <a:gd name="T77" fmla="*/ 30 h 187"/>
                    <a:gd name="T78" fmla="*/ 0 w 111"/>
                    <a:gd name="T79" fmla="*/ 30 h 187"/>
                    <a:gd name="T80" fmla="*/ 0 w 111"/>
                    <a:gd name="T81" fmla="*/ 25 h 187"/>
                    <a:gd name="T82" fmla="*/ 10 w 111"/>
                    <a:gd name="T83" fmla="*/ 15 h 187"/>
                    <a:gd name="T84" fmla="*/ 20 w 111"/>
                    <a:gd name="T85" fmla="*/ 0 h 187"/>
                    <a:gd name="T86" fmla="*/ 45 w 111"/>
                    <a:gd name="T87" fmla="*/ 20 h 187"/>
                    <a:gd name="T88" fmla="*/ 61 w 111"/>
                    <a:gd name="T89" fmla="*/ 25 h 187"/>
                    <a:gd name="T90" fmla="*/ 66 w 111"/>
                    <a:gd name="T91" fmla="*/ 30 h 187"/>
                    <a:gd name="T92" fmla="*/ 71 w 111"/>
                    <a:gd name="T93" fmla="*/ 45 h 187"/>
                    <a:gd name="T94" fmla="*/ 76 w 111"/>
                    <a:gd name="T95" fmla="*/ 50 h 187"/>
                    <a:gd name="T96" fmla="*/ 71 w 111"/>
                    <a:gd name="T97" fmla="*/ 55 h 187"/>
                    <a:gd name="T98" fmla="*/ 66 w 111"/>
                    <a:gd name="T99" fmla="*/ 65 h 187"/>
                    <a:gd name="T100" fmla="*/ 71 w 111"/>
                    <a:gd name="T101" fmla="*/ 65 h 187"/>
                    <a:gd name="T102" fmla="*/ 86 w 111"/>
                    <a:gd name="T103" fmla="*/ 65 h 187"/>
                    <a:gd name="T104" fmla="*/ 96 w 111"/>
                    <a:gd name="T105" fmla="*/ 65 h 187"/>
                    <a:gd name="T106" fmla="*/ 101 w 111"/>
                    <a:gd name="T107" fmla="*/ 60 h 187"/>
                    <a:gd name="T108" fmla="*/ 106 w 111"/>
                    <a:gd name="T109" fmla="*/ 65 h 187"/>
                    <a:gd name="T110" fmla="*/ 111 w 111"/>
                    <a:gd name="T111" fmla="*/ 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187">
                      <a:moveTo>
                        <a:pt x="106" y="81"/>
                      </a:moveTo>
                      <a:lnTo>
                        <a:pt x="106" y="81"/>
                      </a:lnTo>
                      <a:lnTo>
                        <a:pt x="106" y="91"/>
                      </a:lnTo>
                      <a:lnTo>
                        <a:pt x="106" y="96"/>
                      </a:lnTo>
                      <a:lnTo>
                        <a:pt x="101" y="96"/>
                      </a:lnTo>
                      <a:lnTo>
                        <a:pt x="101" y="96"/>
                      </a:lnTo>
                      <a:lnTo>
                        <a:pt x="101" y="101"/>
                      </a:lnTo>
                      <a:lnTo>
                        <a:pt x="101" y="101"/>
                      </a:lnTo>
                      <a:lnTo>
                        <a:pt x="86" y="111"/>
                      </a:lnTo>
                      <a:lnTo>
                        <a:pt x="86" y="116"/>
                      </a:lnTo>
                      <a:lnTo>
                        <a:pt x="81" y="121"/>
                      </a:lnTo>
                      <a:lnTo>
                        <a:pt x="86" y="131"/>
                      </a:lnTo>
                      <a:lnTo>
                        <a:pt x="81" y="136"/>
                      </a:lnTo>
                      <a:lnTo>
                        <a:pt x="81" y="141"/>
                      </a:lnTo>
                      <a:lnTo>
                        <a:pt x="76" y="146"/>
                      </a:lnTo>
                      <a:lnTo>
                        <a:pt x="71" y="146"/>
                      </a:lnTo>
                      <a:lnTo>
                        <a:pt x="71" y="141"/>
                      </a:lnTo>
                      <a:lnTo>
                        <a:pt x="66" y="136"/>
                      </a:lnTo>
                      <a:lnTo>
                        <a:pt x="61" y="136"/>
                      </a:lnTo>
                      <a:lnTo>
                        <a:pt x="55" y="141"/>
                      </a:lnTo>
                      <a:lnTo>
                        <a:pt x="55" y="141"/>
                      </a:lnTo>
                      <a:lnTo>
                        <a:pt x="50" y="136"/>
                      </a:lnTo>
                      <a:lnTo>
                        <a:pt x="45" y="136"/>
                      </a:lnTo>
                      <a:lnTo>
                        <a:pt x="40" y="146"/>
                      </a:lnTo>
                      <a:lnTo>
                        <a:pt x="35" y="151"/>
                      </a:lnTo>
                      <a:lnTo>
                        <a:pt x="35" y="156"/>
                      </a:lnTo>
                      <a:lnTo>
                        <a:pt x="30" y="167"/>
                      </a:lnTo>
                      <a:lnTo>
                        <a:pt x="30" y="177"/>
                      </a:lnTo>
                      <a:lnTo>
                        <a:pt x="25" y="177"/>
                      </a:lnTo>
                      <a:lnTo>
                        <a:pt x="25" y="182"/>
                      </a:lnTo>
                      <a:lnTo>
                        <a:pt x="25" y="187"/>
                      </a:lnTo>
                      <a:lnTo>
                        <a:pt x="20" y="187"/>
                      </a:lnTo>
                      <a:lnTo>
                        <a:pt x="20" y="177"/>
                      </a:lnTo>
                      <a:lnTo>
                        <a:pt x="20" y="177"/>
                      </a:lnTo>
                      <a:lnTo>
                        <a:pt x="15" y="182"/>
                      </a:lnTo>
                      <a:lnTo>
                        <a:pt x="15" y="182"/>
                      </a:lnTo>
                      <a:lnTo>
                        <a:pt x="15" y="182"/>
                      </a:lnTo>
                      <a:lnTo>
                        <a:pt x="15" y="172"/>
                      </a:lnTo>
                      <a:lnTo>
                        <a:pt x="20" y="172"/>
                      </a:lnTo>
                      <a:lnTo>
                        <a:pt x="20" y="162"/>
                      </a:lnTo>
                      <a:lnTo>
                        <a:pt x="20" y="156"/>
                      </a:lnTo>
                      <a:lnTo>
                        <a:pt x="20" y="151"/>
                      </a:lnTo>
                      <a:lnTo>
                        <a:pt x="20" y="146"/>
                      </a:lnTo>
                      <a:lnTo>
                        <a:pt x="20" y="141"/>
                      </a:lnTo>
                      <a:lnTo>
                        <a:pt x="15" y="136"/>
                      </a:lnTo>
                      <a:lnTo>
                        <a:pt x="10" y="131"/>
                      </a:lnTo>
                      <a:lnTo>
                        <a:pt x="5" y="126"/>
                      </a:lnTo>
                      <a:lnTo>
                        <a:pt x="5" y="126"/>
                      </a:lnTo>
                      <a:lnTo>
                        <a:pt x="5" y="121"/>
                      </a:lnTo>
                      <a:lnTo>
                        <a:pt x="0" y="116"/>
                      </a:lnTo>
                      <a:lnTo>
                        <a:pt x="0" y="111"/>
                      </a:lnTo>
                      <a:lnTo>
                        <a:pt x="0" y="111"/>
                      </a:lnTo>
                      <a:lnTo>
                        <a:pt x="5" y="111"/>
                      </a:lnTo>
                      <a:lnTo>
                        <a:pt x="10" y="111"/>
                      </a:lnTo>
                      <a:lnTo>
                        <a:pt x="15" y="116"/>
                      </a:lnTo>
                      <a:lnTo>
                        <a:pt x="20" y="116"/>
                      </a:lnTo>
                      <a:lnTo>
                        <a:pt x="20" y="111"/>
                      </a:lnTo>
                      <a:lnTo>
                        <a:pt x="20" y="106"/>
                      </a:lnTo>
                      <a:lnTo>
                        <a:pt x="20" y="101"/>
                      </a:lnTo>
                      <a:lnTo>
                        <a:pt x="20" y="101"/>
                      </a:lnTo>
                      <a:lnTo>
                        <a:pt x="15" y="96"/>
                      </a:lnTo>
                      <a:lnTo>
                        <a:pt x="20" y="91"/>
                      </a:lnTo>
                      <a:lnTo>
                        <a:pt x="20" y="91"/>
                      </a:lnTo>
                      <a:lnTo>
                        <a:pt x="25" y="86"/>
                      </a:lnTo>
                      <a:lnTo>
                        <a:pt x="30" y="81"/>
                      </a:lnTo>
                      <a:lnTo>
                        <a:pt x="30" y="75"/>
                      </a:lnTo>
                      <a:lnTo>
                        <a:pt x="25" y="65"/>
                      </a:lnTo>
                      <a:lnTo>
                        <a:pt x="20" y="60"/>
                      </a:lnTo>
                      <a:lnTo>
                        <a:pt x="10" y="55"/>
                      </a:lnTo>
                      <a:lnTo>
                        <a:pt x="5" y="55"/>
                      </a:lnTo>
                      <a:lnTo>
                        <a:pt x="5" y="50"/>
                      </a:lnTo>
                      <a:lnTo>
                        <a:pt x="5" y="50"/>
                      </a:lnTo>
                      <a:lnTo>
                        <a:pt x="10" y="45"/>
                      </a:lnTo>
                      <a:lnTo>
                        <a:pt x="15" y="45"/>
                      </a:lnTo>
                      <a:lnTo>
                        <a:pt x="20" y="40"/>
                      </a:lnTo>
                      <a:lnTo>
                        <a:pt x="20" y="35"/>
                      </a:lnTo>
                      <a:lnTo>
                        <a:pt x="15" y="30"/>
                      </a:lnTo>
                      <a:lnTo>
                        <a:pt x="10" y="30"/>
                      </a:lnTo>
                      <a:lnTo>
                        <a:pt x="5" y="30"/>
                      </a:lnTo>
                      <a:lnTo>
                        <a:pt x="0" y="30"/>
                      </a:lnTo>
                      <a:lnTo>
                        <a:pt x="0" y="30"/>
                      </a:lnTo>
                      <a:lnTo>
                        <a:pt x="0" y="25"/>
                      </a:lnTo>
                      <a:lnTo>
                        <a:pt x="5" y="20"/>
                      </a:lnTo>
                      <a:lnTo>
                        <a:pt x="10" y="15"/>
                      </a:lnTo>
                      <a:lnTo>
                        <a:pt x="15" y="5"/>
                      </a:lnTo>
                      <a:lnTo>
                        <a:pt x="20" y="0"/>
                      </a:lnTo>
                      <a:lnTo>
                        <a:pt x="20" y="5"/>
                      </a:lnTo>
                      <a:lnTo>
                        <a:pt x="45" y="20"/>
                      </a:lnTo>
                      <a:lnTo>
                        <a:pt x="55" y="25"/>
                      </a:lnTo>
                      <a:lnTo>
                        <a:pt x="61" y="25"/>
                      </a:lnTo>
                      <a:lnTo>
                        <a:pt x="61" y="25"/>
                      </a:lnTo>
                      <a:lnTo>
                        <a:pt x="66" y="30"/>
                      </a:lnTo>
                      <a:lnTo>
                        <a:pt x="66" y="40"/>
                      </a:lnTo>
                      <a:lnTo>
                        <a:pt x="71" y="45"/>
                      </a:lnTo>
                      <a:lnTo>
                        <a:pt x="71" y="45"/>
                      </a:lnTo>
                      <a:lnTo>
                        <a:pt x="76" y="50"/>
                      </a:lnTo>
                      <a:lnTo>
                        <a:pt x="76" y="50"/>
                      </a:lnTo>
                      <a:lnTo>
                        <a:pt x="71" y="55"/>
                      </a:lnTo>
                      <a:lnTo>
                        <a:pt x="66" y="60"/>
                      </a:lnTo>
                      <a:lnTo>
                        <a:pt x="66" y="65"/>
                      </a:lnTo>
                      <a:lnTo>
                        <a:pt x="71" y="65"/>
                      </a:lnTo>
                      <a:lnTo>
                        <a:pt x="71" y="65"/>
                      </a:lnTo>
                      <a:lnTo>
                        <a:pt x="76" y="65"/>
                      </a:lnTo>
                      <a:lnTo>
                        <a:pt x="86" y="65"/>
                      </a:lnTo>
                      <a:lnTo>
                        <a:pt x="91" y="65"/>
                      </a:lnTo>
                      <a:lnTo>
                        <a:pt x="96" y="65"/>
                      </a:lnTo>
                      <a:lnTo>
                        <a:pt x="96" y="60"/>
                      </a:lnTo>
                      <a:lnTo>
                        <a:pt x="101" y="60"/>
                      </a:lnTo>
                      <a:lnTo>
                        <a:pt x="106" y="60"/>
                      </a:lnTo>
                      <a:lnTo>
                        <a:pt x="106" y="65"/>
                      </a:lnTo>
                      <a:lnTo>
                        <a:pt x="111" y="70"/>
                      </a:lnTo>
                      <a:lnTo>
                        <a:pt x="111" y="75"/>
                      </a:lnTo>
                      <a:lnTo>
                        <a:pt x="106" y="81"/>
                      </a:lnTo>
                    </a:path>
                  </a:pathLst>
                </a:custGeom>
                <a:grpFill/>
                <a:ln w="3175" cap="rnd">
                  <a:noFill/>
                  <a:prstDash val="solid"/>
                  <a:miter lim="800000"/>
                  <a:headEnd/>
                  <a:tailEnd/>
                </a:ln>
              </p:spPr>
              <p:txBody>
                <a:bodyPr/>
                <a:lstStyle/>
                <a:p>
                  <a:endParaRPr lang="en-US"/>
                </a:p>
              </p:txBody>
            </p:sp>
            <p:sp>
              <p:nvSpPr>
                <p:cNvPr id="53" name="Freeform 39">
                  <a:extLst>
                    <a:ext uri="{FF2B5EF4-FFF2-40B4-BE49-F238E27FC236}">
                      <a16:creationId xmlns:a16="http://schemas.microsoft.com/office/drawing/2014/main" id="{8A883DB7-AD85-4FB7-86A8-9599CA4D183C}"/>
                    </a:ext>
                  </a:extLst>
                </p:cNvPr>
                <p:cNvSpPr>
                  <a:spLocks/>
                </p:cNvSpPr>
                <p:nvPr/>
              </p:nvSpPr>
              <p:spPr bwMode="auto">
                <a:xfrm>
                  <a:off x="4672014" y="2251075"/>
                  <a:ext cx="88900" cy="63500"/>
                </a:xfrm>
                <a:custGeom>
                  <a:avLst/>
                  <a:gdLst>
                    <a:gd name="T0" fmla="*/ 5 w 56"/>
                    <a:gd name="T1" fmla="*/ 35 h 40"/>
                    <a:gd name="T2" fmla="*/ 5 w 56"/>
                    <a:gd name="T3" fmla="*/ 35 h 40"/>
                    <a:gd name="T4" fmla="*/ 5 w 56"/>
                    <a:gd name="T5" fmla="*/ 35 h 40"/>
                    <a:gd name="T6" fmla="*/ 5 w 56"/>
                    <a:gd name="T7" fmla="*/ 35 h 40"/>
                    <a:gd name="T8" fmla="*/ 0 w 56"/>
                    <a:gd name="T9" fmla="*/ 35 h 40"/>
                    <a:gd name="T10" fmla="*/ 0 w 56"/>
                    <a:gd name="T11" fmla="*/ 25 h 40"/>
                    <a:gd name="T12" fmla="*/ 5 w 56"/>
                    <a:gd name="T13" fmla="*/ 15 h 40"/>
                    <a:gd name="T14" fmla="*/ 5 w 56"/>
                    <a:gd name="T15" fmla="*/ 15 h 40"/>
                    <a:gd name="T16" fmla="*/ 16 w 56"/>
                    <a:gd name="T17" fmla="*/ 20 h 40"/>
                    <a:gd name="T18" fmla="*/ 16 w 56"/>
                    <a:gd name="T19" fmla="*/ 20 h 40"/>
                    <a:gd name="T20" fmla="*/ 21 w 56"/>
                    <a:gd name="T21" fmla="*/ 20 h 40"/>
                    <a:gd name="T22" fmla="*/ 21 w 56"/>
                    <a:gd name="T23" fmla="*/ 10 h 40"/>
                    <a:gd name="T24" fmla="*/ 16 w 56"/>
                    <a:gd name="T25" fmla="*/ 5 h 40"/>
                    <a:gd name="T26" fmla="*/ 21 w 56"/>
                    <a:gd name="T27" fmla="*/ 0 h 40"/>
                    <a:gd name="T28" fmla="*/ 26 w 56"/>
                    <a:gd name="T29" fmla="*/ 5 h 40"/>
                    <a:gd name="T30" fmla="*/ 31 w 56"/>
                    <a:gd name="T31" fmla="*/ 5 h 40"/>
                    <a:gd name="T32" fmla="*/ 36 w 56"/>
                    <a:gd name="T33" fmla="*/ 5 h 40"/>
                    <a:gd name="T34" fmla="*/ 36 w 56"/>
                    <a:gd name="T35" fmla="*/ 5 h 40"/>
                    <a:gd name="T36" fmla="*/ 41 w 56"/>
                    <a:gd name="T37" fmla="*/ 0 h 40"/>
                    <a:gd name="T38" fmla="*/ 41 w 56"/>
                    <a:gd name="T39" fmla="*/ 0 h 40"/>
                    <a:gd name="T40" fmla="*/ 41 w 56"/>
                    <a:gd name="T41" fmla="*/ 5 h 40"/>
                    <a:gd name="T42" fmla="*/ 41 w 56"/>
                    <a:gd name="T43" fmla="*/ 5 h 40"/>
                    <a:gd name="T44" fmla="*/ 41 w 56"/>
                    <a:gd name="T45" fmla="*/ 10 h 40"/>
                    <a:gd name="T46" fmla="*/ 46 w 56"/>
                    <a:gd name="T47" fmla="*/ 10 h 40"/>
                    <a:gd name="T48" fmla="*/ 46 w 56"/>
                    <a:gd name="T49" fmla="*/ 15 h 40"/>
                    <a:gd name="T50" fmla="*/ 46 w 56"/>
                    <a:gd name="T51" fmla="*/ 20 h 40"/>
                    <a:gd name="T52" fmla="*/ 46 w 56"/>
                    <a:gd name="T53" fmla="*/ 25 h 40"/>
                    <a:gd name="T54" fmla="*/ 46 w 56"/>
                    <a:gd name="T55" fmla="*/ 25 h 40"/>
                    <a:gd name="T56" fmla="*/ 51 w 56"/>
                    <a:gd name="T57" fmla="*/ 20 h 40"/>
                    <a:gd name="T58" fmla="*/ 56 w 56"/>
                    <a:gd name="T59" fmla="*/ 25 h 40"/>
                    <a:gd name="T60" fmla="*/ 56 w 56"/>
                    <a:gd name="T61" fmla="*/ 25 h 40"/>
                    <a:gd name="T62" fmla="*/ 56 w 56"/>
                    <a:gd name="T63" fmla="*/ 25 h 40"/>
                    <a:gd name="T64" fmla="*/ 56 w 56"/>
                    <a:gd name="T65" fmla="*/ 35 h 40"/>
                    <a:gd name="T66" fmla="*/ 56 w 56"/>
                    <a:gd name="T67" fmla="*/ 35 h 40"/>
                    <a:gd name="T68" fmla="*/ 51 w 56"/>
                    <a:gd name="T69" fmla="*/ 35 h 40"/>
                    <a:gd name="T70" fmla="*/ 46 w 56"/>
                    <a:gd name="T71" fmla="*/ 35 h 40"/>
                    <a:gd name="T72" fmla="*/ 41 w 56"/>
                    <a:gd name="T73" fmla="*/ 35 h 40"/>
                    <a:gd name="T74" fmla="*/ 36 w 56"/>
                    <a:gd name="T75" fmla="*/ 35 h 40"/>
                    <a:gd name="T76" fmla="*/ 36 w 56"/>
                    <a:gd name="T77" fmla="*/ 40 h 40"/>
                    <a:gd name="T78" fmla="*/ 36 w 56"/>
                    <a:gd name="T79" fmla="*/ 40 h 40"/>
                    <a:gd name="T80" fmla="*/ 36 w 56"/>
                    <a:gd name="T81" fmla="*/ 40 h 40"/>
                    <a:gd name="T82" fmla="*/ 31 w 56"/>
                    <a:gd name="T83" fmla="*/ 40 h 40"/>
                    <a:gd name="T84" fmla="*/ 26 w 56"/>
                    <a:gd name="T85" fmla="*/ 40 h 40"/>
                    <a:gd name="T86" fmla="*/ 26 w 56"/>
                    <a:gd name="T87" fmla="*/ 40 h 40"/>
                    <a:gd name="T88" fmla="*/ 21 w 56"/>
                    <a:gd name="T89" fmla="*/ 35 h 40"/>
                    <a:gd name="T90" fmla="*/ 21 w 56"/>
                    <a:gd name="T91" fmla="*/ 35 h 40"/>
                    <a:gd name="T92" fmla="*/ 16 w 56"/>
                    <a:gd name="T93" fmla="*/ 35 h 40"/>
                    <a:gd name="T94" fmla="*/ 16 w 56"/>
                    <a:gd name="T95" fmla="*/ 35 h 40"/>
                    <a:gd name="T96" fmla="*/ 16 w 56"/>
                    <a:gd name="T97" fmla="*/ 40 h 40"/>
                    <a:gd name="T98" fmla="*/ 10 w 56"/>
                    <a:gd name="T99" fmla="*/ 40 h 40"/>
                    <a:gd name="T100" fmla="*/ 10 w 56"/>
                    <a:gd name="T101" fmla="*/ 40 h 40"/>
                    <a:gd name="T102" fmla="*/ 5 w 56"/>
                    <a:gd name="T103"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 h="40">
                      <a:moveTo>
                        <a:pt x="5" y="35"/>
                      </a:moveTo>
                      <a:lnTo>
                        <a:pt x="5" y="35"/>
                      </a:lnTo>
                      <a:lnTo>
                        <a:pt x="5" y="35"/>
                      </a:lnTo>
                      <a:lnTo>
                        <a:pt x="5" y="35"/>
                      </a:lnTo>
                      <a:lnTo>
                        <a:pt x="0" y="35"/>
                      </a:lnTo>
                      <a:lnTo>
                        <a:pt x="0" y="25"/>
                      </a:lnTo>
                      <a:lnTo>
                        <a:pt x="5" y="15"/>
                      </a:lnTo>
                      <a:lnTo>
                        <a:pt x="5" y="15"/>
                      </a:lnTo>
                      <a:lnTo>
                        <a:pt x="16" y="20"/>
                      </a:lnTo>
                      <a:lnTo>
                        <a:pt x="16" y="20"/>
                      </a:lnTo>
                      <a:lnTo>
                        <a:pt x="21" y="20"/>
                      </a:lnTo>
                      <a:lnTo>
                        <a:pt x="21" y="10"/>
                      </a:lnTo>
                      <a:lnTo>
                        <a:pt x="16" y="5"/>
                      </a:lnTo>
                      <a:lnTo>
                        <a:pt x="21" y="0"/>
                      </a:lnTo>
                      <a:lnTo>
                        <a:pt x="26" y="5"/>
                      </a:lnTo>
                      <a:lnTo>
                        <a:pt x="31" y="5"/>
                      </a:lnTo>
                      <a:lnTo>
                        <a:pt x="36" y="5"/>
                      </a:lnTo>
                      <a:lnTo>
                        <a:pt x="36" y="5"/>
                      </a:lnTo>
                      <a:lnTo>
                        <a:pt x="41" y="0"/>
                      </a:lnTo>
                      <a:lnTo>
                        <a:pt x="41" y="0"/>
                      </a:lnTo>
                      <a:lnTo>
                        <a:pt x="41" y="5"/>
                      </a:lnTo>
                      <a:lnTo>
                        <a:pt x="41" y="5"/>
                      </a:lnTo>
                      <a:lnTo>
                        <a:pt x="41" y="10"/>
                      </a:lnTo>
                      <a:lnTo>
                        <a:pt x="46" y="10"/>
                      </a:lnTo>
                      <a:lnTo>
                        <a:pt x="46" y="15"/>
                      </a:lnTo>
                      <a:lnTo>
                        <a:pt x="46" y="20"/>
                      </a:lnTo>
                      <a:lnTo>
                        <a:pt x="46" y="25"/>
                      </a:lnTo>
                      <a:lnTo>
                        <a:pt x="46" y="25"/>
                      </a:lnTo>
                      <a:lnTo>
                        <a:pt x="51" y="20"/>
                      </a:lnTo>
                      <a:lnTo>
                        <a:pt x="56" y="25"/>
                      </a:lnTo>
                      <a:lnTo>
                        <a:pt x="56" y="25"/>
                      </a:lnTo>
                      <a:lnTo>
                        <a:pt x="56" y="25"/>
                      </a:lnTo>
                      <a:lnTo>
                        <a:pt x="56" y="35"/>
                      </a:lnTo>
                      <a:lnTo>
                        <a:pt x="56" y="35"/>
                      </a:lnTo>
                      <a:lnTo>
                        <a:pt x="51" y="35"/>
                      </a:lnTo>
                      <a:lnTo>
                        <a:pt x="46" y="35"/>
                      </a:lnTo>
                      <a:lnTo>
                        <a:pt x="41" y="35"/>
                      </a:lnTo>
                      <a:lnTo>
                        <a:pt x="36" y="35"/>
                      </a:lnTo>
                      <a:lnTo>
                        <a:pt x="36" y="40"/>
                      </a:lnTo>
                      <a:lnTo>
                        <a:pt x="36" y="40"/>
                      </a:lnTo>
                      <a:lnTo>
                        <a:pt x="36" y="40"/>
                      </a:lnTo>
                      <a:lnTo>
                        <a:pt x="31" y="40"/>
                      </a:lnTo>
                      <a:lnTo>
                        <a:pt x="26" y="40"/>
                      </a:lnTo>
                      <a:lnTo>
                        <a:pt x="26" y="40"/>
                      </a:lnTo>
                      <a:lnTo>
                        <a:pt x="21" y="35"/>
                      </a:lnTo>
                      <a:lnTo>
                        <a:pt x="21" y="35"/>
                      </a:lnTo>
                      <a:lnTo>
                        <a:pt x="16" y="35"/>
                      </a:lnTo>
                      <a:lnTo>
                        <a:pt x="16" y="35"/>
                      </a:lnTo>
                      <a:lnTo>
                        <a:pt x="16" y="40"/>
                      </a:lnTo>
                      <a:lnTo>
                        <a:pt x="10" y="40"/>
                      </a:lnTo>
                      <a:lnTo>
                        <a:pt x="10" y="40"/>
                      </a:lnTo>
                      <a:lnTo>
                        <a:pt x="5" y="35"/>
                      </a:lnTo>
                    </a:path>
                  </a:pathLst>
                </a:custGeom>
                <a:grpFill/>
                <a:ln w="3175" cap="rnd">
                  <a:noFill/>
                  <a:prstDash val="solid"/>
                  <a:miter lim="800000"/>
                  <a:headEnd/>
                  <a:tailEnd/>
                </a:ln>
              </p:spPr>
              <p:txBody>
                <a:bodyPr/>
                <a:lstStyle/>
                <a:p>
                  <a:endParaRPr lang="en-US"/>
                </a:p>
              </p:txBody>
            </p:sp>
            <p:sp>
              <p:nvSpPr>
                <p:cNvPr id="54" name="Freeform 40">
                  <a:extLst>
                    <a:ext uri="{FF2B5EF4-FFF2-40B4-BE49-F238E27FC236}">
                      <a16:creationId xmlns:a16="http://schemas.microsoft.com/office/drawing/2014/main" id="{6D3D66E8-67F1-44DE-B3F1-A0F45C15C48A}"/>
                    </a:ext>
                  </a:extLst>
                </p:cNvPr>
                <p:cNvSpPr>
                  <a:spLocks/>
                </p:cNvSpPr>
                <p:nvPr/>
              </p:nvSpPr>
              <p:spPr bwMode="auto">
                <a:xfrm>
                  <a:off x="4632326" y="2346325"/>
                  <a:ext cx="73025" cy="65088"/>
                </a:xfrm>
                <a:custGeom>
                  <a:avLst/>
                  <a:gdLst>
                    <a:gd name="T0" fmla="*/ 25 w 46"/>
                    <a:gd name="T1" fmla="*/ 36 h 41"/>
                    <a:gd name="T2" fmla="*/ 25 w 46"/>
                    <a:gd name="T3" fmla="*/ 36 h 41"/>
                    <a:gd name="T4" fmla="*/ 0 w 46"/>
                    <a:gd name="T5" fmla="*/ 21 h 41"/>
                    <a:gd name="T6" fmla="*/ 0 w 46"/>
                    <a:gd name="T7" fmla="*/ 16 h 41"/>
                    <a:gd name="T8" fmla="*/ 0 w 46"/>
                    <a:gd name="T9" fmla="*/ 16 h 41"/>
                    <a:gd name="T10" fmla="*/ 0 w 46"/>
                    <a:gd name="T11" fmla="*/ 16 h 41"/>
                    <a:gd name="T12" fmla="*/ 0 w 46"/>
                    <a:gd name="T13" fmla="*/ 16 h 41"/>
                    <a:gd name="T14" fmla="*/ 5 w 46"/>
                    <a:gd name="T15" fmla="*/ 10 h 41"/>
                    <a:gd name="T16" fmla="*/ 10 w 46"/>
                    <a:gd name="T17" fmla="*/ 10 h 41"/>
                    <a:gd name="T18" fmla="*/ 20 w 46"/>
                    <a:gd name="T19" fmla="*/ 5 h 41"/>
                    <a:gd name="T20" fmla="*/ 25 w 46"/>
                    <a:gd name="T21" fmla="*/ 0 h 41"/>
                    <a:gd name="T22" fmla="*/ 25 w 46"/>
                    <a:gd name="T23" fmla="*/ 5 h 41"/>
                    <a:gd name="T24" fmla="*/ 25 w 46"/>
                    <a:gd name="T25" fmla="*/ 10 h 41"/>
                    <a:gd name="T26" fmla="*/ 30 w 46"/>
                    <a:gd name="T27" fmla="*/ 10 h 41"/>
                    <a:gd name="T28" fmla="*/ 30 w 46"/>
                    <a:gd name="T29" fmla="*/ 10 h 41"/>
                    <a:gd name="T30" fmla="*/ 35 w 46"/>
                    <a:gd name="T31" fmla="*/ 10 h 41"/>
                    <a:gd name="T32" fmla="*/ 41 w 46"/>
                    <a:gd name="T33" fmla="*/ 5 h 41"/>
                    <a:gd name="T34" fmla="*/ 46 w 46"/>
                    <a:gd name="T35" fmla="*/ 5 h 41"/>
                    <a:gd name="T36" fmla="*/ 46 w 46"/>
                    <a:gd name="T37" fmla="*/ 10 h 41"/>
                    <a:gd name="T38" fmla="*/ 46 w 46"/>
                    <a:gd name="T39" fmla="*/ 10 h 41"/>
                    <a:gd name="T40" fmla="*/ 46 w 46"/>
                    <a:gd name="T41" fmla="*/ 16 h 41"/>
                    <a:gd name="T42" fmla="*/ 46 w 46"/>
                    <a:gd name="T43" fmla="*/ 21 h 41"/>
                    <a:gd name="T44" fmla="*/ 41 w 46"/>
                    <a:gd name="T45" fmla="*/ 21 h 41"/>
                    <a:gd name="T46" fmla="*/ 41 w 46"/>
                    <a:gd name="T47" fmla="*/ 21 h 41"/>
                    <a:gd name="T48" fmla="*/ 46 w 46"/>
                    <a:gd name="T49" fmla="*/ 26 h 41"/>
                    <a:gd name="T50" fmla="*/ 46 w 46"/>
                    <a:gd name="T51" fmla="*/ 26 h 41"/>
                    <a:gd name="T52" fmla="*/ 46 w 46"/>
                    <a:gd name="T53" fmla="*/ 31 h 41"/>
                    <a:gd name="T54" fmla="*/ 46 w 46"/>
                    <a:gd name="T55" fmla="*/ 36 h 41"/>
                    <a:gd name="T56" fmla="*/ 46 w 46"/>
                    <a:gd name="T57" fmla="*/ 41 h 41"/>
                    <a:gd name="T58" fmla="*/ 46 w 46"/>
                    <a:gd name="T59" fmla="*/ 41 h 41"/>
                    <a:gd name="T60" fmla="*/ 41 w 46"/>
                    <a:gd name="T61" fmla="*/ 41 h 41"/>
                    <a:gd name="T62" fmla="*/ 41 w 46"/>
                    <a:gd name="T63" fmla="*/ 41 h 41"/>
                    <a:gd name="T64" fmla="*/ 35 w 46"/>
                    <a:gd name="T65" fmla="*/ 41 h 41"/>
                    <a:gd name="T66" fmla="*/ 25 w 46"/>
                    <a:gd name="T6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41">
                      <a:moveTo>
                        <a:pt x="25" y="36"/>
                      </a:moveTo>
                      <a:lnTo>
                        <a:pt x="25" y="36"/>
                      </a:lnTo>
                      <a:lnTo>
                        <a:pt x="0" y="21"/>
                      </a:lnTo>
                      <a:lnTo>
                        <a:pt x="0" y="16"/>
                      </a:lnTo>
                      <a:lnTo>
                        <a:pt x="0" y="16"/>
                      </a:lnTo>
                      <a:lnTo>
                        <a:pt x="0" y="16"/>
                      </a:lnTo>
                      <a:lnTo>
                        <a:pt x="0" y="16"/>
                      </a:lnTo>
                      <a:lnTo>
                        <a:pt x="5" y="10"/>
                      </a:lnTo>
                      <a:lnTo>
                        <a:pt x="10" y="10"/>
                      </a:lnTo>
                      <a:lnTo>
                        <a:pt x="20" y="5"/>
                      </a:lnTo>
                      <a:lnTo>
                        <a:pt x="25" y="0"/>
                      </a:lnTo>
                      <a:lnTo>
                        <a:pt x="25" y="5"/>
                      </a:lnTo>
                      <a:lnTo>
                        <a:pt x="25" y="10"/>
                      </a:lnTo>
                      <a:lnTo>
                        <a:pt x="30" y="10"/>
                      </a:lnTo>
                      <a:lnTo>
                        <a:pt x="30" y="10"/>
                      </a:lnTo>
                      <a:lnTo>
                        <a:pt x="35" y="10"/>
                      </a:lnTo>
                      <a:lnTo>
                        <a:pt x="41" y="5"/>
                      </a:lnTo>
                      <a:lnTo>
                        <a:pt x="46" y="5"/>
                      </a:lnTo>
                      <a:lnTo>
                        <a:pt x="46" y="10"/>
                      </a:lnTo>
                      <a:lnTo>
                        <a:pt x="46" y="10"/>
                      </a:lnTo>
                      <a:lnTo>
                        <a:pt x="46" y="16"/>
                      </a:lnTo>
                      <a:lnTo>
                        <a:pt x="46" y="21"/>
                      </a:lnTo>
                      <a:lnTo>
                        <a:pt x="41" y="21"/>
                      </a:lnTo>
                      <a:lnTo>
                        <a:pt x="41" y="21"/>
                      </a:lnTo>
                      <a:lnTo>
                        <a:pt x="46" y="26"/>
                      </a:lnTo>
                      <a:lnTo>
                        <a:pt x="46" y="26"/>
                      </a:lnTo>
                      <a:lnTo>
                        <a:pt x="46" y="31"/>
                      </a:lnTo>
                      <a:lnTo>
                        <a:pt x="46" y="36"/>
                      </a:lnTo>
                      <a:lnTo>
                        <a:pt x="46" y="41"/>
                      </a:lnTo>
                      <a:lnTo>
                        <a:pt x="46" y="41"/>
                      </a:lnTo>
                      <a:lnTo>
                        <a:pt x="41" y="41"/>
                      </a:lnTo>
                      <a:lnTo>
                        <a:pt x="41" y="41"/>
                      </a:lnTo>
                      <a:lnTo>
                        <a:pt x="35" y="41"/>
                      </a:lnTo>
                      <a:lnTo>
                        <a:pt x="25" y="36"/>
                      </a:lnTo>
                    </a:path>
                  </a:pathLst>
                </a:custGeom>
                <a:grpFill/>
                <a:ln w="3175" cap="rnd">
                  <a:noFill/>
                  <a:prstDash val="solid"/>
                  <a:miter lim="800000"/>
                  <a:headEnd/>
                  <a:tailEnd/>
                </a:ln>
              </p:spPr>
              <p:txBody>
                <a:bodyPr/>
                <a:lstStyle/>
                <a:p>
                  <a:endParaRPr lang="en-US"/>
                </a:p>
              </p:txBody>
            </p:sp>
            <p:sp>
              <p:nvSpPr>
                <p:cNvPr id="55" name="Freeform 41">
                  <a:extLst>
                    <a:ext uri="{FF2B5EF4-FFF2-40B4-BE49-F238E27FC236}">
                      <a16:creationId xmlns:a16="http://schemas.microsoft.com/office/drawing/2014/main" id="{3FAED2E8-CDDE-4A03-9E58-7B79371B9EA9}"/>
                    </a:ext>
                  </a:extLst>
                </p:cNvPr>
                <p:cNvSpPr>
                  <a:spLocks/>
                </p:cNvSpPr>
                <p:nvPr/>
              </p:nvSpPr>
              <p:spPr bwMode="auto">
                <a:xfrm>
                  <a:off x="4672014" y="2306638"/>
                  <a:ext cx="80963" cy="55563"/>
                </a:xfrm>
                <a:custGeom>
                  <a:avLst/>
                  <a:gdLst>
                    <a:gd name="T0" fmla="*/ 0 w 51"/>
                    <a:gd name="T1" fmla="*/ 35 h 35"/>
                    <a:gd name="T2" fmla="*/ 0 w 51"/>
                    <a:gd name="T3" fmla="*/ 35 h 35"/>
                    <a:gd name="T4" fmla="*/ 0 w 51"/>
                    <a:gd name="T5" fmla="*/ 30 h 35"/>
                    <a:gd name="T6" fmla="*/ 0 w 51"/>
                    <a:gd name="T7" fmla="*/ 25 h 35"/>
                    <a:gd name="T8" fmla="*/ 0 w 51"/>
                    <a:gd name="T9" fmla="*/ 25 h 35"/>
                    <a:gd name="T10" fmla="*/ 0 w 51"/>
                    <a:gd name="T11" fmla="*/ 20 h 35"/>
                    <a:gd name="T12" fmla="*/ 0 w 51"/>
                    <a:gd name="T13" fmla="*/ 15 h 35"/>
                    <a:gd name="T14" fmla="*/ 0 w 51"/>
                    <a:gd name="T15" fmla="*/ 15 h 35"/>
                    <a:gd name="T16" fmla="*/ 0 w 51"/>
                    <a:gd name="T17" fmla="*/ 10 h 35"/>
                    <a:gd name="T18" fmla="*/ 5 w 51"/>
                    <a:gd name="T19" fmla="*/ 5 h 35"/>
                    <a:gd name="T20" fmla="*/ 5 w 51"/>
                    <a:gd name="T21" fmla="*/ 0 h 35"/>
                    <a:gd name="T22" fmla="*/ 5 w 51"/>
                    <a:gd name="T23" fmla="*/ 0 h 35"/>
                    <a:gd name="T24" fmla="*/ 5 w 51"/>
                    <a:gd name="T25" fmla="*/ 0 h 35"/>
                    <a:gd name="T26" fmla="*/ 10 w 51"/>
                    <a:gd name="T27" fmla="*/ 5 h 35"/>
                    <a:gd name="T28" fmla="*/ 10 w 51"/>
                    <a:gd name="T29" fmla="*/ 5 h 35"/>
                    <a:gd name="T30" fmla="*/ 16 w 51"/>
                    <a:gd name="T31" fmla="*/ 5 h 35"/>
                    <a:gd name="T32" fmla="*/ 16 w 51"/>
                    <a:gd name="T33" fmla="*/ 0 h 35"/>
                    <a:gd name="T34" fmla="*/ 16 w 51"/>
                    <a:gd name="T35" fmla="*/ 0 h 35"/>
                    <a:gd name="T36" fmla="*/ 21 w 51"/>
                    <a:gd name="T37" fmla="*/ 0 h 35"/>
                    <a:gd name="T38" fmla="*/ 21 w 51"/>
                    <a:gd name="T39" fmla="*/ 0 h 35"/>
                    <a:gd name="T40" fmla="*/ 26 w 51"/>
                    <a:gd name="T41" fmla="*/ 5 h 35"/>
                    <a:gd name="T42" fmla="*/ 26 w 51"/>
                    <a:gd name="T43" fmla="*/ 5 h 35"/>
                    <a:gd name="T44" fmla="*/ 31 w 51"/>
                    <a:gd name="T45" fmla="*/ 5 h 35"/>
                    <a:gd name="T46" fmla="*/ 36 w 51"/>
                    <a:gd name="T47" fmla="*/ 5 h 35"/>
                    <a:gd name="T48" fmla="*/ 36 w 51"/>
                    <a:gd name="T49" fmla="*/ 5 h 35"/>
                    <a:gd name="T50" fmla="*/ 36 w 51"/>
                    <a:gd name="T51" fmla="*/ 5 h 35"/>
                    <a:gd name="T52" fmla="*/ 41 w 51"/>
                    <a:gd name="T53" fmla="*/ 10 h 35"/>
                    <a:gd name="T54" fmla="*/ 41 w 51"/>
                    <a:gd name="T55" fmla="*/ 15 h 35"/>
                    <a:gd name="T56" fmla="*/ 46 w 51"/>
                    <a:gd name="T57" fmla="*/ 15 h 35"/>
                    <a:gd name="T58" fmla="*/ 51 w 51"/>
                    <a:gd name="T59" fmla="*/ 15 h 35"/>
                    <a:gd name="T60" fmla="*/ 51 w 51"/>
                    <a:gd name="T61" fmla="*/ 15 h 35"/>
                    <a:gd name="T62" fmla="*/ 51 w 51"/>
                    <a:gd name="T63" fmla="*/ 20 h 35"/>
                    <a:gd name="T64" fmla="*/ 46 w 51"/>
                    <a:gd name="T65" fmla="*/ 20 h 35"/>
                    <a:gd name="T66" fmla="*/ 46 w 51"/>
                    <a:gd name="T67" fmla="*/ 25 h 35"/>
                    <a:gd name="T68" fmla="*/ 46 w 51"/>
                    <a:gd name="T69" fmla="*/ 25 h 35"/>
                    <a:gd name="T70" fmla="*/ 36 w 51"/>
                    <a:gd name="T71" fmla="*/ 25 h 35"/>
                    <a:gd name="T72" fmla="*/ 31 w 51"/>
                    <a:gd name="T73" fmla="*/ 25 h 35"/>
                    <a:gd name="T74" fmla="*/ 31 w 51"/>
                    <a:gd name="T75" fmla="*/ 25 h 35"/>
                    <a:gd name="T76" fmla="*/ 31 w 51"/>
                    <a:gd name="T77" fmla="*/ 25 h 35"/>
                    <a:gd name="T78" fmla="*/ 31 w 51"/>
                    <a:gd name="T79" fmla="*/ 30 h 35"/>
                    <a:gd name="T80" fmla="*/ 31 w 51"/>
                    <a:gd name="T81" fmla="*/ 35 h 35"/>
                    <a:gd name="T82" fmla="*/ 26 w 51"/>
                    <a:gd name="T83" fmla="*/ 35 h 35"/>
                    <a:gd name="T84" fmla="*/ 21 w 51"/>
                    <a:gd name="T85" fmla="*/ 35 h 35"/>
                    <a:gd name="T86" fmla="*/ 21 w 51"/>
                    <a:gd name="T87" fmla="*/ 35 h 35"/>
                    <a:gd name="T88" fmla="*/ 21 w 51"/>
                    <a:gd name="T89" fmla="*/ 35 h 35"/>
                    <a:gd name="T90" fmla="*/ 21 w 51"/>
                    <a:gd name="T91" fmla="*/ 30 h 35"/>
                    <a:gd name="T92" fmla="*/ 16 w 51"/>
                    <a:gd name="T93" fmla="*/ 30 h 35"/>
                    <a:gd name="T94" fmla="*/ 10 w 51"/>
                    <a:gd name="T95" fmla="*/ 35 h 35"/>
                    <a:gd name="T96" fmla="*/ 5 w 51"/>
                    <a:gd name="T97" fmla="*/ 35 h 35"/>
                    <a:gd name="T98" fmla="*/ 5 w 51"/>
                    <a:gd name="T99" fmla="*/ 35 h 35"/>
                    <a:gd name="T100" fmla="*/ 0 w 51"/>
                    <a:gd name="T10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 h="35">
                      <a:moveTo>
                        <a:pt x="0" y="35"/>
                      </a:moveTo>
                      <a:lnTo>
                        <a:pt x="0" y="35"/>
                      </a:lnTo>
                      <a:lnTo>
                        <a:pt x="0" y="30"/>
                      </a:lnTo>
                      <a:lnTo>
                        <a:pt x="0" y="25"/>
                      </a:lnTo>
                      <a:lnTo>
                        <a:pt x="0" y="25"/>
                      </a:lnTo>
                      <a:lnTo>
                        <a:pt x="0" y="20"/>
                      </a:lnTo>
                      <a:lnTo>
                        <a:pt x="0" y="15"/>
                      </a:lnTo>
                      <a:lnTo>
                        <a:pt x="0" y="15"/>
                      </a:lnTo>
                      <a:lnTo>
                        <a:pt x="0" y="10"/>
                      </a:lnTo>
                      <a:lnTo>
                        <a:pt x="5" y="5"/>
                      </a:lnTo>
                      <a:lnTo>
                        <a:pt x="5" y="0"/>
                      </a:lnTo>
                      <a:lnTo>
                        <a:pt x="5" y="0"/>
                      </a:lnTo>
                      <a:lnTo>
                        <a:pt x="5" y="0"/>
                      </a:lnTo>
                      <a:lnTo>
                        <a:pt x="10" y="5"/>
                      </a:lnTo>
                      <a:lnTo>
                        <a:pt x="10" y="5"/>
                      </a:lnTo>
                      <a:lnTo>
                        <a:pt x="16" y="5"/>
                      </a:lnTo>
                      <a:lnTo>
                        <a:pt x="16" y="0"/>
                      </a:lnTo>
                      <a:lnTo>
                        <a:pt x="16" y="0"/>
                      </a:lnTo>
                      <a:lnTo>
                        <a:pt x="21" y="0"/>
                      </a:lnTo>
                      <a:lnTo>
                        <a:pt x="21" y="0"/>
                      </a:lnTo>
                      <a:lnTo>
                        <a:pt x="26" y="5"/>
                      </a:lnTo>
                      <a:lnTo>
                        <a:pt x="26" y="5"/>
                      </a:lnTo>
                      <a:lnTo>
                        <a:pt x="31" y="5"/>
                      </a:lnTo>
                      <a:lnTo>
                        <a:pt x="36" y="5"/>
                      </a:lnTo>
                      <a:lnTo>
                        <a:pt x="36" y="5"/>
                      </a:lnTo>
                      <a:lnTo>
                        <a:pt x="36" y="5"/>
                      </a:lnTo>
                      <a:lnTo>
                        <a:pt x="41" y="10"/>
                      </a:lnTo>
                      <a:lnTo>
                        <a:pt x="41" y="15"/>
                      </a:lnTo>
                      <a:lnTo>
                        <a:pt x="46" y="15"/>
                      </a:lnTo>
                      <a:lnTo>
                        <a:pt x="51" y="15"/>
                      </a:lnTo>
                      <a:lnTo>
                        <a:pt x="51" y="15"/>
                      </a:lnTo>
                      <a:lnTo>
                        <a:pt x="51" y="20"/>
                      </a:lnTo>
                      <a:lnTo>
                        <a:pt x="46" y="20"/>
                      </a:lnTo>
                      <a:lnTo>
                        <a:pt x="46" y="25"/>
                      </a:lnTo>
                      <a:lnTo>
                        <a:pt x="46" y="25"/>
                      </a:lnTo>
                      <a:lnTo>
                        <a:pt x="36" y="25"/>
                      </a:lnTo>
                      <a:lnTo>
                        <a:pt x="31" y="25"/>
                      </a:lnTo>
                      <a:lnTo>
                        <a:pt x="31" y="25"/>
                      </a:lnTo>
                      <a:lnTo>
                        <a:pt x="31" y="25"/>
                      </a:lnTo>
                      <a:lnTo>
                        <a:pt x="31" y="30"/>
                      </a:lnTo>
                      <a:lnTo>
                        <a:pt x="31" y="35"/>
                      </a:lnTo>
                      <a:lnTo>
                        <a:pt x="26" y="35"/>
                      </a:lnTo>
                      <a:lnTo>
                        <a:pt x="21" y="35"/>
                      </a:lnTo>
                      <a:lnTo>
                        <a:pt x="21" y="35"/>
                      </a:lnTo>
                      <a:lnTo>
                        <a:pt x="21" y="35"/>
                      </a:lnTo>
                      <a:lnTo>
                        <a:pt x="21" y="30"/>
                      </a:lnTo>
                      <a:lnTo>
                        <a:pt x="16" y="30"/>
                      </a:lnTo>
                      <a:lnTo>
                        <a:pt x="10" y="35"/>
                      </a:lnTo>
                      <a:lnTo>
                        <a:pt x="5" y="35"/>
                      </a:lnTo>
                      <a:lnTo>
                        <a:pt x="5" y="35"/>
                      </a:lnTo>
                      <a:lnTo>
                        <a:pt x="0" y="35"/>
                      </a:lnTo>
                    </a:path>
                  </a:pathLst>
                </a:custGeom>
                <a:grpFill/>
                <a:ln w="3175" cap="rnd">
                  <a:noFill/>
                  <a:prstDash val="solid"/>
                  <a:miter lim="800000"/>
                  <a:headEnd/>
                  <a:tailEnd/>
                </a:ln>
              </p:spPr>
              <p:txBody>
                <a:bodyPr/>
                <a:lstStyle/>
                <a:p>
                  <a:endParaRPr lang="en-US"/>
                </a:p>
              </p:txBody>
            </p:sp>
            <p:sp>
              <p:nvSpPr>
                <p:cNvPr id="56" name="Freeform 42">
                  <a:extLst>
                    <a:ext uri="{FF2B5EF4-FFF2-40B4-BE49-F238E27FC236}">
                      <a16:creationId xmlns:a16="http://schemas.microsoft.com/office/drawing/2014/main" id="{DC1FFA7A-654C-4E04-ABBE-F5C2189AB199}"/>
                    </a:ext>
                  </a:extLst>
                </p:cNvPr>
                <p:cNvSpPr>
                  <a:spLocks/>
                </p:cNvSpPr>
                <p:nvPr/>
              </p:nvSpPr>
              <p:spPr bwMode="auto">
                <a:xfrm>
                  <a:off x="4527551" y="2274888"/>
                  <a:ext cx="88900" cy="55563"/>
                </a:xfrm>
                <a:custGeom>
                  <a:avLst/>
                  <a:gdLst>
                    <a:gd name="T0" fmla="*/ 10 w 56"/>
                    <a:gd name="T1" fmla="*/ 25 h 35"/>
                    <a:gd name="T2" fmla="*/ 10 w 56"/>
                    <a:gd name="T3" fmla="*/ 25 h 35"/>
                    <a:gd name="T4" fmla="*/ 5 w 56"/>
                    <a:gd name="T5" fmla="*/ 25 h 35"/>
                    <a:gd name="T6" fmla="*/ 0 w 56"/>
                    <a:gd name="T7" fmla="*/ 25 h 35"/>
                    <a:gd name="T8" fmla="*/ 0 w 56"/>
                    <a:gd name="T9" fmla="*/ 20 h 35"/>
                    <a:gd name="T10" fmla="*/ 5 w 56"/>
                    <a:gd name="T11" fmla="*/ 10 h 35"/>
                    <a:gd name="T12" fmla="*/ 5 w 56"/>
                    <a:gd name="T13" fmla="*/ 5 h 35"/>
                    <a:gd name="T14" fmla="*/ 10 w 56"/>
                    <a:gd name="T15" fmla="*/ 5 h 35"/>
                    <a:gd name="T16" fmla="*/ 15 w 56"/>
                    <a:gd name="T17" fmla="*/ 0 h 35"/>
                    <a:gd name="T18" fmla="*/ 20 w 56"/>
                    <a:gd name="T19" fmla="*/ 0 h 35"/>
                    <a:gd name="T20" fmla="*/ 20 w 56"/>
                    <a:gd name="T21" fmla="*/ 0 h 35"/>
                    <a:gd name="T22" fmla="*/ 31 w 56"/>
                    <a:gd name="T23" fmla="*/ 5 h 35"/>
                    <a:gd name="T24" fmla="*/ 36 w 56"/>
                    <a:gd name="T25" fmla="*/ 5 h 35"/>
                    <a:gd name="T26" fmla="*/ 36 w 56"/>
                    <a:gd name="T27" fmla="*/ 5 h 35"/>
                    <a:gd name="T28" fmla="*/ 41 w 56"/>
                    <a:gd name="T29" fmla="*/ 10 h 35"/>
                    <a:gd name="T30" fmla="*/ 51 w 56"/>
                    <a:gd name="T31" fmla="*/ 10 h 35"/>
                    <a:gd name="T32" fmla="*/ 51 w 56"/>
                    <a:gd name="T33" fmla="*/ 15 h 35"/>
                    <a:gd name="T34" fmla="*/ 51 w 56"/>
                    <a:gd name="T35" fmla="*/ 20 h 35"/>
                    <a:gd name="T36" fmla="*/ 56 w 56"/>
                    <a:gd name="T37" fmla="*/ 25 h 35"/>
                    <a:gd name="T38" fmla="*/ 56 w 56"/>
                    <a:gd name="T39" fmla="*/ 30 h 35"/>
                    <a:gd name="T40" fmla="*/ 56 w 56"/>
                    <a:gd name="T41" fmla="*/ 35 h 35"/>
                    <a:gd name="T42" fmla="*/ 51 w 56"/>
                    <a:gd name="T43" fmla="*/ 35 h 35"/>
                    <a:gd name="T44" fmla="*/ 46 w 56"/>
                    <a:gd name="T45" fmla="*/ 35 h 35"/>
                    <a:gd name="T46" fmla="*/ 41 w 56"/>
                    <a:gd name="T47" fmla="*/ 35 h 35"/>
                    <a:gd name="T48" fmla="*/ 41 w 56"/>
                    <a:gd name="T49" fmla="*/ 35 h 35"/>
                    <a:gd name="T50" fmla="*/ 36 w 56"/>
                    <a:gd name="T51" fmla="*/ 35 h 35"/>
                    <a:gd name="T52" fmla="*/ 31 w 56"/>
                    <a:gd name="T53" fmla="*/ 35 h 35"/>
                    <a:gd name="T54" fmla="*/ 25 w 56"/>
                    <a:gd name="T55" fmla="*/ 30 h 35"/>
                    <a:gd name="T56" fmla="*/ 25 w 56"/>
                    <a:gd name="T57" fmla="*/ 30 h 35"/>
                    <a:gd name="T58" fmla="*/ 20 w 56"/>
                    <a:gd name="T59" fmla="*/ 25 h 35"/>
                    <a:gd name="T60" fmla="*/ 20 w 56"/>
                    <a:gd name="T61" fmla="*/ 25 h 35"/>
                    <a:gd name="T62" fmla="*/ 10 w 56"/>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35">
                      <a:moveTo>
                        <a:pt x="10" y="25"/>
                      </a:moveTo>
                      <a:lnTo>
                        <a:pt x="10" y="25"/>
                      </a:lnTo>
                      <a:lnTo>
                        <a:pt x="5" y="25"/>
                      </a:lnTo>
                      <a:lnTo>
                        <a:pt x="0" y="25"/>
                      </a:lnTo>
                      <a:lnTo>
                        <a:pt x="0" y="20"/>
                      </a:lnTo>
                      <a:lnTo>
                        <a:pt x="5" y="10"/>
                      </a:lnTo>
                      <a:lnTo>
                        <a:pt x="5" y="5"/>
                      </a:lnTo>
                      <a:lnTo>
                        <a:pt x="10" y="5"/>
                      </a:lnTo>
                      <a:lnTo>
                        <a:pt x="15" y="0"/>
                      </a:lnTo>
                      <a:lnTo>
                        <a:pt x="20" y="0"/>
                      </a:lnTo>
                      <a:lnTo>
                        <a:pt x="20" y="0"/>
                      </a:lnTo>
                      <a:lnTo>
                        <a:pt x="31" y="5"/>
                      </a:lnTo>
                      <a:lnTo>
                        <a:pt x="36" y="5"/>
                      </a:lnTo>
                      <a:lnTo>
                        <a:pt x="36" y="5"/>
                      </a:lnTo>
                      <a:lnTo>
                        <a:pt x="41" y="10"/>
                      </a:lnTo>
                      <a:lnTo>
                        <a:pt x="51" y="10"/>
                      </a:lnTo>
                      <a:lnTo>
                        <a:pt x="51" y="15"/>
                      </a:lnTo>
                      <a:lnTo>
                        <a:pt x="51" y="20"/>
                      </a:lnTo>
                      <a:lnTo>
                        <a:pt x="56" y="25"/>
                      </a:lnTo>
                      <a:lnTo>
                        <a:pt x="56" y="30"/>
                      </a:lnTo>
                      <a:lnTo>
                        <a:pt x="56" y="35"/>
                      </a:lnTo>
                      <a:lnTo>
                        <a:pt x="51" y="35"/>
                      </a:lnTo>
                      <a:lnTo>
                        <a:pt x="46" y="35"/>
                      </a:lnTo>
                      <a:lnTo>
                        <a:pt x="41" y="35"/>
                      </a:lnTo>
                      <a:lnTo>
                        <a:pt x="41" y="35"/>
                      </a:lnTo>
                      <a:lnTo>
                        <a:pt x="36" y="35"/>
                      </a:lnTo>
                      <a:lnTo>
                        <a:pt x="31" y="35"/>
                      </a:lnTo>
                      <a:lnTo>
                        <a:pt x="25" y="30"/>
                      </a:lnTo>
                      <a:lnTo>
                        <a:pt x="25" y="30"/>
                      </a:lnTo>
                      <a:lnTo>
                        <a:pt x="20" y="25"/>
                      </a:lnTo>
                      <a:lnTo>
                        <a:pt x="20" y="25"/>
                      </a:lnTo>
                      <a:lnTo>
                        <a:pt x="10" y="25"/>
                      </a:lnTo>
                    </a:path>
                  </a:pathLst>
                </a:custGeom>
                <a:grpFill/>
                <a:ln w="3175" cap="rnd">
                  <a:noFill/>
                  <a:prstDash val="solid"/>
                  <a:miter lim="800000"/>
                  <a:headEnd/>
                  <a:tailEnd/>
                </a:ln>
              </p:spPr>
              <p:txBody>
                <a:bodyPr/>
                <a:lstStyle/>
                <a:p>
                  <a:endParaRPr lang="en-US"/>
                </a:p>
              </p:txBody>
            </p:sp>
            <p:sp>
              <p:nvSpPr>
                <p:cNvPr id="57" name="Freeform 43">
                  <a:extLst>
                    <a:ext uri="{FF2B5EF4-FFF2-40B4-BE49-F238E27FC236}">
                      <a16:creationId xmlns:a16="http://schemas.microsoft.com/office/drawing/2014/main" id="{48944F6C-F519-4E9A-8835-3823971D7B86}"/>
                    </a:ext>
                  </a:extLst>
                </p:cNvPr>
                <p:cNvSpPr>
                  <a:spLocks/>
                </p:cNvSpPr>
                <p:nvPr/>
              </p:nvSpPr>
              <p:spPr bwMode="auto">
                <a:xfrm>
                  <a:off x="4519614" y="2314575"/>
                  <a:ext cx="112713" cy="152400"/>
                </a:xfrm>
                <a:custGeom>
                  <a:avLst/>
                  <a:gdLst>
                    <a:gd name="T0" fmla="*/ 41 w 71"/>
                    <a:gd name="T1" fmla="*/ 96 h 96"/>
                    <a:gd name="T2" fmla="*/ 41 w 71"/>
                    <a:gd name="T3" fmla="*/ 96 h 96"/>
                    <a:gd name="T4" fmla="*/ 41 w 71"/>
                    <a:gd name="T5" fmla="*/ 96 h 96"/>
                    <a:gd name="T6" fmla="*/ 41 w 71"/>
                    <a:gd name="T7" fmla="*/ 96 h 96"/>
                    <a:gd name="T8" fmla="*/ 41 w 71"/>
                    <a:gd name="T9" fmla="*/ 86 h 96"/>
                    <a:gd name="T10" fmla="*/ 36 w 71"/>
                    <a:gd name="T11" fmla="*/ 81 h 96"/>
                    <a:gd name="T12" fmla="*/ 30 w 71"/>
                    <a:gd name="T13" fmla="*/ 76 h 96"/>
                    <a:gd name="T14" fmla="*/ 20 w 71"/>
                    <a:gd name="T15" fmla="*/ 71 h 96"/>
                    <a:gd name="T16" fmla="*/ 15 w 71"/>
                    <a:gd name="T17" fmla="*/ 71 h 96"/>
                    <a:gd name="T18" fmla="*/ 15 w 71"/>
                    <a:gd name="T19" fmla="*/ 71 h 96"/>
                    <a:gd name="T20" fmla="*/ 15 w 71"/>
                    <a:gd name="T21" fmla="*/ 66 h 96"/>
                    <a:gd name="T22" fmla="*/ 15 w 71"/>
                    <a:gd name="T23" fmla="*/ 66 h 96"/>
                    <a:gd name="T24" fmla="*/ 5 w 71"/>
                    <a:gd name="T25" fmla="*/ 61 h 96"/>
                    <a:gd name="T26" fmla="*/ 0 w 71"/>
                    <a:gd name="T27" fmla="*/ 56 h 96"/>
                    <a:gd name="T28" fmla="*/ 0 w 71"/>
                    <a:gd name="T29" fmla="*/ 51 h 96"/>
                    <a:gd name="T30" fmla="*/ 5 w 71"/>
                    <a:gd name="T31" fmla="*/ 41 h 96"/>
                    <a:gd name="T32" fmla="*/ 10 w 71"/>
                    <a:gd name="T33" fmla="*/ 36 h 96"/>
                    <a:gd name="T34" fmla="*/ 10 w 71"/>
                    <a:gd name="T35" fmla="*/ 25 h 96"/>
                    <a:gd name="T36" fmla="*/ 10 w 71"/>
                    <a:gd name="T37" fmla="*/ 20 h 96"/>
                    <a:gd name="T38" fmla="*/ 10 w 71"/>
                    <a:gd name="T39" fmla="*/ 20 h 96"/>
                    <a:gd name="T40" fmla="*/ 5 w 71"/>
                    <a:gd name="T41" fmla="*/ 15 h 96"/>
                    <a:gd name="T42" fmla="*/ 5 w 71"/>
                    <a:gd name="T43" fmla="*/ 0 h 96"/>
                    <a:gd name="T44" fmla="*/ 10 w 71"/>
                    <a:gd name="T45" fmla="*/ 0 h 96"/>
                    <a:gd name="T46" fmla="*/ 15 w 71"/>
                    <a:gd name="T47" fmla="*/ 0 h 96"/>
                    <a:gd name="T48" fmla="*/ 25 w 71"/>
                    <a:gd name="T49" fmla="*/ 0 h 96"/>
                    <a:gd name="T50" fmla="*/ 25 w 71"/>
                    <a:gd name="T51" fmla="*/ 0 h 96"/>
                    <a:gd name="T52" fmla="*/ 30 w 71"/>
                    <a:gd name="T53" fmla="*/ 5 h 96"/>
                    <a:gd name="T54" fmla="*/ 30 w 71"/>
                    <a:gd name="T55" fmla="*/ 15 h 96"/>
                    <a:gd name="T56" fmla="*/ 36 w 71"/>
                    <a:gd name="T57" fmla="*/ 20 h 96"/>
                    <a:gd name="T58" fmla="*/ 46 w 71"/>
                    <a:gd name="T59" fmla="*/ 30 h 96"/>
                    <a:gd name="T60" fmla="*/ 51 w 71"/>
                    <a:gd name="T61" fmla="*/ 36 h 96"/>
                    <a:gd name="T62" fmla="*/ 56 w 71"/>
                    <a:gd name="T63" fmla="*/ 36 h 96"/>
                    <a:gd name="T64" fmla="*/ 66 w 71"/>
                    <a:gd name="T65" fmla="*/ 36 h 96"/>
                    <a:gd name="T66" fmla="*/ 71 w 71"/>
                    <a:gd name="T67" fmla="*/ 36 h 96"/>
                    <a:gd name="T68" fmla="*/ 71 w 71"/>
                    <a:gd name="T69" fmla="*/ 36 h 96"/>
                    <a:gd name="T70" fmla="*/ 71 w 71"/>
                    <a:gd name="T71" fmla="*/ 36 h 96"/>
                    <a:gd name="T72" fmla="*/ 66 w 71"/>
                    <a:gd name="T73" fmla="*/ 41 h 96"/>
                    <a:gd name="T74" fmla="*/ 61 w 71"/>
                    <a:gd name="T75" fmla="*/ 51 h 96"/>
                    <a:gd name="T76" fmla="*/ 56 w 71"/>
                    <a:gd name="T77" fmla="*/ 56 h 96"/>
                    <a:gd name="T78" fmla="*/ 51 w 71"/>
                    <a:gd name="T79" fmla="*/ 61 h 96"/>
                    <a:gd name="T80" fmla="*/ 51 w 71"/>
                    <a:gd name="T81" fmla="*/ 66 h 96"/>
                    <a:gd name="T82" fmla="*/ 51 w 71"/>
                    <a:gd name="T83" fmla="*/ 66 h 96"/>
                    <a:gd name="T84" fmla="*/ 56 w 71"/>
                    <a:gd name="T85" fmla="*/ 66 h 96"/>
                    <a:gd name="T86" fmla="*/ 61 w 71"/>
                    <a:gd name="T87" fmla="*/ 66 h 96"/>
                    <a:gd name="T88" fmla="*/ 66 w 71"/>
                    <a:gd name="T89" fmla="*/ 66 h 96"/>
                    <a:gd name="T90" fmla="*/ 71 w 71"/>
                    <a:gd name="T91" fmla="*/ 71 h 96"/>
                    <a:gd name="T92" fmla="*/ 71 w 71"/>
                    <a:gd name="T93" fmla="*/ 76 h 96"/>
                    <a:gd name="T94" fmla="*/ 66 w 71"/>
                    <a:gd name="T95" fmla="*/ 81 h 96"/>
                    <a:gd name="T96" fmla="*/ 61 w 71"/>
                    <a:gd name="T97" fmla="*/ 81 h 96"/>
                    <a:gd name="T98" fmla="*/ 56 w 71"/>
                    <a:gd name="T99" fmla="*/ 86 h 96"/>
                    <a:gd name="T100" fmla="*/ 56 w 71"/>
                    <a:gd name="T101" fmla="*/ 86 h 96"/>
                    <a:gd name="T102" fmla="*/ 51 w 71"/>
                    <a:gd name="T103" fmla="*/ 91 h 96"/>
                    <a:gd name="T104" fmla="*/ 41 w 71"/>
                    <a:gd name="T10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96">
                      <a:moveTo>
                        <a:pt x="41" y="96"/>
                      </a:moveTo>
                      <a:lnTo>
                        <a:pt x="41" y="96"/>
                      </a:lnTo>
                      <a:lnTo>
                        <a:pt x="41" y="96"/>
                      </a:lnTo>
                      <a:lnTo>
                        <a:pt x="41" y="96"/>
                      </a:lnTo>
                      <a:lnTo>
                        <a:pt x="41" y="86"/>
                      </a:lnTo>
                      <a:lnTo>
                        <a:pt x="36" y="81"/>
                      </a:lnTo>
                      <a:lnTo>
                        <a:pt x="30" y="76"/>
                      </a:lnTo>
                      <a:lnTo>
                        <a:pt x="20" y="71"/>
                      </a:lnTo>
                      <a:lnTo>
                        <a:pt x="15" y="71"/>
                      </a:lnTo>
                      <a:lnTo>
                        <a:pt x="15" y="71"/>
                      </a:lnTo>
                      <a:lnTo>
                        <a:pt x="15" y="66"/>
                      </a:lnTo>
                      <a:lnTo>
                        <a:pt x="15" y="66"/>
                      </a:lnTo>
                      <a:lnTo>
                        <a:pt x="5" y="61"/>
                      </a:lnTo>
                      <a:lnTo>
                        <a:pt x="0" y="56"/>
                      </a:lnTo>
                      <a:lnTo>
                        <a:pt x="0" y="51"/>
                      </a:lnTo>
                      <a:lnTo>
                        <a:pt x="5" y="41"/>
                      </a:lnTo>
                      <a:lnTo>
                        <a:pt x="10" y="36"/>
                      </a:lnTo>
                      <a:lnTo>
                        <a:pt x="10" y="25"/>
                      </a:lnTo>
                      <a:lnTo>
                        <a:pt x="10" y="20"/>
                      </a:lnTo>
                      <a:lnTo>
                        <a:pt x="10" y="20"/>
                      </a:lnTo>
                      <a:lnTo>
                        <a:pt x="5" y="15"/>
                      </a:lnTo>
                      <a:lnTo>
                        <a:pt x="5" y="0"/>
                      </a:lnTo>
                      <a:lnTo>
                        <a:pt x="10" y="0"/>
                      </a:lnTo>
                      <a:lnTo>
                        <a:pt x="15" y="0"/>
                      </a:lnTo>
                      <a:lnTo>
                        <a:pt x="25" y="0"/>
                      </a:lnTo>
                      <a:lnTo>
                        <a:pt x="25" y="0"/>
                      </a:lnTo>
                      <a:lnTo>
                        <a:pt x="30" y="5"/>
                      </a:lnTo>
                      <a:lnTo>
                        <a:pt x="30" y="15"/>
                      </a:lnTo>
                      <a:lnTo>
                        <a:pt x="36" y="20"/>
                      </a:lnTo>
                      <a:lnTo>
                        <a:pt x="46" y="30"/>
                      </a:lnTo>
                      <a:lnTo>
                        <a:pt x="51" y="36"/>
                      </a:lnTo>
                      <a:lnTo>
                        <a:pt x="56" y="36"/>
                      </a:lnTo>
                      <a:lnTo>
                        <a:pt x="66" y="36"/>
                      </a:lnTo>
                      <a:lnTo>
                        <a:pt x="71" y="36"/>
                      </a:lnTo>
                      <a:lnTo>
                        <a:pt x="71" y="36"/>
                      </a:lnTo>
                      <a:lnTo>
                        <a:pt x="71" y="36"/>
                      </a:lnTo>
                      <a:lnTo>
                        <a:pt x="66" y="41"/>
                      </a:lnTo>
                      <a:lnTo>
                        <a:pt x="61" y="51"/>
                      </a:lnTo>
                      <a:lnTo>
                        <a:pt x="56" y="56"/>
                      </a:lnTo>
                      <a:lnTo>
                        <a:pt x="51" y="61"/>
                      </a:lnTo>
                      <a:lnTo>
                        <a:pt x="51" y="66"/>
                      </a:lnTo>
                      <a:lnTo>
                        <a:pt x="51" y="66"/>
                      </a:lnTo>
                      <a:lnTo>
                        <a:pt x="56" y="66"/>
                      </a:lnTo>
                      <a:lnTo>
                        <a:pt x="61" y="66"/>
                      </a:lnTo>
                      <a:lnTo>
                        <a:pt x="66" y="66"/>
                      </a:lnTo>
                      <a:lnTo>
                        <a:pt x="71" y="71"/>
                      </a:lnTo>
                      <a:lnTo>
                        <a:pt x="71" y="76"/>
                      </a:lnTo>
                      <a:lnTo>
                        <a:pt x="66" y="81"/>
                      </a:lnTo>
                      <a:lnTo>
                        <a:pt x="61" y="81"/>
                      </a:lnTo>
                      <a:lnTo>
                        <a:pt x="56" y="86"/>
                      </a:lnTo>
                      <a:lnTo>
                        <a:pt x="56" y="86"/>
                      </a:lnTo>
                      <a:lnTo>
                        <a:pt x="51" y="91"/>
                      </a:lnTo>
                      <a:lnTo>
                        <a:pt x="41" y="96"/>
                      </a:lnTo>
                    </a:path>
                  </a:pathLst>
                </a:custGeom>
                <a:grpFill/>
                <a:ln w="3175" cap="rnd">
                  <a:noFill/>
                  <a:prstDash val="solid"/>
                  <a:miter lim="800000"/>
                  <a:headEnd/>
                  <a:tailEnd/>
                </a:ln>
              </p:spPr>
              <p:txBody>
                <a:bodyPr/>
                <a:lstStyle/>
                <a:p>
                  <a:endParaRPr lang="en-US"/>
                </a:p>
              </p:txBody>
            </p:sp>
            <p:sp>
              <p:nvSpPr>
                <p:cNvPr id="58" name="Freeform 44">
                  <a:extLst>
                    <a:ext uri="{FF2B5EF4-FFF2-40B4-BE49-F238E27FC236}">
                      <a16:creationId xmlns:a16="http://schemas.microsoft.com/office/drawing/2014/main" id="{8199996B-9206-4423-A5AD-8F8DB4614F27}"/>
                    </a:ext>
                  </a:extLst>
                </p:cNvPr>
                <p:cNvSpPr>
                  <a:spLocks/>
                </p:cNvSpPr>
                <p:nvPr/>
              </p:nvSpPr>
              <p:spPr bwMode="auto">
                <a:xfrm>
                  <a:off x="4729164" y="2251075"/>
                  <a:ext cx="120650" cy="144463"/>
                </a:xfrm>
                <a:custGeom>
                  <a:avLst/>
                  <a:gdLst>
                    <a:gd name="T0" fmla="*/ 10 w 76"/>
                    <a:gd name="T1" fmla="*/ 20 h 91"/>
                    <a:gd name="T2" fmla="*/ 10 w 76"/>
                    <a:gd name="T3" fmla="*/ 10 h 91"/>
                    <a:gd name="T4" fmla="*/ 15 w 76"/>
                    <a:gd name="T5" fmla="*/ 0 h 91"/>
                    <a:gd name="T6" fmla="*/ 30 w 76"/>
                    <a:gd name="T7" fmla="*/ 5 h 91"/>
                    <a:gd name="T8" fmla="*/ 35 w 76"/>
                    <a:gd name="T9" fmla="*/ 10 h 91"/>
                    <a:gd name="T10" fmla="*/ 35 w 76"/>
                    <a:gd name="T11" fmla="*/ 15 h 91"/>
                    <a:gd name="T12" fmla="*/ 40 w 76"/>
                    <a:gd name="T13" fmla="*/ 20 h 91"/>
                    <a:gd name="T14" fmla="*/ 50 w 76"/>
                    <a:gd name="T15" fmla="*/ 25 h 91"/>
                    <a:gd name="T16" fmla="*/ 50 w 76"/>
                    <a:gd name="T17" fmla="*/ 25 h 91"/>
                    <a:gd name="T18" fmla="*/ 50 w 76"/>
                    <a:gd name="T19" fmla="*/ 35 h 91"/>
                    <a:gd name="T20" fmla="*/ 61 w 76"/>
                    <a:gd name="T21" fmla="*/ 45 h 91"/>
                    <a:gd name="T22" fmla="*/ 61 w 76"/>
                    <a:gd name="T23" fmla="*/ 50 h 91"/>
                    <a:gd name="T24" fmla="*/ 76 w 76"/>
                    <a:gd name="T25" fmla="*/ 50 h 91"/>
                    <a:gd name="T26" fmla="*/ 71 w 76"/>
                    <a:gd name="T27" fmla="*/ 50 h 91"/>
                    <a:gd name="T28" fmla="*/ 76 w 76"/>
                    <a:gd name="T29" fmla="*/ 70 h 91"/>
                    <a:gd name="T30" fmla="*/ 71 w 76"/>
                    <a:gd name="T31" fmla="*/ 76 h 91"/>
                    <a:gd name="T32" fmla="*/ 61 w 76"/>
                    <a:gd name="T33" fmla="*/ 81 h 91"/>
                    <a:gd name="T34" fmla="*/ 45 w 76"/>
                    <a:gd name="T35" fmla="*/ 91 h 91"/>
                    <a:gd name="T36" fmla="*/ 40 w 76"/>
                    <a:gd name="T37" fmla="*/ 86 h 91"/>
                    <a:gd name="T38" fmla="*/ 15 w 76"/>
                    <a:gd name="T39" fmla="*/ 65 h 91"/>
                    <a:gd name="T40" fmla="*/ 10 w 76"/>
                    <a:gd name="T41" fmla="*/ 60 h 91"/>
                    <a:gd name="T42" fmla="*/ 15 w 76"/>
                    <a:gd name="T43" fmla="*/ 55 h 91"/>
                    <a:gd name="T44" fmla="*/ 15 w 76"/>
                    <a:gd name="T45" fmla="*/ 50 h 91"/>
                    <a:gd name="T46" fmla="*/ 5 w 76"/>
                    <a:gd name="T47" fmla="*/ 50 h 91"/>
                    <a:gd name="T48" fmla="*/ 0 w 76"/>
                    <a:gd name="T49" fmla="*/ 40 h 91"/>
                    <a:gd name="T50" fmla="*/ 0 w 76"/>
                    <a:gd name="T51" fmla="*/ 40 h 91"/>
                    <a:gd name="T52" fmla="*/ 5 w 76"/>
                    <a:gd name="T53" fmla="*/ 35 h 91"/>
                    <a:gd name="T54" fmla="*/ 15 w 76"/>
                    <a:gd name="T55" fmla="*/ 35 h 91"/>
                    <a:gd name="T56" fmla="*/ 20 w 76"/>
                    <a:gd name="T57" fmla="*/ 35 h 91"/>
                    <a:gd name="T58" fmla="*/ 20 w 76"/>
                    <a:gd name="T59" fmla="*/ 25 h 91"/>
                    <a:gd name="T60" fmla="*/ 15 w 76"/>
                    <a:gd name="T61" fmla="*/ 20 h 91"/>
                    <a:gd name="T62" fmla="*/ 10 w 76"/>
                    <a:gd name="T63"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91">
                      <a:moveTo>
                        <a:pt x="10" y="20"/>
                      </a:moveTo>
                      <a:lnTo>
                        <a:pt x="10" y="20"/>
                      </a:lnTo>
                      <a:lnTo>
                        <a:pt x="10" y="15"/>
                      </a:lnTo>
                      <a:lnTo>
                        <a:pt x="10" y="10"/>
                      </a:lnTo>
                      <a:lnTo>
                        <a:pt x="10" y="5"/>
                      </a:lnTo>
                      <a:lnTo>
                        <a:pt x="15" y="0"/>
                      </a:lnTo>
                      <a:lnTo>
                        <a:pt x="25" y="5"/>
                      </a:lnTo>
                      <a:lnTo>
                        <a:pt x="30" y="5"/>
                      </a:lnTo>
                      <a:lnTo>
                        <a:pt x="30" y="10"/>
                      </a:lnTo>
                      <a:lnTo>
                        <a:pt x="35" y="10"/>
                      </a:lnTo>
                      <a:lnTo>
                        <a:pt x="35" y="10"/>
                      </a:lnTo>
                      <a:lnTo>
                        <a:pt x="35" y="15"/>
                      </a:lnTo>
                      <a:lnTo>
                        <a:pt x="40" y="15"/>
                      </a:lnTo>
                      <a:lnTo>
                        <a:pt x="40" y="20"/>
                      </a:lnTo>
                      <a:lnTo>
                        <a:pt x="40" y="25"/>
                      </a:lnTo>
                      <a:lnTo>
                        <a:pt x="50" y="25"/>
                      </a:lnTo>
                      <a:lnTo>
                        <a:pt x="50" y="25"/>
                      </a:lnTo>
                      <a:lnTo>
                        <a:pt x="50" y="25"/>
                      </a:lnTo>
                      <a:lnTo>
                        <a:pt x="45" y="30"/>
                      </a:lnTo>
                      <a:lnTo>
                        <a:pt x="50" y="35"/>
                      </a:lnTo>
                      <a:lnTo>
                        <a:pt x="61" y="40"/>
                      </a:lnTo>
                      <a:lnTo>
                        <a:pt x="61" y="45"/>
                      </a:lnTo>
                      <a:lnTo>
                        <a:pt x="61" y="45"/>
                      </a:lnTo>
                      <a:lnTo>
                        <a:pt x="61" y="50"/>
                      </a:lnTo>
                      <a:lnTo>
                        <a:pt x="76" y="45"/>
                      </a:lnTo>
                      <a:lnTo>
                        <a:pt x="76" y="50"/>
                      </a:lnTo>
                      <a:lnTo>
                        <a:pt x="76" y="50"/>
                      </a:lnTo>
                      <a:lnTo>
                        <a:pt x="71" y="50"/>
                      </a:lnTo>
                      <a:lnTo>
                        <a:pt x="71" y="55"/>
                      </a:lnTo>
                      <a:lnTo>
                        <a:pt x="76" y="70"/>
                      </a:lnTo>
                      <a:lnTo>
                        <a:pt x="76" y="70"/>
                      </a:lnTo>
                      <a:lnTo>
                        <a:pt x="71" y="76"/>
                      </a:lnTo>
                      <a:lnTo>
                        <a:pt x="71" y="76"/>
                      </a:lnTo>
                      <a:lnTo>
                        <a:pt x="61" y="81"/>
                      </a:lnTo>
                      <a:lnTo>
                        <a:pt x="50" y="86"/>
                      </a:lnTo>
                      <a:lnTo>
                        <a:pt x="45" y="91"/>
                      </a:lnTo>
                      <a:lnTo>
                        <a:pt x="40" y="91"/>
                      </a:lnTo>
                      <a:lnTo>
                        <a:pt x="40" y="86"/>
                      </a:lnTo>
                      <a:lnTo>
                        <a:pt x="30" y="76"/>
                      </a:lnTo>
                      <a:lnTo>
                        <a:pt x="15" y="65"/>
                      </a:lnTo>
                      <a:lnTo>
                        <a:pt x="10" y="60"/>
                      </a:lnTo>
                      <a:lnTo>
                        <a:pt x="10" y="60"/>
                      </a:lnTo>
                      <a:lnTo>
                        <a:pt x="10" y="55"/>
                      </a:lnTo>
                      <a:lnTo>
                        <a:pt x="15" y="55"/>
                      </a:lnTo>
                      <a:lnTo>
                        <a:pt x="15" y="50"/>
                      </a:lnTo>
                      <a:lnTo>
                        <a:pt x="15" y="50"/>
                      </a:lnTo>
                      <a:lnTo>
                        <a:pt x="10" y="50"/>
                      </a:lnTo>
                      <a:lnTo>
                        <a:pt x="5" y="50"/>
                      </a:lnTo>
                      <a:lnTo>
                        <a:pt x="5" y="45"/>
                      </a:lnTo>
                      <a:lnTo>
                        <a:pt x="0" y="40"/>
                      </a:lnTo>
                      <a:lnTo>
                        <a:pt x="0" y="40"/>
                      </a:lnTo>
                      <a:lnTo>
                        <a:pt x="0" y="40"/>
                      </a:lnTo>
                      <a:lnTo>
                        <a:pt x="0" y="35"/>
                      </a:lnTo>
                      <a:lnTo>
                        <a:pt x="5" y="35"/>
                      </a:lnTo>
                      <a:lnTo>
                        <a:pt x="10" y="35"/>
                      </a:lnTo>
                      <a:lnTo>
                        <a:pt x="15" y="35"/>
                      </a:lnTo>
                      <a:lnTo>
                        <a:pt x="20" y="35"/>
                      </a:lnTo>
                      <a:lnTo>
                        <a:pt x="20" y="35"/>
                      </a:lnTo>
                      <a:lnTo>
                        <a:pt x="20" y="25"/>
                      </a:lnTo>
                      <a:lnTo>
                        <a:pt x="20" y="25"/>
                      </a:lnTo>
                      <a:lnTo>
                        <a:pt x="20" y="25"/>
                      </a:lnTo>
                      <a:lnTo>
                        <a:pt x="15" y="20"/>
                      </a:lnTo>
                      <a:lnTo>
                        <a:pt x="10" y="25"/>
                      </a:lnTo>
                      <a:lnTo>
                        <a:pt x="10" y="25"/>
                      </a:lnTo>
                      <a:lnTo>
                        <a:pt x="10" y="20"/>
                      </a:lnTo>
                    </a:path>
                  </a:pathLst>
                </a:custGeom>
                <a:grpFill/>
                <a:ln w="3175" cap="rnd">
                  <a:noFill/>
                  <a:prstDash val="solid"/>
                  <a:miter lim="800000"/>
                  <a:headEnd/>
                  <a:tailEnd/>
                </a:ln>
              </p:spPr>
              <p:txBody>
                <a:bodyPr/>
                <a:lstStyle/>
                <a:p>
                  <a:endParaRPr lang="en-US"/>
                </a:p>
              </p:txBody>
            </p:sp>
            <p:sp>
              <p:nvSpPr>
                <p:cNvPr id="59" name="Freeform 45">
                  <a:extLst>
                    <a:ext uri="{FF2B5EF4-FFF2-40B4-BE49-F238E27FC236}">
                      <a16:creationId xmlns:a16="http://schemas.microsoft.com/office/drawing/2014/main" id="{35B69BF6-95E4-4AA8-BDF5-3AD307EBE543}"/>
                    </a:ext>
                  </a:extLst>
                </p:cNvPr>
                <p:cNvSpPr>
                  <a:spLocks/>
                </p:cNvSpPr>
                <p:nvPr/>
              </p:nvSpPr>
              <p:spPr bwMode="auto">
                <a:xfrm>
                  <a:off x="4567239" y="2290763"/>
                  <a:ext cx="104775" cy="80963"/>
                </a:xfrm>
                <a:custGeom>
                  <a:avLst/>
                  <a:gdLst>
                    <a:gd name="T0" fmla="*/ 26 w 66"/>
                    <a:gd name="T1" fmla="*/ 10 h 51"/>
                    <a:gd name="T2" fmla="*/ 26 w 66"/>
                    <a:gd name="T3" fmla="*/ 10 h 51"/>
                    <a:gd name="T4" fmla="*/ 26 w 66"/>
                    <a:gd name="T5" fmla="*/ 5 h 51"/>
                    <a:gd name="T6" fmla="*/ 26 w 66"/>
                    <a:gd name="T7" fmla="*/ 0 h 51"/>
                    <a:gd name="T8" fmla="*/ 46 w 66"/>
                    <a:gd name="T9" fmla="*/ 5 h 51"/>
                    <a:gd name="T10" fmla="*/ 46 w 66"/>
                    <a:gd name="T11" fmla="*/ 5 h 51"/>
                    <a:gd name="T12" fmla="*/ 46 w 66"/>
                    <a:gd name="T13" fmla="*/ 5 h 51"/>
                    <a:gd name="T14" fmla="*/ 46 w 66"/>
                    <a:gd name="T15" fmla="*/ 5 h 51"/>
                    <a:gd name="T16" fmla="*/ 51 w 66"/>
                    <a:gd name="T17" fmla="*/ 5 h 51"/>
                    <a:gd name="T18" fmla="*/ 56 w 66"/>
                    <a:gd name="T19" fmla="*/ 10 h 51"/>
                    <a:gd name="T20" fmla="*/ 61 w 66"/>
                    <a:gd name="T21" fmla="*/ 15 h 51"/>
                    <a:gd name="T22" fmla="*/ 66 w 66"/>
                    <a:gd name="T23" fmla="*/ 25 h 51"/>
                    <a:gd name="T24" fmla="*/ 66 w 66"/>
                    <a:gd name="T25" fmla="*/ 25 h 51"/>
                    <a:gd name="T26" fmla="*/ 66 w 66"/>
                    <a:gd name="T27" fmla="*/ 30 h 51"/>
                    <a:gd name="T28" fmla="*/ 66 w 66"/>
                    <a:gd name="T29" fmla="*/ 35 h 51"/>
                    <a:gd name="T30" fmla="*/ 66 w 66"/>
                    <a:gd name="T31" fmla="*/ 35 h 51"/>
                    <a:gd name="T32" fmla="*/ 61 w 66"/>
                    <a:gd name="T33" fmla="*/ 40 h 51"/>
                    <a:gd name="T34" fmla="*/ 51 w 66"/>
                    <a:gd name="T35" fmla="*/ 45 h 51"/>
                    <a:gd name="T36" fmla="*/ 46 w 66"/>
                    <a:gd name="T37" fmla="*/ 45 h 51"/>
                    <a:gd name="T38" fmla="*/ 41 w 66"/>
                    <a:gd name="T39" fmla="*/ 51 h 51"/>
                    <a:gd name="T40" fmla="*/ 41 w 66"/>
                    <a:gd name="T41" fmla="*/ 51 h 51"/>
                    <a:gd name="T42" fmla="*/ 36 w 66"/>
                    <a:gd name="T43" fmla="*/ 51 h 51"/>
                    <a:gd name="T44" fmla="*/ 26 w 66"/>
                    <a:gd name="T45" fmla="*/ 51 h 51"/>
                    <a:gd name="T46" fmla="*/ 21 w 66"/>
                    <a:gd name="T47" fmla="*/ 51 h 51"/>
                    <a:gd name="T48" fmla="*/ 16 w 66"/>
                    <a:gd name="T49" fmla="*/ 45 h 51"/>
                    <a:gd name="T50" fmla="*/ 6 w 66"/>
                    <a:gd name="T51" fmla="*/ 35 h 51"/>
                    <a:gd name="T52" fmla="*/ 0 w 66"/>
                    <a:gd name="T53" fmla="*/ 30 h 51"/>
                    <a:gd name="T54" fmla="*/ 0 w 66"/>
                    <a:gd name="T55" fmla="*/ 20 h 51"/>
                    <a:gd name="T56" fmla="*/ 0 w 66"/>
                    <a:gd name="T57" fmla="*/ 20 h 51"/>
                    <a:gd name="T58" fmla="*/ 6 w 66"/>
                    <a:gd name="T59" fmla="*/ 25 h 51"/>
                    <a:gd name="T60" fmla="*/ 11 w 66"/>
                    <a:gd name="T61" fmla="*/ 25 h 51"/>
                    <a:gd name="T62" fmla="*/ 16 w 66"/>
                    <a:gd name="T63" fmla="*/ 25 h 51"/>
                    <a:gd name="T64" fmla="*/ 16 w 66"/>
                    <a:gd name="T65" fmla="*/ 25 h 51"/>
                    <a:gd name="T66" fmla="*/ 21 w 66"/>
                    <a:gd name="T67" fmla="*/ 25 h 51"/>
                    <a:gd name="T68" fmla="*/ 26 w 66"/>
                    <a:gd name="T69" fmla="*/ 25 h 51"/>
                    <a:gd name="T70" fmla="*/ 31 w 66"/>
                    <a:gd name="T71" fmla="*/ 25 h 51"/>
                    <a:gd name="T72" fmla="*/ 31 w 66"/>
                    <a:gd name="T73" fmla="*/ 20 h 51"/>
                    <a:gd name="T74" fmla="*/ 31 w 66"/>
                    <a:gd name="T75" fmla="*/ 15 h 51"/>
                    <a:gd name="T76" fmla="*/ 26 w 66"/>
                    <a:gd name="T7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51">
                      <a:moveTo>
                        <a:pt x="26" y="10"/>
                      </a:moveTo>
                      <a:lnTo>
                        <a:pt x="26" y="10"/>
                      </a:lnTo>
                      <a:lnTo>
                        <a:pt x="26" y="5"/>
                      </a:lnTo>
                      <a:lnTo>
                        <a:pt x="26" y="0"/>
                      </a:lnTo>
                      <a:lnTo>
                        <a:pt x="46" y="5"/>
                      </a:lnTo>
                      <a:lnTo>
                        <a:pt x="46" y="5"/>
                      </a:lnTo>
                      <a:lnTo>
                        <a:pt x="46" y="5"/>
                      </a:lnTo>
                      <a:lnTo>
                        <a:pt x="46" y="5"/>
                      </a:lnTo>
                      <a:lnTo>
                        <a:pt x="51" y="5"/>
                      </a:lnTo>
                      <a:lnTo>
                        <a:pt x="56" y="10"/>
                      </a:lnTo>
                      <a:lnTo>
                        <a:pt x="61" y="15"/>
                      </a:lnTo>
                      <a:lnTo>
                        <a:pt x="66" y="25"/>
                      </a:lnTo>
                      <a:lnTo>
                        <a:pt x="66" y="25"/>
                      </a:lnTo>
                      <a:lnTo>
                        <a:pt x="66" y="30"/>
                      </a:lnTo>
                      <a:lnTo>
                        <a:pt x="66" y="35"/>
                      </a:lnTo>
                      <a:lnTo>
                        <a:pt x="66" y="35"/>
                      </a:lnTo>
                      <a:lnTo>
                        <a:pt x="61" y="40"/>
                      </a:lnTo>
                      <a:lnTo>
                        <a:pt x="51" y="45"/>
                      </a:lnTo>
                      <a:lnTo>
                        <a:pt x="46" y="45"/>
                      </a:lnTo>
                      <a:lnTo>
                        <a:pt x="41" y="51"/>
                      </a:lnTo>
                      <a:lnTo>
                        <a:pt x="41" y="51"/>
                      </a:lnTo>
                      <a:lnTo>
                        <a:pt x="36" y="51"/>
                      </a:lnTo>
                      <a:lnTo>
                        <a:pt x="26" y="51"/>
                      </a:lnTo>
                      <a:lnTo>
                        <a:pt x="21" y="51"/>
                      </a:lnTo>
                      <a:lnTo>
                        <a:pt x="16" y="45"/>
                      </a:lnTo>
                      <a:lnTo>
                        <a:pt x="6" y="35"/>
                      </a:lnTo>
                      <a:lnTo>
                        <a:pt x="0" y="30"/>
                      </a:lnTo>
                      <a:lnTo>
                        <a:pt x="0" y="20"/>
                      </a:lnTo>
                      <a:lnTo>
                        <a:pt x="0" y="20"/>
                      </a:lnTo>
                      <a:lnTo>
                        <a:pt x="6" y="25"/>
                      </a:lnTo>
                      <a:lnTo>
                        <a:pt x="11" y="25"/>
                      </a:lnTo>
                      <a:lnTo>
                        <a:pt x="16" y="25"/>
                      </a:lnTo>
                      <a:lnTo>
                        <a:pt x="16" y="25"/>
                      </a:lnTo>
                      <a:lnTo>
                        <a:pt x="21" y="25"/>
                      </a:lnTo>
                      <a:lnTo>
                        <a:pt x="26" y="25"/>
                      </a:lnTo>
                      <a:lnTo>
                        <a:pt x="31" y="25"/>
                      </a:lnTo>
                      <a:lnTo>
                        <a:pt x="31" y="20"/>
                      </a:lnTo>
                      <a:lnTo>
                        <a:pt x="31" y="15"/>
                      </a:lnTo>
                      <a:lnTo>
                        <a:pt x="26" y="10"/>
                      </a:lnTo>
                    </a:path>
                  </a:pathLst>
                </a:custGeom>
                <a:grpFill/>
                <a:ln w="3175" cap="rnd">
                  <a:noFill/>
                  <a:prstDash val="solid"/>
                  <a:miter lim="800000"/>
                  <a:headEnd/>
                  <a:tailEnd/>
                </a:ln>
              </p:spPr>
              <p:txBody>
                <a:bodyPr/>
                <a:lstStyle/>
                <a:p>
                  <a:endParaRPr lang="en-US"/>
                </a:p>
              </p:txBody>
            </p:sp>
            <p:sp>
              <p:nvSpPr>
                <p:cNvPr id="60" name="Freeform 46">
                  <a:extLst>
                    <a:ext uri="{FF2B5EF4-FFF2-40B4-BE49-F238E27FC236}">
                      <a16:creationId xmlns:a16="http://schemas.microsoft.com/office/drawing/2014/main" id="{7F0BE8AA-97B5-4B57-8D94-3DCD6FFFBA73}"/>
                    </a:ext>
                  </a:extLst>
                </p:cNvPr>
                <p:cNvSpPr>
                  <a:spLocks/>
                </p:cNvSpPr>
                <p:nvPr/>
              </p:nvSpPr>
              <p:spPr bwMode="auto">
                <a:xfrm>
                  <a:off x="4456114" y="2451100"/>
                  <a:ext cx="192088" cy="280988"/>
                </a:xfrm>
                <a:custGeom>
                  <a:avLst/>
                  <a:gdLst>
                    <a:gd name="T0" fmla="*/ 15 w 121"/>
                    <a:gd name="T1" fmla="*/ 172 h 177"/>
                    <a:gd name="T2" fmla="*/ 5 w 121"/>
                    <a:gd name="T3" fmla="*/ 177 h 177"/>
                    <a:gd name="T4" fmla="*/ 0 w 121"/>
                    <a:gd name="T5" fmla="*/ 167 h 177"/>
                    <a:gd name="T6" fmla="*/ 0 w 121"/>
                    <a:gd name="T7" fmla="*/ 157 h 177"/>
                    <a:gd name="T8" fmla="*/ 5 w 121"/>
                    <a:gd name="T9" fmla="*/ 152 h 177"/>
                    <a:gd name="T10" fmla="*/ 10 w 121"/>
                    <a:gd name="T11" fmla="*/ 142 h 177"/>
                    <a:gd name="T12" fmla="*/ 10 w 121"/>
                    <a:gd name="T13" fmla="*/ 132 h 177"/>
                    <a:gd name="T14" fmla="*/ 25 w 121"/>
                    <a:gd name="T15" fmla="*/ 122 h 177"/>
                    <a:gd name="T16" fmla="*/ 35 w 121"/>
                    <a:gd name="T17" fmla="*/ 106 h 177"/>
                    <a:gd name="T18" fmla="*/ 40 w 121"/>
                    <a:gd name="T19" fmla="*/ 106 h 177"/>
                    <a:gd name="T20" fmla="*/ 40 w 121"/>
                    <a:gd name="T21" fmla="*/ 101 h 177"/>
                    <a:gd name="T22" fmla="*/ 45 w 121"/>
                    <a:gd name="T23" fmla="*/ 91 h 177"/>
                    <a:gd name="T24" fmla="*/ 45 w 121"/>
                    <a:gd name="T25" fmla="*/ 81 h 177"/>
                    <a:gd name="T26" fmla="*/ 45 w 121"/>
                    <a:gd name="T27" fmla="*/ 76 h 177"/>
                    <a:gd name="T28" fmla="*/ 55 w 121"/>
                    <a:gd name="T29" fmla="*/ 66 h 177"/>
                    <a:gd name="T30" fmla="*/ 60 w 121"/>
                    <a:gd name="T31" fmla="*/ 61 h 177"/>
                    <a:gd name="T32" fmla="*/ 60 w 121"/>
                    <a:gd name="T33" fmla="*/ 51 h 177"/>
                    <a:gd name="T34" fmla="*/ 81 w 121"/>
                    <a:gd name="T35" fmla="*/ 41 h 177"/>
                    <a:gd name="T36" fmla="*/ 86 w 121"/>
                    <a:gd name="T37" fmla="*/ 31 h 177"/>
                    <a:gd name="T38" fmla="*/ 81 w 121"/>
                    <a:gd name="T39" fmla="*/ 15 h 177"/>
                    <a:gd name="T40" fmla="*/ 81 w 121"/>
                    <a:gd name="T41" fmla="*/ 10 h 177"/>
                    <a:gd name="T42" fmla="*/ 81 w 121"/>
                    <a:gd name="T43" fmla="*/ 10 h 177"/>
                    <a:gd name="T44" fmla="*/ 91 w 121"/>
                    <a:gd name="T45" fmla="*/ 5 h 177"/>
                    <a:gd name="T46" fmla="*/ 96 w 121"/>
                    <a:gd name="T47" fmla="*/ 5 h 177"/>
                    <a:gd name="T48" fmla="*/ 111 w 121"/>
                    <a:gd name="T49" fmla="*/ 10 h 177"/>
                    <a:gd name="T50" fmla="*/ 121 w 121"/>
                    <a:gd name="T51" fmla="*/ 25 h 177"/>
                    <a:gd name="T52" fmla="*/ 116 w 121"/>
                    <a:gd name="T53" fmla="*/ 36 h 177"/>
                    <a:gd name="T54" fmla="*/ 111 w 121"/>
                    <a:gd name="T55" fmla="*/ 41 h 177"/>
                    <a:gd name="T56" fmla="*/ 111 w 121"/>
                    <a:gd name="T57" fmla="*/ 51 h 177"/>
                    <a:gd name="T58" fmla="*/ 111 w 121"/>
                    <a:gd name="T59" fmla="*/ 56 h 177"/>
                    <a:gd name="T60" fmla="*/ 111 w 121"/>
                    <a:gd name="T61" fmla="*/ 66 h 177"/>
                    <a:gd name="T62" fmla="*/ 101 w 121"/>
                    <a:gd name="T63" fmla="*/ 61 h 177"/>
                    <a:gd name="T64" fmla="*/ 91 w 121"/>
                    <a:gd name="T65" fmla="*/ 61 h 177"/>
                    <a:gd name="T66" fmla="*/ 91 w 121"/>
                    <a:gd name="T67" fmla="*/ 66 h 177"/>
                    <a:gd name="T68" fmla="*/ 96 w 121"/>
                    <a:gd name="T69" fmla="*/ 76 h 177"/>
                    <a:gd name="T70" fmla="*/ 101 w 121"/>
                    <a:gd name="T71" fmla="*/ 81 h 177"/>
                    <a:gd name="T72" fmla="*/ 111 w 121"/>
                    <a:gd name="T73" fmla="*/ 91 h 177"/>
                    <a:gd name="T74" fmla="*/ 111 w 121"/>
                    <a:gd name="T75" fmla="*/ 101 h 177"/>
                    <a:gd name="T76" fmla="*/ 111 w 121"/>
                    <a:gd name="T77" fmla="*/ 112 h 177"/>
                    <a:gd name="T78" fmla="*/ 106 w 121"/>
                    <a:gd name="T79" fmla="*/ 122 h 177"/>
                    <a:gd name="T80" fmla="*/ 106 w 121"/>
                    <a:gd name="T81" fmla="*/ 132 h 177"/>
                    <a:gd name="T82" fmla="*/ 91 w 121"/>
                    <a:gd name="T83" fmla="*/ 132 h 177"/>
                    <a:gd name="T84" fmla="*/ 81 w 121"/>
                    <a:gd name="T85" fmla="*/ 137 h 177"/>
                    <a:gd name="T86" fmla="*/ 70 w 121"/>
                    <a:gd name="T87" fmla="*/ 147 h 177"/>
                    <a:gd name="T88" fmla="*/ 76 w 121"/>
                    <a:gd name="T89" fmla="*/ 157 h 177"/>
                    <a:gd name="T90" fmla="*/ 76 w 121"/>
                    <a:gd name="T91" fmla="*/ 157 h 177"/>
                    <a:gd name="T92" fmla="*/ 60 w 121"/>
                    <a:gd name="T93" fmla="*/ 162 h 177"/>
                    <a:gd name="T94" fmla="*/ 50 w 121"/>
                    <a:gd name="T95" fmla="*/ 167 h 177"/>
                    <a:gd name="T96" fmla="*/ 35 w 121"/>
                    <a:gd name="T97" fmla="*/ 162 h 177"/>
                    <a:gd name="T98" fmla="*/ 30 w 121"/>
                    <a:gd name="T99" fmla="*/ 172 h 177"/>
                    <a:gd name="T100" fmla="*/ 25 w 121"/>
                    <a:gd name="T10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 h="177">
                      <a:moveTo>
                        <a:pt x="15" y="172"/>
                      </a:moveTo>
                      <a:lnTo>
                        <a:pt x="15" y="172"/>
                      </a:lnTo>
                      <a:lnTo>
                        <a:pt x="10" y="172"/>
                      </a:lnTo>
                      <a:lnTo>
                        <a:pt x="5" y="177"/>
                      </a:lnTo>
                      <a:lnTo>
                        <a:pt x="5" y="177"/>
                      </a:lnTo>
                      <a:lnTo>
                        <a:pt x="0" y="167"/>
                      </a:lnTo>
                      <a:lnTo>
                        <a:pt x="0" y="167"/>
                      </a:lnTo>
                      <a:lnTo>
                        <a:pt x="0" y="157"/>
                      </a:lnTo>
                      <a:lnTo>
                        <a:pt x="5" y="157"/>
                      </a:lnTo>
                      <a:lnTo>
                        <a:pt x="5" y="152"/>
                      </a:lnTo>
                      <a:lnTo>
                        <a:pt x="5" y="147"/>
                      </a:lnTo>
                      <a:lnTo>
                        <a:pt x="10" y="142"/>
                      </a:lnTo>
                      <a:lnTo>
                        <a:pt x="10" y="137"/>
                      </a:lnTo>
                      <a:lnTo>
                        <a:pt x="10" y="132"/>
                      </a:lnTo>
                      <a:lnTo>
                        <a:pt x="15" y="127"/>
                      </a:lnTo>
                      <a:lnTo>
                        <a:pt x="25" y="122"/>
                      </a:lnTo>
                      <a:lnTo>
                        <a:pt x="35" y="112"/>
                      </a:lnTo>
                      <a:lnTo>
                        <a:pt x="35" y="106"/>
                      </a:lnTo>
                      <a:lnTo>
                        <a:pt x="35" y="106"/>
                      </a:lnTo>
                      <a:lnTo>
                        <a:pt x="40" y="106"/>
                      </a:lnTo>
                      <a:lnTo>
                        <a:pt x="40" y="106"/>
                      </a:lnTo>
                      <a:lnTo>
                        <a:pt x="40" y="101"/>
                      </a:lnTo>
                      <a:lnTo>
                        <a:pt x="45" y="91"/>
                      </a:lnTo>
                      <a:lnTo>
                        <a:pt x="45" y="91"/>
                      </a:lnTo>
                      <a:lnTo>
                        <a:pt x="45" y="86"/>
                      </a:lnTo>
                      <a:lnTo>
                        <a:pt x="45" y="81"/>
                      </a:lnTo>
                      <a:lnTo>
                        <a:pt x="45" y="76"/>
                      </a:lnTo>
                      <a:lnTo>
                        <a:pt x="45" y="76"/>
                      </a:lnTo>
                      <a:lnTo>
                        <a:pt x="50" y="71"/>
                      </a:lnTo>
                      <a:lnTo>
                        <a:pt x="55" y="66"/>
                      </a:lnTo>
                      <a:lnTo>
                        <a:pt x="55" y="66"/>
                      </a:lnTo>
                      <a:lnTo>
                        <a:pt x="60" y="61"/>
                      </a:lnTo>
                      <a:lnTo>
                        <a:pt x="60" y="56"/>
                      </a:lnTo>
                      <a:lnTo>
                        <a:pt x="60" y="51"/>
                      </a:lnTo>
                      <a:lnTo>
                        <a:pt x="65" y="46"/>
                      </a:lnTo>
                      <a:lnTo>
                        <a:pt x="81" y="41"/>
                      </a:lnTo>
                      <a:lnTo>
                        <a:pt x="86" y="36"/>
                      </a:lnTo>
                      <a:lnTo>
                        <a:pt x="86" y="31"/>
                      </a:lnTo>
                      <a:lnTo>
                        <a:pt x="86" y="20"/>
                      </a:lnTo>
                      <a:lnTo>
                        <a:pt x="81" y="15"/>
                      </a:lnTo>
                      <a:lnTo>
                        <a:pt x="76" y="15"/>
                      </a:lnTo>
                      <a:lnTo>
                        <a:pt x="81" y="10"/>
                      </a:lnTo>
                      <a:lnTo>
                        <a:pt x="81" y="10"/>
                      </a:lnTo>
                      <a:lnTo>
                        <a:pt x="81" y="10"/>
                      </a:lnTo>
                      <a:lnTo>
                        <a:pt x="81" y="10"/>
                      </a:lnTo>
                      <a:lnTo>
                        <a:pt x="91" y="5"/>
                      </a:lnTo>
                      <a:lnTo>
                        <a:pt x="96" y="0"/>
                      </a:lnTo>
                      <a:lnTo>
                        <a:pt x="96" y="5"/>
                      </a:lnTo>
                      <a:lnTo>
                        <a:pt x="101" y="5"/>
                      </a:lnTo>
                      <a:lnTo>
                        <a:pt x="111" y="10"/>
                      </a:lnTo>
                      <a:lnTo>
                        <a:pt x="116" y="15"/>
                      </a:lnTo>
                      <a:lnTo>
                        <a:pt x="121" y="25"/>
                      </a:lnTo>
                      <a:lnTo>
                        <a:pt x="121" y="31"/>
                      </a:lnTo>
                      <a:lnTo>
                        <a:pt x="116" y="36"/>
                      </a:lnTo>
                      <a:lnTo>
                        <a:pt x="111" y="41"/>
                      </a:lnTo>
                      <a:lnTo>
                        <a:pt x="111" y="41"/>
                      </a:lnTo>
                      <a:lnTo>
                        <a:pt x="106" y="46"/>
                      </a:lnTo>
                      <a:lnTo>
                        <a:pt x="111" y="51"/>
                      </a:lnTo>
                      <a:lnTo>
                        <a:pt x="111" y="51"/>
                      </a:lnTo>
                      <a:lnTo>
                        <a:pt x="111" y="56"/>
                      </a:lnTo>
                      <a:lnTo>
                        <a:pt x="111" y="61"/>
                      </a:lnTo>
                      <a:lnTo>
                        <a:pt x="111" y="66"/>
                      </a:lnTo>
                      <a:lnTo>
                        <a:pt x="106" y="66"/>
                      </a:lnTo>
                      <a:lnTo>
                        <a:pt x="101" y="61"/>
                      </a:lnTo>
                      <a:lnTo>
                        <a:pt x="96" y="61"/>
                      </a:lnTo>
                      <a:lnTo>
                        <a:pt x="91" y="61"/>
                      </a:lnTo>
                      <a:lnTo>
                        <a:pt x="91" y="61"/>
                      </a:lnTo>
                      <a:lnTo>
                        <a:pt x="91" y="66"/>
                      </a:lnTo>
                      <a:lnTo>
                        <a:pt x="96" y="71"/>
                      </a:lnTo>
                      <a:lnTo>
                        <a:pt x="96" y="76"/>
                      </a:lnTo>
                      <a:lnTo>
                        <a:pt x="96" y="76"/>
                      </a:lnTo>
                      <a:lnTo>
                        <a:pt x="101" y="81"/>
                      </a:lnTo>
                      <a:lnTo>
                        <a:pt x="106" y="86"/>
                      </a:lnTo>
                      <a:lnTo>
                        <a:pt x="111" y="91"/>
                      </a:lnTo>
                      <a:lnTo>
                        <a:pt x="111" y="96"/>
                      </a:lnTo>
                      <a:lnTo>
                        <a:pt x="111" y="101"/>
                      </a:lnTo>
                      <a:lnTo>
                        <a:pt x="111" y="106"/>
                      </a:lnTo>
                      <a:lnTo>
                        <a:pt x="111" y="112"/>
                      </a:lnTo>
                      <a:lnTo>
                        <a:pt x="111" y="122"/>
                      </a:lnTo>
                      <a:lnTo>
                        <a:pt x="106" y="122"/>
                      </a:lnTo>
                      <a:lnTo>
                        <a:pt x="106" y="132"/>
                      </a:lnTo>
                      <a:lnTo>
                        <a:pt x="106" y="132"/>
                      </a:lnTo>
                      <a:lnTo>
                        <a:pt x="101" y="132"/>
                      </a:lnTo>
                      <a:lnTo>
                        <a:pt x="91" y="132"/>
                      </a:lnTo>
                      <a:lnTo>
                        <a:pt x="91" y="132"/>
                      </a:lnTo>
                      <a:lnTo>
                        <a:pt x="81" y="137"/>
                      </a:lnTo>
                      <a:lnTo>
                        <a:pt x="76" y="142"/>
                      </a:lnTo>
                      <a:lnTo>
                        <a:pt x="70" y="147"/>
                      </a:lnTo>
                      <a:lnTo>
                        <a:pt x="76" y="152"/>
                      </a:lnTo>
                      <a:lnTo>
                        <a:pt x="76" y="157"/>
                      </a:lnTo>
                      <a:lnTo>
                        <a:pt x="76" y="157"/>
                      </a:lnTo>
                      <a:lnTo>
                        <a:pt x="76" y="157"/>
                      </a:lnTo>
                      <a:lnTo>
                        <a:pt x="76" y="162"/>
                      </a:lnTo>
                      <a:lnTo>
                        <a:pt x="60" y="162"/>
                      </a:lnTo>
                      <a:lnTo>
                        <a:pt x="50" y="162"/>
                      </a:lnTo>
                      <a:lnTo>
                        <a:pt x="50" y="167"/>
                      </a:lnTo>
                      <a:lnTo>
                        <a:pt x="45" y="162"/>
                      </a:lnTo>
                      <a:lnTo>
                        <a:pt x="35" y="162"/>
                      </a:lnTo>
                      <a:lnTo>
                        <a:pt x="30" y="167"/>
                      </a:lnTo>
                      <a:lnTo>
                        <a:pt x="30" y="172"/>
                      </a:lnTo>
                      <a:lnTo>
                        <a:pt x="25" y="172"/>
                      </a:lnTo>
                      <a:lnTo>
                        <a:pt x="25" y="177"/>
                      </a:lnTo>
                      <a:lnTo>
                        <a:pt x="15" y="172"/>
                      </a:lnTo>
                    </a:path>
                  </a:pathLst>
                </a:custGeom>
                <a:grpFill/>
                <a:ln w="3175" cap="rnd">
                  <a:noFill/>
                  <a:prstDash val="solid"/>
                  <a:miter lim="800000"/>
                  <a:headEnd/>
                  <a:tailEnd/>
                </a:ln>
              </p:spPr>
              <p:txBody>
                <a:bodyPr/>
                <a:lstStyle/>
                <a:p>
                  <a:endParaRPr lang="en-US"/>
                </a:p>
              </p:txBody>
            </p:sp>
            <p:sp>
              <p:nvSpPr>
                <p:cNvPr id="61" name="Freeform 47">
                  <a:extLst>
                    <a:ext uri="{FF2B5EF4-FFF2-40B4-BE49-F238E27FC236}">
                      <a16:creationId xmlns:a16="http://schemas.microsoft.com/office/drawing/2014/main" id="{80CFD214-99FC-4187-8D7A-B091FC676B78}"/>
                    </a:ext>
                  </a:extLst>
                </p:cNvPr>
                <p:cNvSpPr>
                  <a:spLocks/>
                </p:cNvSpPr>
                <p:nvPr/>
              </p:nvSpPr>
              <p:spPr bwMode="auto">
                <a:xfrm>
                  <a:off x="4697414" y="2346325"/>
                  <a:ext cx="231775" cy="265113"/>
                </a:xfrm>
                <a:custGeom>
                  <a:avLst/>
                  <a:gdLst>
                    <a:gd name="T0" fmla="*/ 126 w 146"/>
                    <a:gd name="T1" fmla="*/ 112 h 167"/>
                    <a:gd name="T2" fmla="*/ 126 w 146"/>
                    <a:gd name="T3" fmla="*/ 132 h 167"/>
                    <a:gd name="T4" fmla="*/ 111 w 146"/>
                    <a:gd name="T5" fmla="*/ 142 h 167"/>
                    <a:gd name="T6" fmla="*/ 111 w 146"/>
                    <a:gd name="T7" fmla="*/ 152 h 167"/>
                    <a:gd name="T8" fmla="*/ 106 w 146"/>
                    <a:gd name="T9" fmla="*/ 157 h 167"/>
                    <a:gd name="T10" fmla="*/ 101 w 146"/>
                    <a:gd name="T11" fmla="*/ 167 h 167"/>
                    <a:gd name="T12" fmla="*/ 91 w 146"/>
                    <a:gd name="T13" fmla="*/ 157 h 167"/>
                    <a:gd name="T14" fmla="*/ 91 w 146"/>
                    <a:gd name="T15" fmla="*/ 142 h 167"/>
                    <a:gd name="T16" fmla="*/ 81 w 146"/>
                    <a:gd name="T17" fmla="*/ 127 h 167"/>
                    <a:gd name="T18" fmla="*/ 60 w 146"/>
                    <a:gd name="T19" fmla="*/ 112 h 167"/>
                    <a:gd name="T20" fmla="*/ 45 w 146"/>
                    <a:gd name="T21" fmla="*/ 112 h 167"/>
                    <a:gd name="T22" fmla="*/ 45 w 146"/>
                    <a:gd name="T23" fmla="*/ 107 h 167"/>
                    <a:gd name="T24" fmla="*/ 50 w 146"/>
                    <a:gd name="T25" fmla="*/ 91 h 167"/>
                    <a:gd name="T26" fmla="*/ 45 w 146"/>
                    <a:gd name="T27" fmla="*/ 81 h 167"/>
                    <a:gd name="T28" fmla="*/ 40 w 146"/>
                    <a:gd name="T29" fmla="*/ 76 h 167"/>
                    <a:gd name="T30" fmla="*/ 35 w 146"/>
                    <a:gd name="T31" fmla="*/ 81 h 167"/>
                    <a:gd name="T32" fmla="*/ 25 w 146"/>
                    <a:gd name="T33" fmla="*/ 81 h 167"/>
                    <a:gd name="T34" fmla="*/ 10 w 146"/>
                    <a:gd name="T35" fmla="*/ 81 h 167"/>
                    <a:gd name="T36" fmla="*/ 5 w 146"/>
                    <a:gd name="T37" fmla="*/ 81 h 167"/>
                    <a:gd name="T38" fmla="*/ 10 w 146"/>
                    <a:gd name="T39" fmla="*/ 71 h 167"/>
                    <a:gd name="T40" fmla="*/ 15 w 146"/>
                    <a:gd name="T41" fmla="*/ 66 h 167"/>
                    <a:gd name="T42" fmla="*/ 10 w 146"/>
                    <a:gd name="T43" fmla="*/ 61 h 167"/>
                    <a:gd name="T44" fmla="*/ 5 w 146"/>
                    <a:gd name="T45" fmla="*/ 46 h 167"/>
                    <a:gd name="T46" fmla="*/ 5 w 146"/>
                    <a:gd name="T47" fmla="*/ 41 h 167"/>
                    <a:gd name="T48" fmla="*/ 5 w 146"/>
                    <a:gd name="T49" fmla="*/ 36 h 167"/>
                    <a:gd name="T50" fmla="*/ 5 w 146"/>
                    <a:gd name="T51" fmla="*/ 26 h 167"/>
                    <a:gd name="T52" fmla="*/ 0 w 146"/>
                    <a:gd name="T53" fmla="*/ 21 h 167"/>
                    <a:gd name="T54" fmla="*/ 5 w 146"/>
                    <a:gd name="T55" fmla="*/ 21 h 167"/>
                    <a:gd name="T56" fmla="*/ 5 w 146"/>
                    <a:gd name="T57" fmla="*/ 10 h 167"/>
                    <a:gd name="T58" fmla="*/ 5 w 146"/>
                    <a:gd name="T59" fmla="*/ 10 h 167"/>
                    <a:gd name="T60" fmla="*/ 10 w 146"/>
                    <a:gd name="T61" fmla="*/ 10 h 167"/>
                    <a:gd name="T62" fmla="*/ 15 w 146"/>
                    <a:gd name="T63" fmla="*/ 5 h 167"/>
                    <a:gd name="T64" fmla="*/ 15 w 146"/>
                    <a:gd name="T65" fmla="*/ 0 h 167"/>
                    <a:gd name="T66" fmla="*/ 20 w 146"/>
                    <a:gd name="T67" fmla="*/ 0 h 167"/>
                    <a:gd name="T68" fmla="*/ 30 w 146"/>
                    <a:gd name="T69" fmla="*/ 0 h 167"/>
                    <a:gd name="T70" fmla="*/ 35 w 146"/>
                    <a:gd name="T71" fmla="*/ 5 h 167"/>
                    <a:gd name="T72" fmla="*/ 60 w 146"/>
                    <a:gd name="T73" fmla="*/ 26 h 167"/>
                    <a:gd name="T74" fmla="*/ 65 w 146"/>
                    <a:gd name="T75" fmla="*/ 31 h 167"/>
                    <a:gd name="T76" fmla="*/ 81 w 146"/>
                    <a:gd name="T77" fmla="*/ 21 h 167"/>
                    <a:gd name="T78" fmla="*/ 91 w 146"/>
                    <a:gd name="T79" fmla="*/ 21 h 167"/>
                    <a:gd name="T80" fmla="*/ 96 w 146"/>
                    <a:gd name="T81" fmla="*/ 16 h 167"/>
                    <a:gd name="T82" fmla="*/ 111 w 146"/>
                    <a:gd name="T83" fmla="*/ 10 h 167"/>
                    <a:gd name="T84" fmla="*/ 121 w 146"/>
                    <a:gd name="T85" fmla="*/ 16 h 167"/>
                    <a:gd name="T86" fmla="*/ 136 w 146"/>
                    <a:gd name="T87" fmla="*/ 26 h 167"/>
                    <a:gd name="T88" fmla="*/ 141 w 146"/>
                    <a:gd name="T89" fmla="*/ 36 h 167"/>
                    <a:gd name="T90" fmla="*/ 141 w 146"/>
                    <a:gd name="T91" fmla="*/ 41 h 167"/>
                    <a:gd name="T92" fmla="*/ 146 w 146"/>
                    <a:gd name="T93" fmla="*/ 41 h 167"/>
                    <a:gd name="T94" fmla="*/ 131 w 146"/>
                    <a:gd name="T95" fmla="*/ 61 h 167"/>
                    <a:gd name="T96" fmla="*/ 136 w 146"/>
                    <a:gd name="T97" fmla="*/ 66 h 167"/>
                    <a:gd name="T98" fmla="*/ 126 w 146"/>
                    <a:gd name="T99" fmla="*/ 71 h 167"/>
                    <a:gd name="T100" fmla="*/ 126 w 146"/>
                    <a:gd name="T101" fmla="*/ 81 h 167"/>
                    <a:gd name="T102" fmla="*/ 131 w 146"/>
                    <a:gd name="T103" fmla="*/ 86 h 167"/>
                    <a:gd name="T104" fmla="*/ 131 w 146"/>
                    <a:gd name="T105" fmla="*/ 91 h 167"/>
                    <a:gd name="T106" fmla="*/ 126 w 146"/>
                    <a:gd name="T107" fmla="*/ 10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67">
                      <a:moveTo>
                        <a:pt x="126" y="112"/>
                      </a:moveTo>
                      <a:lnTo>
                        <a:pt x="126" y="112"/>
                      </a:lnTo>
                      <a:lnTo>
                        <a:pt x="121" y="122"/>
                      </a:lnTo>
                      <a:lnTo>
                        <a:pt x="126" y="132"/>
                      </a:lnTo>
                      <a:lnTo>
                        <a:pt x="111" y="137"/>
                      </a:lnTo>
                      <a:lnTo>
                        <a:pt x="111" y="142"/>
                      </a:lnTo>
                      <a:lnTo>
                        <a:pt x="111" y="147"/>
                      </a:lnTo>
                      <a:lnTo>
                        <a:pt x="111" y="152"/>
                      </a:lnTo>
                      <a:lnTo>
                        <a:pt x="106" y="157"/>
                      </a:lnTo>
                      <a:lnTo>
                        <a:pt x="106" y="157"/>
                      </a:lnTo>
                      <a:lnTo>
                        <a:pt x="106" y="167"/>
                      </a:lnTo>
                      <a:lnTo>
                        <a:pt x="101" y="167"/>
                      </a:lnTo>
                      <a:lnTo>
                        <a:pt x="96" y="157"/>
                      </a:lnTo>
                      <a:lnTo>
                        <a:pt x="91" y="157"/>
                      </a:lnTo>
                      <a:lnTo>
                        <a:pt x="91" y="152"/>
                      </a:lnTo>
                      <a:lnTo>
                        <a:pt x="91" y="142"/>
                      </a:lnTo>
                      <a:lnTo>
                        <a:pt x="81" y="142"/>
                      </a:lnTo>
                      <a:lnTo>
                        <a:pt x="81" y="127"/>
                      </a:lnTo>
                      <a:lnTo>
                        <a:pt x="70" y="117"/>
                      </a:lnTo>
                      <a:lnTo>
                        <a:pt x="60" y="112"/>
                      </a:lnTo>
                      <a:lnTo>
                        <a:pt x="45" y="112"/>
                      </a:lnTo>
                      <a:lnTo>
                        <a:pt x="45" y="112"/>
                      </a:lnTo>
                      <a:lnTo>
                        <a:pt x="45" y="112"/>
                      </a:lnTo>
                      <a:lnTo>
                        <a:pt x="45" y="107"/>
                      </a:lnTo>
                      <a:lnTo>
                        <a:pt x="45" y="97"/>
                      </a:lnTo>
                      <a:lnTo>
                        <a:pt x="50" y="91"/>
                      </a:lnTo>
                      <a:lnTo>
                        <a:pt x="50" y="86"/>
                      </a:lnTo>
                      <a:lnTo>
                        <a:pt x="45" y="81"/>
                      </a:lnTo>
                      <a:lnTo>
                        <a:pt x="45" y="76"/>
                      </a:lnTo>
                      <a:lnTo>
                        <a:pt x="40" y="76"/>
                      </a:lnTo>
                      <a:lnTo>
                        <a:pt x="35" y="76"/>
                      </a:lnTo>
                      <a:lnTo>
                        <a:pt x="35" y="81"/>
                      </a:lnTo>
                      <a:lnTo>
                        <a:pt x="30" y="81"/>
                      </a:lnTo>
                      <a:lnTo>
                        <a:pt x="25" y="81"/>
                      </a:lnTo>
                      <a:lnTo>
                        <a:pt x="15" y="81"/>
                      </a:lnTo>
                      <a:lnTo>
                        <a:pt x="10" y="81"/>
                      </a:lnTo>
                      <a:lnTo>
                        <a:pt x="10" y="81"/>
                      </a:lnTo>
                      <a:lnTo>
                        <a:pt x="5" y="81"/>
                      </a:lnTo>
                      <a:lnTo>
                        <a:pt x="5" y="76"/>
                      </a:lnTo>
                      <a:lnTo>
                        <a:pt x="10" y="71"/>
                      </a:lnTo>
                      <a:lnTo>
                        <a:pt x="15" y="66"/>
                      </a:lnTo>
                      <a:lnTo>
                        <a:pt x="15" y="66"/>
                      </a:lnTo>
                      <a:lnTo>
                        <a:pt x="10" y="61"/>
                      </a:lnTo>
                      <a:lnTo>
                        <a:pt x="10" y="61"/>
                      </a:lnTo>
                      <a:lnTo>
                        <a:pt x="5" y="56"/>
                      </a:lnTo>
                      <a:lnTo>
                        <a:pt x="5" y="46"/>
                      </a:lnTo>
                      <a:lnTo>
                        <a:pt x="0" y="41"/>
                      </a:lnTo>
                      <a:lnTo>
                        <a:pt x="5" y="41"/>
                      </a:lnTo>
                      <a:lnTo>
                        <a:pt x="5" y="41"/>
                      </a:lnTo>
                      <a:lnTo>
                        <a:pt x="5" y="36"/>
                      </a:lnTo>
                      <a:lnTo>
                        <a:pt x="5" y="31"/>
                      </a:lnTo>
                      <a:lnTo>
                        <a:pt x="5" y="26"/>
                      </a:lnTo>
                      <a:lnTo>
                        <a:pt x="5" y="26"/>
                      </a:lnTo>
                      <a:lnTo>
                        <a:pt x="0" y="21"/>
                      </a:lnTo>
                      <a:lnTo>
                        <a:pt x="0" y="21"/>
                      </a:lnTo>
                      <a:lnTo>
                        <a:pt x="5" y="21"/>
                      </a:lnTo>
                      <a:lnTo>
                        <a:pt x="5" y="16"/>
                      </a:lnTo>
                      <a:lnTo>
                        <a:pt x="5" y="10"/>
                      </a:lnTo>
                      <a:lnTo>
                        <a:pt x="5" y="10"/>
                      </a:lnTo>
                      <a:lnTo>
                        <a:pt x="5" y="10"/>
                      </a:lnTo>
                      <a:lnTo>
                        <a:pt x="5" y="10"/>
                      </a:lnTo>
                      <a:lnTo>
                        <a:pt x="10" y="10"/>
                      </a:lnTo>
                      <a:lnTo>
                        <a:pt x="15" y="10"/>
                      </a:lnTo>
                      <a:lnTo>
                        <a:pt x="15" y="5"/>
                      </a:lnTo>
                      <a:lnTo>
                        <a:pt x="15" y="0"/>
                      </a:lnTo>
                      <a:lnTo>
                        <a:pt x="15" y="0"/>
                      </a:lnTo>
                      <a:lnTo>
                        <a:pt x="15" y="0"/>
                      </a:lnTo>
                      <a:lnTo>
                        <a:pt x="20" y="0"/>
                      </a:lnTo>
                      <a:lnTo>
                        <a:pt x="30" y="0"/>
                      </a:lnTo>
                      <a:lnTo>
                        <a:pt x="30" y="0"/>
                      </a:lnTo>
                      <a:lnTo>
                        <a:pt x="30" y="0"/>
                      </a:lnTo>
                      <a:lnTo>
                        <a:pt x="35" y="5"/>
                      </a:lnTo>
                      <a:lnTo>
                        <a:pt x="50" y="16"/>
                      </a:lnTo>
                      <a:lnTo>
                        <a:pt x="60" y="26"/>
                      </a:lnTo>
                      <a:lnTo>
                        <a:pt x="60" y="31"/>
                      </a:lnTo>
                      <a:lnTo>
                        <a:pt x="65" y="31"/>
                      </a:lnTo>
                      <a:lnTo>
                        <a:pt x="70" y="26"/>
                      </a:lnTo>
                      <a:lnTo>
                        <a:pt x="81" y="21"/>
                      </a:lnTo>
                      <a:lnTo>
                        <a:pt x="91" y="16"/>
                      </a:lnTo>
                      <a:lnTo>
                        <a:pt x="91" y="21"/>
                      </a:lnTo>
                      <a:lnTo>
                        <a:pt x="91" y="21"/>
                      </a:lnTo>
                      <a:lnTo>
                        <a:pt x="96" y="16"/>
                      </a:lnTo>
                      <a:lnTo>
                        <a:pt x="101" y="16"/>
                      </a:lnTo>
                      <a:lnTo>
                        <a:pt x="111" y="10"/>
                      </a:lnTo>
                      <a:lnTo>
                        <a:pt x="116" y="10"/>
                      </a:lnTo>
                      <a:lnTo>
                        <a:pt x="121" y="16"/>
                      </a:lnTo>
                      <a:lnTo>
                        <a:pt x="126" y="21"/>
                      </a:lnTo>
                      <a:lnTo>
                        <a:pt x="136" y="26"/>
                      </a:lnTo>
                      <a:lnTo>
                        <a:pt x="136" y="26"/>
                      </a:lnTo>
                      <a:lnTo>
                        <a:pt x="141" y="36"/>
                      </a:lnTo>
                      <a:lnTo>
                        <a:pt x="141" y="41"/>
                      </a:lnTo>
                      <a:lnTo>
                        <a:pt x="141" y="41"/>
                      </a:lnTo>
                      <a:lnTo>
                        <a:pt x="146" y="41"/>
                      </a:lnTo>
                      <a:lnTo>
                        <a:pt x="146" y="41"/>
                      </a:lnTo>
                      <a:lnTo>
                        <a:pt x="131" y="61"/>
                      </a:lnTo>
                      <a:lnTo>
                        <a:pt x="131" y="61"/>
                      </a:lnTo>
                      <a:lnTo>
                        <a:pt x="136" y="66"/>
                      </a:lnTo>
                      <a:lnTo>
                        <a:pt x="136" y="66"/>
                      </a:lnTo>
                      <a:lnTo>
                        <a:pt x="131" y="71"/>
                      </a:lnTo>
                      <a:lnTo>
                        <a:pt x="126" y="71"/>
                      </a:lnTo>
                      <a:lnTo>
                        <a:pt x="126" y="71"/>
                      </a:lnTo>
                      <a:lnTo>
                        <a:pt x="126" y="81"/>
                      </a:lnTo>
                      <a:lnTo>
                        <a:pt x="126" y="86"/>
                      </a:lnTo>
                      <a:lnTo>
                        <a:pt x="131" y="86"/>
                      </a:lnTo>
                      <a:lnTo>
                        <a:pt x="131" y="86"/>
                      </a:lnTo>
                      <a:lnTo>
                        <a:pt x="131" y="91"/>
                      </a:lnTo>
                      <a:lnTo>
                        <a:pt x="131" y="102"/>
                      </a:lnTo>
                      <a:lnTo>
                        <a:pt x="126" y="107"/>
                      </a:lnTo>
                      <a:lnTo>
                        <a:pt x="126" y="112"/>
                      </a:lnTo>
                    </a:path>
                  </a:pathLst>
                </a:custGeom>
                <a:grpFill/>
                <a:ln w="3175" cap="rnd">
                  <a:noFill/>
                  <a:prstDash val="solid"/>
                  <a:miter lim="800000"/>
                  <a:headEnd/>
                  <a:tailEnd/>
                </a:ln>
              </p:spPr>
              <p:txBody>
                <a:bodyPr/>
                <a:lstStyle/>
                <a:p>
                  <a:endParaRPr lang="en-US"/>
                </a:p>
              </p:txBody>
            </p:sp>
            <p:sp>
              <p:nvSpPr>
                <p:cNvPr id="62" name="Freeform 48">
                  <a:extLst>
                    <a:ext uri="{FF2B5EF4-FFF2-40B4-BE49-F238E27FC236}">
                      <a16:creationId xmlns:a16="http://schemas.microsoft.com/office/drawing/2014/main" id="{1C84392E-AC04-46CC-9E4D-54E816C85779}"/>
                    </a:ext>
                  </a:extLst>
                </p:cNvPr>
                <p:cNvSpPr>
                  <a:spLocks/>
                </p:cNvSpPr>
                <p:nvPr/>
              </p:nvSpPr>
              <p:spPr bwMode="auto">
                <a:xfrm>
                  <a:off x="4616451" y="2217738"/>
                  <a:ext cx="63500" cy="112713"/>
                </a:xfrm>
                <a:custGeom>
                  <a:avLst/>
                  <a:gdLst>
                    <a:gd name="T0" fmla="*/ 15 w 40"/>
                    <a:gd name="T1" fmla="*/ 51 h 71"/>
                    <a:gd name="T2" fmla="*/ 15 w 40"/>
                    <a:gd name="T3" fmla="*/ 51 h 71"/>
                    <a:gd name="T4" fmla="*/ 15 w 40"/>
                    <a:gd name="T5" fmla="*/ 51 h 71"/>
                    <a:gd name="T6" fmla="*/ 15 w 40"/>
                    <a:gd name="T7" fmla="*/ 51 h 71"/>
                    <a:gd name="T8" fmla="*/ 15 w 40"/>
                    <a:gd name="T9" fmla="*/ 46 h 71"/>
                    <a:gd name="T10" fmla="*/ 0 w 40"/>
                    <a:gd name="T11" fmla="*/ 46 h 71"/>
                    <a:gd name="T12" fmla="*/ 0 w 40"/>
                    <a:gd name="T13" fmla="*/ 41 h 71"/>
                    <a:gd name="T14" fmla="*/ 0 w 40"/>
                    <a:gd name="T15" fmla="*/ 36 h 71"/>
                    <a:gd name="T16" fmla="*/ 0 w 40"/>
                    <a:gd name="T17" fmla="*/ 31 h 71"/>
                    <a:gd name="T18" fmla="*/ 0 w 40"/>
                    <a:gd name="T19" fmla="*/ 31 h 71"/>
                    <a:gd name="T20" fmla="*/ 0 w 40"/>
                    <a:gd name="T21" fmla="*/ 31 h 71"/>
                    <a:gd name="T22" fmla="*/ 0 w 40"/>
                    <a:gd name="T23" fmla="*/ 26 h 71"/>
                    <a:gd name="T24" fmla="*/ 0 w 40"/>
                    <a:gd name="T25" fmla="*/ 26 h 71"/>
                    <a:gd name="T26" fmla="*/ 0 w 40"/>
                    <a:gd name="T27" fmla="*/ 21 h 71"/>
                    <a:gd name="T28" fmla="*/ 0 w 40"/>
                    <a:gd name="T29" fmla="*/ 21 h 71"/>
                    <a:gd name="T30" fmla="*/ 0 w 40"/>
                    <a:gd name="T31" fmla="*/ 21 h 71"/>
                    <a:gd name="T32" fmla="*/ 0 w 40"/>
                    <a:gd name="T33" fmla="*/ 21 h 71"/>
                    <a:gd name="T34" fmla="*/ 0 w 40"/>
                    <a:gd name="T35" fmla="*/ 5 h 71"/>
                    <a:gd name="T36" fmla="*/ 0 w 40"/>
                    <a:gd name="T37" fmla="*/ 0 h 71"/>
                    <a:gd name="T38" fmla="*/ 0 w 40"/>
                    <a:gd name="T39" fmla="*/ 0 h 71"/>
                    <a:gd name="T40" fmla="*/ 5 w 40"/>
                    <a:gd name="T41" fmla="*/ 0 h 71"/>
                    <a:gd name="T42" fmla="*/ 10 w 40"/>
                    <a:gd name="T43" fmla="*/ 5 h 71"/>
                    <a:gd name="T44" fmla="*/ 15 w 40"/>
                    <a:gd name="T45" fmla="*/ 5 h 71"/>
                    <a:gd name="T46" fmla="*/ 15 w 40"/>
                    <a:gd name="T47" fmla="*/ 5 h 71"/>
                    <a:gd name="T48" fmla="*/ 15 w 40"/>
                    <a:gd name="T49" fmla="*/ 10 h 71"/>
                    <a:gd name="T50" fmla="*/ 25 w 40"/>
                    <a:gd name="T51" fmla="*/ 10 h 71"/>
                    <a:gd name="T52" fmla="*/ 30 w 40"/>
                    <a:gd name="T53" fmla="*/ 16 h 71"/>
                    <a:gd name="T54" fmla="*/ 30 w 40"/>
                    <a:gd name="T55" fmla="*/ 16 h 71"/>
                    <a:gd name="T56" fmla="*/ 20 w 40"/>
                    <a:gd name="T57" fmla="*/ 21 h 71"/>
                    <a:gd name="T58" fmla="*/ 20 w 40"/>
                    <a:gd name="T59" fmla="*/ 21 h 71"/>
                    <a:gd name="T60" fmla="*/ 20 w 40"/>
                    <a:gd name="T61" fmla="*/ 26 h 71"/>
                    <a:gd name="T62" fmla="*/ 25 w 40"/>
                    <a:gd name="T63" fmla="*/ 26 h 71"/>
                    <a:gd name="T64" fmla="*/ 30 w 40"/>
                    <a:gd name="T65" fmla="*/ 36 h 71"/>
                    <a:gd name="T66" fmla="*/ 35 w 40"/>
                    <a:gd name="T67" fmla="*/ 36 h 71"/>
                    <a:gd name="T68" fmla="*/ 40 w 40"/>
                    <a:gd name="T69" fmla="*/ 36 h 71"/>
                    <a:gd name="T70" fmla="*/ 35 w 40"/>
                    <a:gd name="T71" fmla="*/ 46 h 71"/>
                    <a:gd name="T72" fmla="*/ 35 w 40"/>
                    <a:gd name="T73" fmla="*/ 56 h 71"/>
                    <a:gd name="T74" fmla="*/ 40 w 40"/>
                    <a:gd name="T75" fmla="*/ 56 h 71"/>
                    <a:gd name="T76" fmla="*/ 40 w 40"/>
                    <a:gd name="T77" fmla="*/ 61 h 71"/>
                    <a:gd name="T78" fmla="*/ 35 w 40"/>
                    <a:gd name="T79" fmla="*/ 66 h 71"/>
                    <a:gd name="T80" fmla="*/ 35 w 40"/>
                    <a:gd name="T81" fmla="*/ 71 h 71"/>
                    <a:gd name="T82" fmla="*/ 30 w 40"/>
                    <a:gd name="T83" fmla="*/ 61 h 71"/>
                    <a:gd name="T84" fmla="*/ 25 w 40"/>
                    <a:gd name="T85" fmla="*/ 56 h 71"/>
                    <a:gd name="T86" fmla="*/ 20 w 40"/>
                    <a:gd name="T87" fmla="*/ 51 h 71"/>
                    <a:gd name="T88" fmla="*/ 15 w 40"/>
                    <a:gd name="T89"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71">
                      <a:moveTo>
                        <a:pt x="15" y="51"/>
                      </a:moveTo>
                      <a:lnTo>
                        <a:pt x="15" y="51"/>
                      </a:lnTo>
                      <a:lnTo>
                        <a:pt x="15" y="51"/>
                      </a:lnTo>
                      <a:lnTo>
                        <a:pt x="15" y="51"/>
                      </a:lnTo>
                      <a:lnTo>
                        <a:pt x="15" y="46"/>
                      </a:lnTo>
                      <a:lnTo>
                        <a:pt x="0" y="46"/>
                      </a:lnTo>
                      <a:lnTo>
                        <a:pt x="0" y="41"/>
                      </a:lnTo>
                      <a:lnTo>
                        <a:pt x="0" y="36"/>
                      </a:lnTo>
                      <a:lnTo>
                        <a:pt x="0" y="31"/>
                      </a:lnTo>
                      <a:lnTo>
                        <a:pt x="0" y="31"/>
                      </a:lnTo>
                      <a:lnTo>
                        <a:pt x="0" y="31"/>
                      </a:lnTo>
                      <a:lnTo>
                        <a:pt x="0" y="26"/>
                      </a:lnTo>
                      <a:lnTo>
                        <a:pt x="0" y="26"/>
                      </a:lnTo>
                      <a:lnTo>
                        <a:pt x="0" y="21"/>
                      </a:lnTo>
                      <a:lnTo>
                        <a:pt x="0" y="21"/>
                      </a:lnTo>
                      <a:lnTo>
                        <a:pt x="0" y="21"/>
                      </a:lnTo>
                      <a:lnTo>
                        <a:pt x="0" y="21"/>
                      </a:lnTo>
                      <a:lnTo>
                        <a:pt x="0" y="5"/>
                      </a:lnTo>
                      <a:lnTo>
                        <a:pt x="0" y="0"/>
                      </a:lnTo>
                      <a:lnTo>
                        <a:pt x="0" y="0"/>
                      </a:lnTo>
                      <a:lnTo>
                        <a:pt x="5" y="0"/>
                      </a:lnTo>
                      <a:lnTo>
                        <a:pt x="10" y="5"/>
                      </a:lnTo>
                      <a:lnTo>
                        <a:pt x="15" y="5"/>
                      </a:lnTo>
                      <a:lnTo>
                        <a:pt x="15" y="5"/>
                      </a:lnTo>
                      <a:lnTo>
                        <a:pt x="15" y="10"/>
                      </a:lnTo>
                      <a:lnTo>
                        <a:pt x="25" y="10"/>
                      </a:lnTo>
                      <a:lnTo>
                        <a:pt x="30" y="16"/>
                      </a:lnTo>
                      <a:lnTo>
                        <a:pt x="30" y="16"/>
                      </a:lnTo>
                      <a:lnTo>
                        <a:pt x="20" y="21"/>
                      </a:lnTo>
                      <a:lnTo>
                        <a:pt x="20" y="21"/>
                      </a:lnTo>
                      <a:lnTo>
                        <a:pt x="20" y="26"/>
                      </a:lnTo>
                      <a:lnTo>
                        <a:pt x="25" y="26"/>
                      </a:lnTo>
                      <a:lnTo>
                        <a:pt x="30" y="36"/>
                      </a:lnTo>
                      <a:lnTo>
                        <a:pt x="35" y="36"/>
                      </a:lnTo>
                      <a:lnTo>
                        <a:pt x="40" y="36"/>
                      </a:lnTo>
                      <a:lnTo>
                        <a:pt x="35" y="46"/>
                      </a:lnTo>
                      <a:lnTo>
                        <a:pt x="35" y="56"/>
                      </a:lnTo>
                      <a:lnTo>
                        <a:pt x="40" y="56"/>
                      </a:lnTo>
                      <a:lnTo>
                        <a:pt x="40" y="61"/>
                      </a:lnTo>
                      <a:lnTo>
                        <a:pt x="35" y="66"/>
                      </a:lnTo>
                      <a:lnTo>
                        <a:pt x="35" y="71"/>
                      </a:lnTo>
                      <a:lnTo>
                        <a:pt x="30" y="61"/>
                      </a:lnTo>
                      <a:lnTo>
                        <a:pt x="25" y="56"/>
                      </a:lnTo>
                      <a:lnTo>
                        <a:pt x="20" y="51"/>
                      </a:lnTo>
                      <a:lnTo>
                        <a:pt x="15" y="51"/>
                      </a:lnTo>
                    </a:path>
                  </a:pathLst>
                </a:custGeom>
                <a:grpFill/>
                <a:ln w="3175" cap="rnd">
                  <a:noFill/>
                  <a:prstDash val="solid"/>
                  <a:miter lim="800000"/>
                  <a:headEnd/>
                  <a:tailEnd/>
                </a:ln>
              </p:spPr>
              <p:txBody>
                <a:bodyPr/>
                <a:lstStyle/>
                <a:p>
                  <a:endParaRPr lang="en-US"/>
                </a:p>
              </p:txBody>
            </p:sp>
            <p:sp>
              <p:nvSpPr>
                <p:cNvPr id="63" name="Freeform 49">
                  <a:extLst>
                    <a:ext uri="{FF2B5EF4-FFF2-40B4-BE49-F238E27FC236}">
                      <a16:creationId xmlns:a16="http://schemas.microsoft.com/office/drawing/2014/main" id="{973F9947-3FFA-4C20-B3DA-CAFF25EA49D8}"/>
                    </a:ext>
                  </a:extLst>
                </p:cNvPr>
                <p:cNvSpPr>
                  <a:spLocks/>
                </p:cNvSpPr>
                <p:nvPr/>
              </p:nvSpPr>
              <p:spPr bwMode="auto">
                <a:xfrm>
                  <a:off x="5235576" y="1695450"/>
                  <a:ext cx="88900" cy="80963"/>
                </a:xfrm>
                <a:custGeom>
                  <a:avLst/>
                  <a:gdLst>
                    <a:gd name="T0" fmla="*/ 56 w 56"/>
                    <a:gd name="T1" fmla="*/ 5 h 51"/>
                    <a:gd name="T2" fmla="*/ 56 w 56"/>
                    <a:gd name="T3" fmla="*/ 5 h 51"/>
                    <a:gd name="T4" fmla="*/ 56 w 56"/>
                    <a:gd name="T5" fmla="*/ 5 h 51"/>
                    <a:gd name="T6" fmla="*/ 56 w 56"/>
                    <a:gd name="T7" fmla="*/ 5 h 51"/>
                    <a:gd name="T8" fmla="*/ 56 w 56"/>
                    <a:gd name="T9" fmla="*/ 5 h 51"/>
                    <a:gd name="T10" fmla="*/ 50 w 56"/>
                    <a:gd name="T11" fmla="*/ 21 h 51"/>
                    <a:gd name="T12" fmla="*/ 50 w 56"/>
                    <a:gd name="T13" fmla="*/ 31 h 51"/>
                    <a:gd name="T14" fmla="*/ 50 w 56"/>
                    <a:gd name="T15" fmla="*/ 36 h 51"/>
                    <a:gd name="T16" fmla="*/ 50 w 56"/>
                    <a:gd name="T17" fmla="*/ 36 h 51"/>
                    <a:gd name="T18" fmla="*/ 50 w 56"/>
                    <a:gd name="T19" fmla="*/ 41 h 51"/>
                    <a:gd name="T20" fmla="*/ 50 w 56"/>
                    <a:gd name="T21" fmla="*/ 46 h 51"/>
                    <a:gd name="T22" fmla="*/ 50 w 56"/>
                    <a:gd name="T23" fmla="*/ 41 h 51"/>
                    <a:gd name="T24" fmla="*/ 50 w 56"/>
                    <a:gd name="T25" fmla="*/ 41 h 51"/>
                    <a:gd name="T26" fmla="*/ 45 w 56"/>
                    <a:gd name="T27" fmla="*/ 41 h 51"/>
                    <a:gd name="T28" fmla="*/ 40 w 56"/>
                    <a:gd name="T29" fmla="*/ 41 h 51"/>
                    <a:gd name="T30" fmla="*/ 30 w 56"/>
                    <a:gd name="T31" fmla="*/ 41 h 51"/>
                    <a:gd name="T32" fmla="*/ 25 w 56"/>
                    <a:gd name="T33" fmla="*/ 46 h 51"/>
                    <a:gd name="T34" fmla="*/ 20 w 56"/>
                    <a:gd name="T35" fmla="*/ 46 h 51"/>
                    <a:gd name="T36" fmla="*/ 15 w 56"/>
                    <a:gd name="T37" fmla="*/ 46 h 51"/>
                    <a:gd name="T38" fmla="*/ 10 w 56"/>
                    <a:gd name="T39" fmla="*/ 46 h 51"/>
                    <a:gd name="T40" fmla="*/ 10 w 56"/>
                    <a:gd name="T41" fmla="*/ 51 h 51"/>
                    <a:gd name="T42" fmla="*/ 5 w 56"/>
                    <a:gd name="T43" fmla="*/ 46 h 51"/>
                    <a:gd name="T44" fmla="*/ 5 w 56"/>
                    <a:gd name="T45" fmla="*/ 46 h 51"/>
                    <a:gd name="T46" fmla="*/ 0 w 56"/>
                    <a:gd name="T47" fmla="*/ 41 h 51"/>
                    <a:gd name="T48" fmla="*/ 0 w 56"/>
                    <a:gd name="T49" fmla="*/ 41 h 51"/>
                    <a:gd name="T50" fmla="*/ 5 w 56"/>
                    <a:gd name="T51" fmla="*/ 36 h 51"/>
                    <a:gd name="T52" fmla="*/ 5 w 56"/>
                    <a:gd name="T53" fmla="*/ 31 h 51"/>
                    <a:gd name="T54" fmla="*/ 10 w 56"/>
                    <a:gd name="T55" fmla="*/ 31 h 51"/>
                    <a:gd name="T56" fmla="*/ 15 w 56"/>
                    <a:gd name="T57" fmla="*/ 31 h 51"/>
                    <a:gd name="T58" fmla="*/ 15 w 56"/>
                    <a:gd name="T59" fmla="*/ 31 h 51"/>
                    <a:gd name="T60" fmla="*/ 15 w 56"/>
                    <a:gd name="T61" fmla="*/ 26 h 51"/>
                    <a:gd name="T62" fmla="*/ 15 w 56"/>
                    <a:gd name="T63" fmla="*/ 21 h 51"/>
                    <a:gd name="T64" fmla="*/ 15 w 56"/>
                    <a:gd name="T65" fmla="*/ 15 h 51"/>
                    <a:gd name="T66" fmla="*/ 10 w 56"/>
                    <a:gd name="T67" fmla="*/ 15 h 51"/>
                    <a:gd name="T68" fmla="*/ 10 w 56"/>
                    <a:gd name="T69" fmla="*/ 10 h 51"/>
                    <a:gd name="T70" fmla="*/ 10 w 56"/>
                    <a:gd name="T71" fmla="*/ 5 h 51"/>
                    <a:gd name="T72" fmla="*/ 15 w 56"/>
                    <a:gd name="T73" fmla="*/ 5 h 51"/>
                    <a:gd name="T74" fmla="*/ 15 w 56"/>
                    <a:gd name="T75" fmla="*/ 5 h 51"/>
                    <a:gd name="T76" fmla="*/ 20 w 56"/>
                    <a:gd name="T77" fmla="*/ 0 h 51"/>
                    <a:gd name="T78" fmla="*/ 25 w 56"/>
                    <a:gd name="T79" fmla="*/ 0 h 51"/>
                    <a:gd name="T80" fmla="*/ 30 w 56"/>
                    <a:gd name="T81" fmla="*/ 0 h 51"/>
                    <a:gd name="T82" fmla="*/ 30 w 56"/>
                    <a:gd name="T83" fmla="*/ 5 h 51"/>
                    <a:gd name="T84" fmla="*/ 35 w 56"/>
                    <a:gd name="T85" fmla="*/ 5 h 51"/>
                    <a:gd name="T86" fmla="*/ 35 w 56"/>
                    <a:gd name="T87" fmla="*/ 5 h 51"/>
                    <a:gd name="T88" fmla="*/ 35 w 56"/>
                    <a:gd name="T89" fmla="*/ 10 h 51"/>
                    <a:gd name="T90" fmla="*/ 40 w 56"/>
                    <a:gd name="T91" fmla="*/ 5 h 51"/>
                    <a:gd name="T92" fmla="*/ 40 w 56"/>
                    <a:gd name="T93" fmla="*/ 5 h 51"/>
                    <a:gd name="T94" fmla="*/ 40 w 56"/>
                    <a:gd name="T95" fmla="*/ 5 h 51"/>
                    <a:gd name="T96" fmla="*/ 45 w 56"/>
                    <a:gd name="T97" fmla="*/ 5 h 51"/>
                    <a:gd name="T98" fmla="*/ 45 w 56"/>
                    <a:gd name="T99" fmla="*/ 5 h 51"/>
                    <a:gd name="T100" fmla="*/ 50 w 56"/>
                    <a:gd name="T101" fmla="*/ 5 h 51"/>
                    <a:gd name="T102" fmla="*/ 56 w 56"/>
                    <a:gd name="T10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 h="51">
                      <a:moveTo>
                        <a:pt x="56" y="5"/>
                      </a:moveTo>
                      <a:lnTo>
                        <a:pt x="56" y="5"/>
                      </a:lnTo>
                      <a:lnTo>
                        <a:pt x="56" y="5"/>
                      </a:lnTo>
                      <a:lnTo>
                        <a:pt x="56" y="5"/>
                      </a:lnTo>
                      <a:lnTo>
                        <a:pt x="56" y="5"/>
                      </a:lnTo>
                      <a:lnTo>
                        <a:pt x="50" y="21"/>
                      </a:lnTo>
                      <a:lnTo>
                        <a:pt x="50" y="31"/>
                      </a:lnTo>
                      <a:lnTo>
                        <a:pt x="50" y="36"/>
                      </a:lnTo>
                      <a:lnTo>
                        <a:pt x="50" y="36"/>
                      </a:lnTo>
                      <a:lnTo>
                        <a:pt x="50" y="41"/>
                      </a:lnTo>
                      <a:lnTo>
                        <a:pt x="50" y="46"/>
                      </a:lnTo>
                      <a:lnTo>
                        <a:pt x="50" y="41"/>
                      </a:lnTo>
                      <a:lnTo>
                        <a:pt x="50" y="41"/>
                      </a:lnTo>
                      <a:lnTo>
                        <a:pt x="45" y="41"/>
                      </a:lnTo>
                      <a:lnTo>
                        <a:pt x="40" y="41"/>
                      </a:lnTo>
                      <a:lnTo>
                        <a:pt x="30" y="41"/>
                      </a:lnTo>
                      <a:lnTo>
                        <a:pt x="25" y="46"/>
                      </a:lnTo>
                      <a:lnTo>
                        <a:pt x="20" y="46"/>
                      </a:lnTo>
                      <a:lnTo>
                        <a:pt x="15" y="46"/>
                      </a:lnTo>
                      <a:lnTo>
                        <a:pt x="10" y="46"/>
                      </a:lnTo>
                      <a:lnTo>
                        <a:pt x="10" y="51"/>
                      </a:lnTo>
                      <a:lnTo>
                        <a:pt x="5" y="46"/>
                      </a:lnTo>
                      <a:lnTo>
                        <a:pt x="5" y="46"/>
                      </a:lnTo>
                      <a:lnTo>
                        <a:pt x="0" y="41"/>
                      </a:lnTo>
                      <a:lnTo>
                        <a:pt x="0" y="41"/>
                      </a:lnTo>
                      <a:lnTo>
                        <a:pt x="5" y="36"/>
                      </a:lnTo>
                      <a:lnTo>
                        <a:pt x="5" y="31"/>
                      </a:lnTo>
                      <a:lnTo>
                        <a:pt x="10" y="31"/>
                      </a:lnTo>
                      <a:lnTo>
                        <a:pt x="15" y="31"/>
                      </a:lnTo>
                      <a:lnTo>
                        <a:pt x="15" y="31"/>
                      </a:lnTo>
                      <a:lnTo>
                        <a:pt x="15" y="26"/>
                      </a:lnTo>
                      <a:lnTo>
                        <a:pt x="15" y="21"/>
                      </a:lnTo>
                      <a:lnTo>
                        <a:pt x="15" y="15"/>
                      </a:lnTo>
                      <a:lnTo>
                        <a:pt x="10" y="15"/>
                      </a:lnTo>
                      <a:lnTo>
                        <a:pt x="10" y="10"/>
                      </a:lnTo>
                      <a:lnTo>
                        <a:pt x="10" y="5"/>
                      </a:lnTo>
                      <a:lnTo>
                        <a:pt x="15" y="5"/>
                      </a:lnTo>
                      <a:lnTo>
                        <a:pt x="15" y="5"/>
                      </a:lnTo>
                      <a:lnTo>
                        <a:pt x="20" y="0"/>
                      </a:lnTo>
                      <a:lnTo>
                        <a:pt x="25" y="0"/>
                      </a:lnTo>
                      <a:lnTo>
                        <a:pt x="30" y="0"/>
                      </a:lnTo>
                      <a:lnTo>
                        <a:pt x="30" y="5"/>
                      </a:lnTo>
                      <a:lnTo>
                        <a:pt x="35" y="5"/>
                      </a:lnTo>
                      <a:lnTo>
                        <a:pt x="35" y="5"/>
                      </a:lnTo>
                      <a:lnTo>
                        <a:pt x="35" y="10"/>
                      </a:lnTo>
                      <a:lnTo>
                        <a:pt x="40" y="5"/>
                      </a:lnTo>
                      <a:lnTo>
                        <a:pt x="40" y="5"/>
                      </a:lnTo>
                      <a:lnTo>
                        <a:pt x="40" y="5"/>
                      </a:lnTo>
                      <a:lnTo>
                        <a:pt x="45" y="5"/>
                      </a:lnTo>
                      <a:lnTo>
                        <a:pt x="45" y="5"/>
                      </a:lnTo>
                      <a:lnTo>
                        <a:pt x="50" y="5"/>
                      </a:lnTo>
                      <a:lnTo>
                        <a:pt x="56" y="5"/>
                      </a:lnTo>
                    </a:path>
                  </a:pathLst>
                </a:custGeom>
                <a:grpFill/>
                <a:ln w="3175" cap="rnd">
                  <a:noFill/>
                  <a:prstDash val="solid"/>
                  <a:miter lim="800000"/>
                  <a:headEnd/>
                  <a:tailEnd/>
                </a:ln>
              </p:spPr>
              <p:txBody>
                <a:bodyPr/>
                <a:lstStyle/>
                <a:p>
                  <a:endParaRPr lang="en-US"/>
                </a:p>
              </p:txBody>
            </p:sp>
            <p:sp>
              <p:nvSpPr>
                <p:cNvPr id="64" name="Freeform 50">
                  <a:extLst>
                    <a:ext uri="{FF2B5EF4-FFF2-40B4-BE49-F238E27FC236}">
                      <a16:creationId xmlns:a16="http://schemas.microsoft.com/office/drawing/2014/main" id="{013AB2B3-EF92-41A2-87A4-B36F5A98DDBC}"/>
                    </a:ext>
                  </a:extLst>
                </p:cNvPr>
                <p:cNvSpPr>
                  <a:spLocks/>
                </p:cNvSpPr>
                <p:nvPr/>
              </p:nvSpPr>
              <p:spPr bwMode="auto">
                <a:xfrm>
                  <a:off x="4857751" y="1479550"/>
                  <a:ext cx="538163" cy="457200"/>
                </a:xfrm>
                <a:custGeom>
                  <a:avLst/>
                  <a:gdLst>
                    <a:gd name="T0" fmla="*/ 172 w 339"/>
                    <a:gd name="T1" fmla="*/ 0 h 288"/>
                    <a:gd name="T2" fmla="*/ 187 w 339"/>
                    <a:gd name="T3" fmla="*/ 0 h 288"/>
                    <a:gd name="T4" fmla="*/ 192 w 339"/>
                    <a:gd name="T5" fmla="*/ 5 h 288"/>
                    <a:gd name="T6" fmla="*/ 218 w 339"/>
                    <a:gd name="T7" fmla="*/ 10 h 288"/>
                    <a:gd name="T8" fmla="*/ 228 w 339"/>
                    <a:gd name="T9" fmla="*/ 5 h 288"/>
                    <a:gd name="T10" fmla="*/ 238 w 339"/>
                    <a:gd name="T11" fmla="*/ 10 h 288"/>
                    <a:gd name="T12" fmla="*/ 243 w 339"/>
                    <a:gd name="T13" fmla="*/ 5 h 288"/>
                    <a:gd name="T14" fmla="*/ 253 w 339"/>
                    <a:gd name="T15" fmla="*/ 5 h 288"/>
                    <a:gd name="T16" fmla="*/ 258 w 339"/>
                    <a:gd name="T17" fmla="*/ 5 h 288"/>
                    <a:gd name="T18" fmla="*/ 283 w 339"/>
                    <a:gd name="T19" fmla="*/ 0 h 288"/>
                    <a:gd name="T20" fmla="*/ 304 w 339"/>
                    <a:gd name="T21" fmla="*/ 5 h 288"/>
                    <a:gd name="T22" fmla="*/ 314 w 339"/>
                    <a:gd name="T23" fmla="*/ 10 h 288"/>
                    <a:gd name="T24" fmla="*/ 329 w 339"/>
                    <a:gd name="T25" fmla="*/ 30 h 288"/>
                    <a:gd name="T26" fmla="*/ 334 w 339"/>
                    <a:gd name="T27" fmla="*/ 50 h 288"/>
                    <a:gd name="T28" fmla="*/ 339 w 339"/>
                    <a:gd name="T29" fmla="*/ 65 h 288"/>
                    <a:gd name="T30" fmla="*/ 339 w 339"/>
                    <a:gd name="T31" fmla="*/ 70 h 288"/>
                    <a:gd name="T32" fmla="*/ 329 w 339"/>
                    <a:gd name="T33" fmla="*/ 86 h 288"/>
                    <a:gd name="T34" fmla="*/ 304 w 339"/>
                    <a:gd name="T35" fmla="*/ 116 h 288"/>
                    <a:gd name="T36" fmla="*/ 288 w 339"/>
                    <a:gd name="T37" fmla="*/ 141 h 288"/>
                    <a:gd name="T38" fmla="*/ 278 w 339"/>
                    <a:gd name="T39" fmla="*/ 141 h 288"/>
                    <a:gd name="T40" fmla="*/ 273 w 339"/>
                    <a:gd name="T41" fmla="*/ 141 h 288"/>
                    <a:gd name="T42" fmla="*/ 258 w 339"/>
                    <a:gd name="T43" fmla="*/ 136 h 288"/>
                    <a:gd name="T44" fmla="*/ 248 w 339"/>
                    <a:gd name="T45" fmla="*/ 146 h 288"/>
                    <a:gd name="T46" fmla="*/ 253 w 339"/>
                    <a:gd name="T47" fmla="*/ 162 h 288"/>
                    <a:gd name="T48" fmla="*/ 243 w 339"/>
                    <a:gd name="T49" fmla="*/ 167 h 288"/>
                    <a:gd name="T50" fmla="*/ 243 w 339"/>
                    <a:gd name="T51" fmla="*/ 182 h 288"/>
                    <a:gd name="T52" fmla="*/ 253 w 339"/>
                    <a:gd name="T53" fmla="*/ 182 h 288"/>
                    <a:gd name="T54" fmla="*/ 278 w 339"/>
                    <a:gd name="T55" fmla="*/ 177 h 288"/>
                    <a:gd name="T56" fmla="*/ 288 w 339"/>
                    <a:gd name="T57" fmla="*/ 182 h 288"/>
                    <a:gd name="T58" fmla="*/ 263 w 339"/>
                    <a:gd name="T59" fmla="*/ 222 h 288"/>
                    <a:gd name="T60" fmla="*/ 268 w 339"/>
                    <a:gd name="T61" fmla="*/ 238 h 288"/>
                    <a:gd name="T62" fmla="*/ 258 w 339"/>
                    <a:gd name="T63" fmla="*/ 248 h 288"/>
                    <a:gd name="T64" fmla="*/ 243 w 339"/>
                    <a:gd name="T65" fmla="*/ 268 h 288"/>
                    <a:gd name="T66" fmla="*/ 223 w 339"/>
                    <a:gd name="T67" fmla="*/ 283 h 288"/>
                    <a:gd name="T68" fmla="*/ 212 w 339"/>
                    <a:gd name="T69" fmla="*/ 283 h 288"/>
                    <a:gd name="T70" fmla="*/ 187 w 339"/>
                    <a:gd name="T71" fmla="*/ 258 h 288"/>
                    <a:gd name="T72" fmla="*/ 187 w 339"/>
                    <a:gd name="T73" fmla="*/ 243 h 288"/>
                    <a:gd name="T74" fmla="*/ 172 w 339"/>
                    <a:gd name="T75" fmla="*/ 222 h 288"/>
                    <a:gd name="T76" fmla="*/ 152 w 339"/>
                    <a:gd name="T77" fmla="*/ 212 h 288"/>
                    <a:gd name="T78" fmla="*/ 121 w 339"/>
                    <a:gd name="T79" fmla="*/ 217 h 288"/>
                    <a:gd name="T80" fmla="*/ 111 w 339"/>
                    <a:gd name="T81" fmla="*/ 238 h 288"/>
                    <a:gd name="T82" fmla="*/ 86 w 339"/>
                    <a:gd name="T83" fmla="*/ 227 h 288"/>
                    <a:gd name="T84" fmla="*/ 71 w 339"/>
                    <a:gd name="T85" fmla="*/ 238 h 288"/>
                    <a:gd name="T86" fmla="*/ 45 w 339"/>
                    <a:gd name="T87" fmla="*/ 232 h 288"/>
                    <a:gd name="T88" fmla="*/ 35 w 339"/>
                    <a:gd name="T89" fmla="*/ 222 h 288"/>
                    <a:gd name="T90" fmla="*/ 15 w 339"/>
                    <a:gd name="T91" fmla="*/ 222 h 288"/>
                    <a:gd name="T92" fmla="*/ 0 w 339"/>
                    <a:gd name="T93" fmla="*/ 222 h 288"/>
                    <a:gd name="T94" fmla="*/ 10 w 339"/>
                    <a:gd name="T95" fmla="*/ 192 h 288"/>
                    <a:gd name="T96" fmla="*/ 20 w 339"/>
                    <a:gd name="T97" fmla="*/ 172 h 288"/>
                    <a:gd name="T98" fmla="*/ 56 w 339"/>
                    <a:gd name="T99" fmla="*/ 177 h 288"/>
                    <a:gd name="T100" fmla="*/ 81 w 339"/>
                    <a:gd name="T101" fmla="*/ 172 h 288"/>
                    <a:gd name="T102" fmla="*/ 76 w 339"/>
                    <a:gd name="T103" fmla="*/ 157 h 288"/>
                    <a:gd name="T104" fmla="*/ 86 w 339"/>
                    <a:gd name="T105" fmla="*/ 146 h 288"/>
                    <a:gd name="T106" fmla="*/ 106 w 339"/>
                    <a:gd name="T107" fmla="*/ 126 h 288"/>
                    <a:gd name="T108" fmla="*/ 126 w 339"/>
                    <a:gd name="T109" fmla="*/ 126 h 288"/>
                    <a:gd name="T110" fmla="*/ 137 w 339"/>
                    <a:gd name="T111" fmla="*/ 116 h 288"/>
                    <a:gd name="T112" fmla="*/ 142 w 339"/>
                    <a:gd name="T113" fmla="*/ 91 h 288"/>
                    <a:gd name="T114" fmla="*/ 142 w 339"/>
                    <a:gd name="T115" fmla="*/ 65 h 288"/>
                    <a:gd name="T116" fmla="*/ 172 w 339"/>
                    <a:gd name="T117" fmla="*/ 50 h 288"/>
                    <a:gd name="T118" fmla="*/ 187 w 339"/>
                    <a:gd name="T119" fmla="*/ 50 h 288"/>
                    <a:gd name="T120" fmla="*/ 167 w 339"/>
                    <a:gd name="T121"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9" h="288">
                      <a:moveTo>
                        <a:pt x="172" y="5"/>
                      </a:moveTo>
                      <a:lnTo>
                        <a:pt x="172" y="5"/>
                      </a:lnTo>
                      <a:lnTo>
                        <a:pt x="172" y="0"/>
                      </a:lnTo>
                      <a:lnTo>
                        <a:pt x="172" y="0"/>
                      </a:lnTo>
                      <a:lnTo>
                        <a:pt x="182" y="0"/>
                      </a:lnTo>
                      <a:lnTo>
                        <a:pt x="182" y="0"/>
                      </a:lnTo>
                      <a:lnTo>
                        <a:pt x="182" y="0"/>
                      </a:lnTo>
                      <a:lnTo>
                        <a:pt x="187" y="0"/>
                      </a:lnTo>
                      <a:lnTo>
                        <a:pt x="187" y="0"/>
                      </a:lnTo>
                      <a:lnTo>
                        <a:pt x="187" y="0"/>
                      </a:lnTo>
                      <a:lnTo>
                        <a:pt x="187" y="0"/>
                      </a:lnTo>
                      <a:lnTo>
                        <a:pt x="192" y="5"/>
                      </a:lnTo>
                      <a:lnTo>
                        <a:pt x="197" y="0"/>
                      </a:lnTo>
                      <a:lnTo>
                        <a:pt x="212" y="5"/>
                      </a:lnTo>
                      <a:lnTo>
                        <a:pt x="218" y="5"/>
                      </a:lnTo>
                      <a:lnTo>
                        <a:pt x="218" y="10"/>
                      </a:lnTo>
                      <a:lnTo>
                        <a:pt x="218" y="10"/>
                      </a:lnTo>
                      <a:lnTo>
                        <a:pt x="223" y="5"/>
                      </a:lnTo>
                      <a:lnTo>
                        <a:pt x="223" y="5"/>
                      </a:lnTo>
                      <a:lnTo>
                        <a:pt x="228" y="5"/>
                      </a:lnTo>
                      <a:lnTo>
                        <a:pt x="233" y="10"/>
                      </a:lnTo>
                      <a:lnTo>
                        <a:pt x="233" y="10"/>
                      </a:lnTo>
                      <a:lnTo>
                        <a:pt x="238" y="10"/>
                      </a:lnTo>
                      <a:lnTo>
                        <a:pt x="238" y="10"/>
                      </a:lnTo>
                      <a:lnTo>
                        <a:pt x="238" y="10"/>
                      </a:lnTo>
                      <a:lnTo>
                        <a:pt x="243" y="10"/>
                      </a:lnTo>
                      <a:lnTo>
                        <a:pt x="243" y="5"/>
                      </a:lnTo>
                      <a:lnTo>
                        <a:pt x="243" y="5"/>
                      </a:lnTo>
                      <a:lnTo>
                        <a:pt x="248" y="10"/>
                      </a:lnTo>
                      <a:lnTo>
                        <a:pt x="248" y="10"/>
                      </a:lnTo>
                      <a:lnTo>
                        <a:pt x="253" y="5"/>
                      </a:lnTo>
                      <a:lnTo>
                        <a:pt x="253" y="5"/>
                      </a:lnTo>
                      <a:lnTo>
                        <a:pt x="253" y="5"/>
                      </a:lnTo>
                      <a:lnTo>
                        <a:pt x="253" y="5"/>
                      </a:lnTo>
                      <a:lnTo>
                        <a:pt x="258" y="0"/>
                      </a:lnTo>
                      <a:lnTo>
                        <a:pt x="258" y="5"/>
                      </a:lnTo>
                      <a:lnTo>
                        <a:pt x="268" y="10"/>
                      </a:lnTo>
                      <a:lnTo>
                        <a:pt x="268" y="10"/>
                      </a:lnTo>
                      <a:lnTo>
                        <a:pt x="273" y="10"/>
                      </a:lnTo>
                      <a:lnTo>
                        <a:pt x="283" y="0"/>
                      </a:lnTo>
                      <a:lnTo>
                        <a:pt x="288" y="0"/>
                      </a:lnTo>
                      <a:lnTo>
                        <a:pt x="304" y="0"/>
                      </a:lnTo>
                      <a:lnTo>
                        <a:pt x="304" y="5"/>
                      </a:lnTo>
                      <a:lnTo>
                        <a:pt x="304" y="5"/>
                      </a:lnTo>
                      <a:lnTo>
                        <a:pt x="309" y="10"/>
                      </a:lnTo>
                      <a:lnTo>
                        <a:pt x="309" y="10"/>
                      </a:lnTo>
                      <a:lnTo>
                        <a:pt x="309" y="10"/>
                      </a:lnTo>
                      <a:lnTo>
                        <a:pt x="314" y="10"/>
                      </a:lnTo>
                      <a:lnTo>
                        <a:pt x="314" y="10"/>
                      </a:lnTo>
                      <a:lnTo>
                        <a:pt x="314" y="10"/>
                      </a:lnTo>
                      <a:lnTo>
                        <a:pt x="319" y="15"/>
                      </a:lnTo>
                      <a:lnTo>
                        <a:pt x="329" y="30"/>
                      </a:lnTo>
                      <a:lnTo>
                        <a:pt x="334" y="35"/>
                      </a:lnTo>
                      <a:lnTo>
                        <a:pt x="334" y="40"/>
                      </a:lnTo>
                      <a:lnTo>
                        <a:pt x="334" y="45"/>
                      </a:lnTo>
                      <a:lnTo>
                        <a:pt x="334" y="50"/>
                      </a:lnTo>
                      <a:lnTo>
                        <a:pt x="334" y="50"/>
                      </a:lnTo>
                      <a:lnTo>
                        <a:pt x="334" y="55"/>
                      </a:lnTo>
                      <a:lnTo>
                        <a:pt x="339" y="60"/>
                      </a:lnTo>
                      <a:lnTo>
                        <a:pt x="339" y="65"/>
                      </a:lnTo>
                      <a:lnTo>
                        <a:pt x="339" y="65"/>
                      </a:lnTo>
                      <a:lnTo>
                        <a:pt x="339" y="65"/>
                      </a:lnTo>
                      <a:lnTo>
                        <a:pt x="339" y="70"/>
                      </a:lnTo>
                      <a:lnTo>
                        <a:pt x="339" y="70"/>
                      </a:lnTo>
                      <a:lnTo>
                        <a:pt x="339" y="70"/>
                      </a:lnTo>
                      <a:lnTo>
                        <a:pt x="339" y="70"/>
                      </a:lnTo>
                      <a:lnTo>
                        <a:pt x="334" y="76"/>
                      </a:lnTo>
                      <a:lnTo>
                        <a:pt x="329" y="86"/>
                      </a:lnTo>
                      <a:lnTo>
                        <a:pt x="329" y="91"/>
                      </a:lnTo>
                      <a:lnTo>
                        <a:pt x="324" y="96"/>
                      </a:lnTo>
                      <a:lnTo>
                        <a:pt x="309" y="111"/>
                      </a:lnTo>
                      <a:lnTo>
                        <a:pt x="304" y="116"/>
                      </a:lnTo>
                      <a:lnTo>
                        <a:pt x="294" y="141"/>
                      </a:lnTo>
                      <a:lnTo>
                        <a:pt x="294" y="141"/>
                      </a:lnTo>
                      <a:lnTo>
                        <a:pt x="294" y="141"/>
                      </a:lnTo>
                      <a:lnTo>
                        <a:pt x="288" y="141"/>
                      </a:lnTo>
                      <a:lnTo>
                        <a:pt x="283" y="141"/>
                      </a:lnTo>
                      <a:lnTo>
                        <a:pt x="283" y="141"/>
                      </a:lnTo>
                      <a:lnTo>
                        <a:pt x="278" y="141"/>
                      </a:lnTo>
                      <a:lnTo>
                        <a:pt x="278" y="141"/>
                      </a:lnTo>
                      <a:lnTo>
                        <a:pt x="278" y="141"/>
                      </a:lnTo>
                      <a:lnTo>
                        <a:pt x="273" y="146"/>
                      </a:lnTo>
                      <a:lnTo>
                        <a:pt x="273" y="141"/>
                      </a:lnTo>
                      <a:lnTo>
                        <a:pt x="273" y="141"/>
                      </a:lnTo>
                      <a:lnTo>
                        <a:pt x="268" y="141"/>
                      </a:lnTo>
                      <a:lnTo>
                        <a:pt x="268" y="136"/>
                      </a:lnTo>
                      <a:lnTo>
                        <a:pt x="263" y="136"/>
                      </a:lnTo>
                      <a:lnTo>
                        <a:pt x="258" y="136"/>
                      </a:lnTo>
                      <a:lnTo>
                        <a:pt x="253" y="141"/>
                      </a:lnTo>
                      <a:lnTo>
                        <a:pt x="253" y="141"/>
                      </a:lnTo>
                      <a:lnTo>
                        <a:pt x="248" y="141"/>
                      </a:lnTo>
                      <a:lnTo>
                        <a:pt x="248" y="146"/>
                      </a:lnTo>
                      <a:lnTo>
                        <a:pt x="248" y="151"/>
                      </a:lnTo>
                      <a:lnTo>
                        <a:pt x="253" y="151"/>
                      </a:lnTo>
                      <a:lnTo>
                        <a:pt x="253" y="157"/>
                      </a:lnTo>
                      <a:lnTo>
                        <a:pt x="253" y="162"/>
                      </a:lnTo>
                      <a:lnTo>
                        <a:pt x="253" y="167"/>
                      </a:lnTo>
                      <a:lnTo>
                        <a:pt x="253" y="167"/>
                      </a:lnTo>
                      <a:lnTo>
                        <a:pt x="248" y="167"/>
                      </a:lnTo>
                      <a:lnTo>
                        <a:pt x="243" y="167"/>
                      </a:lnTo>
                      <a:lnTo>
                        <a:pt x="243" y="172"/>
                      </a:lnTo>
                      <a:lnTo>
                        <a:pt x="238" y="177"/>
                      </a:lnTo>
                      <a:lnTo>
                        <a:pt x="238" y="177"/>
                      </a:lnTo>
                      <a:lnTo>
                        <a:pt x="243" y="182"/>
                      </a:lnTo>
                      <a:lnTo>
                        <a:pt x="243" y="182"/>
                      </a:lnTo>
                      <a:lnTo>
                        <a:pt x="248" y="187"/>
                      </a:lnTo>
                      <a:lnTo>
                        <a:pt x="248" y="182"/>
                      </a:lnTo>
                      <a:lnTo>
                        <a:pt x="253" y="182"/>
                      </a:lnTo>
                      <a:lnTo>
                        <a:pt x="258" y="182"/>
                      </a:lnTo>
                      <a:lnTo>
                        <a:pt x="263" y="182"/>
                      </a:lnTo>
                      <a:lnTo>
                        <a:pt x="268" y="177"/>
                      </a:lnTo>
                      <a:lnTo>
                        <a:pt x="278" y="177"/>
                      </a:lnTo>
                      <a:lnTo>
                        <a:pt x="283" y="177"/>
                      </a:lnTo>
                      <a:lnTo>
                        <a:pt x="288" y="177"/>
                      </a:lnTo>
                      <a:lnTo>
                        <a:pt x="288" y="177"/>
                      </a:lnTo>
                      <a:lnTo>
                        <a:pt x="288" y="182"/>
                      </a:lnTo>
                      <a:lnTo>
                        <a:pt x="288" y="182"/>
                      </a:lnTo>
                      <a:lnTo>
                        <a:pt x="273" y="202"/>
                      </a:lnTo>
                      <a:lnTo>
                        <a:pt x="268" y="212"/>
                      </a:lnTo>
                      <a:lnTo>
                        <a:pt x="263" y="222"/>
                      </a:lnTo>
                      <a:lnTo>
                        <a:pt x="263" y="227"/>
                      </a:lnTo>
                      <a:lnTo>
                        <a:pt x="263" y="227"/>
                      </a:lnTo>
                      <a:lnTo>
                        <a:pt x="268" y="232"/>
                      </a:lnTo>
                      <a:lnTo>
                        <a:pt x="268" y="238"/>
                      </a:lnTo>
                      <a:lnTo>
                        <a:pt x="263" y="238"/>
                      </a:lnTo>
                      <a:lnTo>
                        <a:pt x="263" y="243"/>
                      </a:lnTo>
                      <a:lnTo>
                        <a:pt x="263" y="243"/>
                      </a:lnTo>
                      <a:lnTo>
                        <a:pt x="258" y="248"/>
                      </a:lnTo>
                      <a:lnTo>
                        <a:pt x="258" y="253"/>
                      </a:lnTo>
                      <a:lnTo>
                        <a:pt x="253" y="253"/>
                      </a:lnTo>
                      <a:lnTo>
                        <a:pt x="248" y="263"/>
                      </a:lnTo>
                      <a:lnTo>
                        <a:pt x="243" y="268"/>
                      </a:lnTo>
                      <a:lnTo>
                        <a:pt x="238" y="273"/>
                      </a:lnTo>
                      <a:lnTo>
                        <a:pt x="233" y="278"/>
                      </a:lnTo>
                      <a:lnTo>
                        <a:pt x="228" y="278"/>
                      </a:lnTo>
                      <a:lnTo>
                        <a:pt x="223" y="283"/>
                      </a:lnTo>
                      <a:lnTo>
                        <a:pt x="223" y="288"/>
                      </a:lnTo>
                      <a:lnTo>
                        <a:pt x="223" y="283"/>
                      </a:lnTo>
                      <a:lnTo>
                        <a:pt x="218" y="283"/>
                      </a:lnTo>
                      <a:lnTo>
                        <a:pt x="212" y="283"/>
                      </a:lnTo>
                      <a:lnTo>
                        <a:pt x="207" y="278"/>
                      </a:lnTo>
                      <a:lnTo>
                        <a:pt x="197" y="273"/>
                      </a:lnTo>
                      <a:lnTo>
                        <a:pt x="192" y="273"/>
                      </a:lnTo>
                      <a:lnTo>
                        <a:pt x="187" y="258"/>
                      </a:lnTo>
                      <a:lnTo>
                        <a:pt x="187" y="253"/>
                      </a:lnTo>
                      <a:lnTo>
                        <a:pt x="182" y="248"/>
                      </a:lnTo>
                      <a:lnTo>
                        <a:pt x="187" y="243"/>
                      </a:lnTo>
                      <a:lnTo>
                        <a:pt x="187" y="243"/>
                      </a:lnTo>
                      <a:lnTo>
                        <a:pt x="182" y="238"/>
                      </a:lnTo>
                      <a:lnTo>
                        <a:pt x="182" y="232"/>
                      </a:lnTo>
                      <a:lnTo>
                        <a:pt x="177" y="227"/>
                      </a:lnTo>
                      <a:lnTo>
                        <a:pt x="172" y="222"/>
                      </a:lnTo>
                      <a:lnTo>
                        <a:pt x="172" y="217"/>
                      </a:lnTo>
                      <a:lnTo>
                        <a:pt x="162" y="217"/>
                      </a:lnTo>
                      <a:lnTo>
                        <a:pt x="162" y="212"/>
                      </a:lnTo>
                      <a:lnTo>
                        <a:pt x="152" y="212"/>
                      </a:lnTo>
                      <a:lnTo>
                        <a:pt x="152" y="212"/>
                      </a:lnTo>
                      <a:lnTo>
                        <a:pt x="142" y="212"/>
                      </a:lnTo>
                      <a:lnTo>
                        <a:pt x="126" y="212"/>
                      </a:lnTo>
                      <a:lnTo>
                        <a:pt x="121" y="217"/>
                      </a:lnTo>
                      <a:lnTo>
                        <a:pt x="116" y="217"/>
                      </a:lnTo>
                      <a:lnTo>
                        <a:pt x="116" y="222"/>
                      </a:lnTo>
                      <a:lnTo>
                        <a:pt x="111" y="238"/>
                      </a:lnTo>
                      <a:lnTo>
                        <a:pt x="111" y="238"/>
                      </a:lnTo>
                      <a:lnTo>
                        <a:pt x="106" y="232"/>
                      </a:lnTo>
                      <a:lnTo>
                        <a:pt x="96" y="232"/>
                      </a:lnTo>
                      <a:lnTo>
                        <a:pt x="86" y="222"/>
                      </a:lnTo>
                      <a:lnTo>
                        <a:pt x="86" y="227"/>
                      </a:lnTo>
                      <a:lnTo>
                        <a:pt x="81" y="232"/>
                      </a:lnTo>
                      <a:lnTo>
                        <a:pt x="81" y="232"/>
                      </a:lnTo>
                      <a:lnTo>
                        <a:pt x="71" y="232"/>
                      </a:lnTo>
                      <a:lnTo>
                        <a:pt x="71" y="238"/>
                      </a:lnTo>
                      <a:lnTo>
                        <a:pt x="66" y="238"/>
                      </a:lnTo>
                      <a:lnTo>
                        <a:pt x="61" y="238"/>
                      </a:lnTo>
                      <a:lnTo>
                        <a:pt x="56" y="238"/>
                      </a:lnTo>
                      <a:lnTo>
                        <a:pt x="45" y="232"/>
                      </a:lnTo>
                      <a:lnTo>
                        <a:pt x="40" y="238"/>
                      </a:lnTo>
                      <a:lnTo>
                        <a:pt x="35" y="232"/>
                      </a:lnTo>
                      <a:lnTo>
                        <a:pt x="35" y="232"/>
                      </a:lnTo>
                      <a:lnTo>
                        <a:pt x="35" y="222"/>
                      </a:lnTo>
                      <a:lnTo>
                        <a:pt x="35" y="222"/>
                      </a:lnTo>
                      <a:lnTo>
                        <a:pt x="25" y="222"/>
                      </a:lnTo>
                      <a:lnTo>
                        <a:pt x="20" y="222"/>
                      </a:lnTo>
                      <a:lnTo>
                        <a:pt x="15" y="222"/>
                      </a:lnTo>
                      <a:lnTo>
                        <a:pt x="15" y="222"/>
                      </a:lnTo>
                      <a:lnTo>
                        <a:pt x="10" y="222"/>
                      </a:lnTo>
                      <a:lnTo>
                        <a:pt x="10" y="222"/>
                      </a:lnTo>
                      <a:lnTo>
                        <a:pt x="0" y="222"/>
                      </a:lnTo>
                      <a:lnTo>
                        <a:pt x="0" y="212"/>
                      </a:lnTo>
                      <a:lnTo>
                        <a:pt x="5" y="207"/>
                      </a:lnTo>
                      <a:lnTo>
                        <a:pt x="10" y="202"/>
                      </a:lnTo>
                      <a:lnTo>
                        <a:pt x="10" y="192"/>
                      </a:lnTo>
                      <a:lnTo>
                        <a:pt x="10" y="182"/>
                      </a:lnTo>
                      <a:lnTo>
                        <a:pt x="10" y="182"/>
                      </a:lnTo>
                      <a:lnTo>
                        <a:pt x="10" y="177"/>
                      </a:lnTo>
                      <a:lnTo>
                        <a:pt x="20" y="172"/>
                      </a:lnTo>
                      <a:lnTo>
                        <a:pt x="25" y="177"/>
                      </a:lnTo>
                      <a:lnTo>
                        <a:pt x="30" y="177"/>
                      </a:lnTo>
                      <a:lnTo>
                        <a:pt x="40" y="177"/>
                      </a:lnTo>
                      <a:lnTo>
                        <a:pt x="56" y="177"/>
                      </a:lnTo>
                      <a:lnTo>
                        <a:pt x="61" y="177"/>
                      </a:lnTo>
                      <a:lnTo>
                        <a:pt x="71" y="177"/>
                      </a:lnTo>
                      <a:lnTo>
                        <a:pt x="76" y="177"/>
                      </a:lnTo>
                      <a:lnTo>
                        <a:pt x="81" y="172"/>
                      </a:lnTo>
                      <a:lnTo>
                        <a:pt x="81" y="172"/>
                      </a:lnTo>
                      <a:lnTo>
                        <a:pt x="81" y="167"/>
                      </a:lnTo>
                      <a:lnTo>
                        <a:pt x="76" y="162"/>
                      </a:lnTo>
                      <a:lnTo>
                        <a:pt x="76" y="157"/>
                      </a:lnTo>
                      <a:lnTo>
                        <a:pt x="76" y="157"/>
                      </a:lnTo>
                      <a:lnTo>
                        <a:pt x="81" y="151"/>
                      </a:lnTo>
                      <a:lnTo>
                        <a:pt x="86" y="151"/>
                      </a:lnTo>
                      <a:lnTo>
                        <a:pt x="86" y="146"/>
                      </a:lnTo>
                      <a:lnTo>
                        <a:pt x="91" y="141"/>
                      </a:lnTo>
                      <a:lnTo>
                        <a:pt x="96" y="136"/>
                      </a:lnTo>
                      <a:lnTo>
                        <a:pt x="101" y="131"/>
                      </a:lnTo>
                      <a:lnTo>
                        <a:pt x="106" y="126"/>
                      </a:lnTo>
                      <a:lnTo>
                        <a:pt x="111" y="126"/>
                      </a:lnTo>
                      <a:lnTo>
                        <a:pt x="116" y="121"/>
                      </a:lnTo>
                      <a:lnTo>
                        <a:pt x="121" y="121"/>
                      </a:lnTo>
                      <a:lnTo>
                        <a:pt x="126" y="126"/>
                      </a:lnTo>
                      <a:lnTo>
                        <a:pt x="126" y="126"/>
                      </a:lnTo>
                      <a:lnTo>
                        <a:pt x="131" y="126"/>
                      </a:lnTo>
                      <a:lnTo>
                        <a:pt x="137" y="121"/>
                      </a:lnTo>
                      <a:lnTo>
                        <a:pt x="137" y="116"/>
                      </a:lnTo>
                      <a:lnTo>
                        <a:pt x="142" y="106"/>
                      </a:lnTo>
                      <a:lnTo>
                        <a:pt x="142" y="101"/>
                      </a:lnTo>
                      <a:lnTo>
                        <a:pt x="142" y="96"/>
                      </a:lnTo>
                      <a:lnTo>
                        <a:pt x="142" y="91"/>
                      </a:lnTo>
                      <a:lnTo>
                        <a:pt x="137" y="86"/>
                      </a:lnTo>
                      <a:lnTo>
                        <a:pt x="137" y="81"/>
                      </a:lnTo>
                      <a:lnTo>
                        <a:pt x="137" y="70"/>
                      </a:lnTo>
                      <a:lnTo>
                        <a:pt x="142" y="65"/>
                      </a:lnTo>
                      <a:lnTo>
                        <a:pt x="147" y="55"/>
                      </a:lnTo>
                      <a:lnTo>
                        <a:pt x="157" y="50"/>
                      </a:lnTo>
                      <a:lnTo>
                        <a:pt x="162" y="50"/>
                      </a:lnTo>
                      <a:lnTo>
                        <a:pt x="172" y="50"/>
                      </a:lnTo>
                      <a:lnTo>
                        <a:pt x="177" y="55"/>
                      </a:lnTo>
                      <a:lnTo>
                        <a:pt x="182" y="55"/>
                      </a:lnTo>
                      <a:lnTo>
                        <a:pt x="187" y="55"/>
                      </a:lnTo>
                      <a:lnTo>
                        <a:pt x="187" y="50"/>
                      </a:lnTo>
                      <a:lnTo>
                        <a:pt x="187" y="45"/>
                      </a:lnTo>
                      <a:lnTo>
                        <a:pt x="182" y="35"/>
                      </a:lnTo>
                      <a:lnTo>
                        <a:pt x="177" y="30"/>
                      </a:lnTo>
                      <a:lnTo>
                        <a:pt x="167" y="20"/>
                      </a:lnTo>
                      <a:lnTo>
                        <a:pt x="172" y="5"/>
                      </a:lnTo>
                    </a:path>
                  </a:pathLst>
                </a:custGeom>
                <a:grpFill/>
                <a:ln w="3175" cap="rnd">
                  <a:noFill/>
                  <a:prstDash val="solid"/>
                  <a:miter lim="800000"/>
                  <a:headEnd/>
                  <a:tailEnd/>
                </a:ln>
              </p:spPr>
              <p:txBody>
                <a:bodyPr/>
                <a:lstStyle/>
                <a:p>
                  <a:endParaRPr lang="en-US"/>
                </a:p>
              </p:txBody>
            </p:sp>
            <p:sp>
              <p:nvSpPr>
                <p:cNvPr id="65" name="Freeform 51">
                  <a:extLst>
                    <a:ext uri="{FF2B5EF4-FFF2-40B4-BE49-F238E27FC236}">
                      <a16:creationId xmlns:a16="http://schemas.microsoft.com/office/drawing/2014/main" id="{908EF220-A59F-48F3-96DF-2EC6CD98A245}"/>
                    </a:ext>
                  </a:extLst>
                </p:cNvPr>
                <p:cNvSpPr>
                  <a:spLocks/>
                </p:cNvSpPr>
                <p:nvPr/>
              </p:nvSpPr>
              <p:spPr bwMode="auto">
                <a:xfrm>
                  <a:off x="4881564" y="1462088"/>
                  <a:ext cx="273050" cy="298450"/>
                </a:xfrm>
                <a:custGeom>
                  <a:avLst/>
                  <a:gdLst>
                    <a:gd name="T0" fmla="*/ 0 w 172"/>
                    <a:gd name="T1" fmla="*/ 26 h 188"/>
                    <a:gd name="T2" fmla="*/ 25 w 172"/>
                    <a:gd name="T3" fmla="*/ 16 h 188"/>
                    <a:gd name="T4" fmla="*/ 20 w 172"/>
                    <a:gd name="T5" fmla="*/ 21 h 188"/>
                    <a:gd name="T6" fmla="*/ 25 w 172"/>
                    <a:gd name="T7" fmla="*/ 21 h 188"/>
                    <a:gd name="T8" fmla="*/ 30 w 172"/>
                    <a:gd name="T9" fmla="*/ 16 h 188"/>
                    <a:gd name="T10" fmla="*/ 41 w 172"/>
                    <a:gd name="T11" fmla="*/ 16 h 188"/>
                    <a:gd name="T12" fmla="*/ 46 w 172"/>
                    <a:gd name="T13" fmla="*/ 6 h 188"/>
                    <a:gd name="T14" fmla="*/ 51 w 172"/>
                    <a:gd name="T15" fmla="*/ 0 h 188"/>
                    <a:gd name="T16" fmla="*/ 56 w 172"/>
                    <a:gd name="T17" fmla="*/ 0 h 188"/>
                    <a:gd name="T18" fmla="*/ 91 w 172"/>
                    <a:gd name="T19" fmla="*/ 11 h 188"/>
                    <a:gd name="T20" fmla="*/ 127 w 172"/>
                    <a:gd name="T21" fmla="*/ 16 h 188"/>
                    <a:gd name="T22" fmla="*/ 157 w 172"/>
                    <a:gd name="T23" fmla="*/ 11 h 188"/>
                    <a:gd name="T24" fmla="*/ 152 w 172"/>
                    <a:gd name="T25" fmla="*/ 31 h 188"/>
                    <a:gd name="T26" fmla="*/ 172 w 172"/>
                    <a:gd name="T27" fmla="*/ 56 h 188"/>
                    <a:gd name="T28" fmla="*/ 167 w 172"/>
                    <a:gd name="T29" fmla="*/ 66 h 188"/>
                    <a:gd name="T30" fmla="*/ 147 w 172"/>
                    <a:gd name="T31" fmla="*/ 61 h 188"/>
                    <a:gd name="T32" fmla="*/ 127 w 172"/>
                    <a:gd name="T33" fmla="*/ 76 h 188"/>
                    <a:gd name="T34" fmla="*/ 122 w 172"/>
                    <a:gd name="T35" fmla="*/ 97 h 188"/>
                    <a:gd name="T36" fmla="*/ 127 w 172"/>
                    <a:gd name="T37" fmla="*/ 112 h 188"/>
                    <a:gd name="T38" fmla="*/ 122 w 172"/>
                    <a:gd name="T39" fmla="*/ 132 h 188"/>
                    <a:gd name="T40" fmla="*/ 111 w 172"/>
                    <a:gd name="T41" fmla="*/ 137 h 188"/>
                    <a:gd name="T42" fmla="*/ 96 w 172"/>
                    <a:gd name="T43" fmla="*/ 137 h 188"/>
                    <a:gd name="T44" fmla="*/ 81 w 172"/>
                    <a:gd name="T45" fmla="*/ 147 h 188"/>
                    <a:gd name="T46" fmla="*/ 71 w 172"/>
                    <a:gd name="T47" fmla="*/ 162 h 188"/>
                    <a:gd name="T48" fmla="*/ 61 w 172"/>
                    <a:gd name="T49" fmla="*/ 168 h 188"/>
                    <a:gd name="T50" fmla="*/ 66 w 172"/>
                    <a:gd name="T51" fmla="*/ 183 h 188"/>
                    <a:gd name="T52" fmla="*/ 56 w 172"/>
                    <a:gd name="T53" fmla="*/ 188 h 188"/>
                    <a:gd name="T54" fmla="*/ 25 w 172"/>
                    <a:gd name="T55" fmla="*/ 188 h 188"/>
                    <a:gd name="T56" fmla="*/ 5 w 172"/>
                    <a:gd name="T57" fmla="*/ 183 h 188"/>
                    <a:gd name="T58" fmla="*/ 15 w 172"/>
                    <a:gd name="T59" fmla="*/ 178 h 188"/>
                    <a:gd name="T60" fmla="*/ 30 w 172"/>
                    <a:gd name="T61" fmla="*/ 162 h 188"/>
                    <a:gd name="T62" fmla="*/ 46 w 172"/>
                    <a:gd name="T63" fmla="*/ 157 h 188"/>
                    <a:gd name="T64" fmla="*/ 51 w 172"/>
                    <a:gd name="T65" fmla="*/ 147 h 188"/>
                    <a:gd name="T66" fmla="*/ 41 w 172"/>
                    <a:gd name="T67" fmla="*/ 122 h 188"/>
                    <a:gd name="T68" fmla="*/ 51 w 172"/>
                    <a:gd name="T69" fmla="*/ 117 h 188"/>
                    <a:gd name="T70" fmla="*/ 61 w 172"/>
                    <a:gd name="T71" fmla="*/ 102 h 188"/>
                    <a:gd name="T72" fmla="*/ 41 w 172"/>
                    <a:gd name="T73" fmla="*/ 76 h 188"/>
                    <a:gd name="T74" fmla="*/ 20 w 172"/>
                    <a:gd name="T75" fmla="*/ 81 h 188"/>
                    <a:gd name="T76" fmla="*/ 5 w 172"/>
                    <a:gd name="T77" fmla="*/ 92 h 188"/>
                    <a:gd name="T78" fmla="*/ 10 w 172"/>
                    <a:gd name="T79" fmla="*/ 76 h 188"/>
                    <a:gd name="T80" fmla="*/ 10 w 172"/>
                    <a:gd name="T81" fmla="*/ 61 h 188"/>
                    <a:gd name="T82" fmla="*/ 10 w 172"/>
                    <a:gd name="T83" fmla="*/ 46 h 188"/>
                    <a:gd name="T84" fmla="*/ 10 w 172"/>
                    <a:gd name="T85" fmla="*/ 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188">
                      <a:moveTo>
                        <a:pt x="5" y="31"/>
                      </a:moveTo>
                      <a:lnTo>
                        <a:pt x="5" y="31"/>
                      </a:lnTo>
                      <a:lnTo>
                        <a:pt x="0" y="26"/>
                      </a:lnTo>
                      <a:lnTo>
                        <a:pt x="0" y="26"/>
                      </a:lnTo>
                      <a:lnTo>
                        <a:pt x="15" y="16"/>
                      </a:lnTo>
                      <a:lnTo>
                        <a:pt x="25" y="16"/>
                      </a:lnTo>
                      <a:lnTo>
                        <a:pt x="20" y="21"/>
                      </a:lnTo>
                      <a:lnTo>
                        <a:pt x="20" y="21"/>
                      </a:lnTo>
                      <a:lnTo>
                        <a:pt x="20" y="21"/>
                      </a:lnTo>
                      <a:lnTo>
                        <a:pt x="20" y="21"/>
                      </a:lnTo>
                      <a:lnTo>
                        <a:pt x="25" y="21"/>
                      </a:lnTo>
                      <a:lnTo>
                        <a:pt x="25" y="21"/>
                      </a:lnTo>
                      <a:lnTo>
                        <a:pt x="30" y="21"/>
                      </a:lnTo>
                      <a:lnTo>
                        <a:pt x="25" y="16"/>
                      </a:lnTo>
                      <a:lnTo>
                        <a:pt x="30" y="16"/>
                      </a:lnTo>
                      <a:lnTo>
                        <a:pt x="35" y="16"/>
                      </a:lnTo>
                      <a:lnTo>
                        <a:pt x="41" y="16"/>
                      </a:lnTo>
                      <a:lnTo>
                        <a:pt x="41" y="16"/>
                      </a:lnTo>
                      <a:lnTo>
                        <a:pt x="46" y="11"/>
                      </a:lnTo>
                      <a:lnTo>
                        <a:pt x="46" y="6"/>
                      </a:lnTo>
                      <a:lnTo>
                        <a:pt x="46" y="6"/>
                      </a:lnTo>
                      <a:lnTo>
                        <a:pt x="46" y="0"/>
                      </a:lnTo>
                      <a:lnTo>
                        <a:pt x="46" y="0"/>
                      </a:lnTo>
                      <a:lnTo>
                        <a:pt x="51" y="0"/>
                      </a:lnTo>
                      <a:lnTo>
                        <a:pt x="51" y="0"/>
                      </a:lnTo>
                      <a:lnTo>
                        <a:pt x="56" y="0"/>
                      </a:lnTo>
                      <a:lnTo>
                        <a:pt x="56" y="0"/>
                      </a:lnTo>
                      <a:lnTo>
                        <a:pt x="61" y="0"/>
                      </a:lnTo>
                      <a:lnTo>
                        <a:pt x="81" y="0"/>
                      </a:lnTo>
                      <a:lnTo>
                        <a:pt x="91" y="11"/>
                      </a:lnTo>
                      <a:lnTo>
                        <a:pt x="111" y="16"/>
                      </a:lnTo>
                      <a:lnTo>
                        <a:pt x="122" y="16"/>
                      </a:lnTo>
                      <a:lnTo>
                        <a:pt x="127" y="16"/>
                      </a:lnTo>
                      <a:lnTo>
                        <a:pt x="137" y="11"/>
                      </a:lnTo>
                      <a:lnTo>
                        <a:pt x="142" y="6"/>
                      </a:lnTo>
                      <a:lnTo>
                        <a:pt x="157" y="11"/>
                      </a:lnTo>
                      <a:lnTo>
                        <a:pt x="157" y="11"/>
                      </a:lnTo>
                      <a:lnTo>
                        <a:pt x="157" y="16"/>
                      </a:lnTo>
                      <a:lnTo>
                        <a:pt x="152" y="31"/>
                      </a:lnTo>
                      <a:lnTo>
                        <a:pt x="162" y="41"/>
                      </a:lnTo>
                      <a:lnTo>
                        <a:pt x="167" y="46"/>
                      </a:lnTo>
                      <a:lnTo>
                        <a:pt x="172" y="56"/>
                      </a:lnTo>
                      <a:lnTo>
                        <a:pt x="172" y="61"/>
                      </a:lnTo>
                      <a:lnTo>
                        <a:pt x="172" y="66"/>
                      </a:lnTo>
                      <a:lnTo>
                        <a:pt x="167" y="66"/>
                      </a:lnTo>
                      <a:lnTo>
                        <a:pt x="162" y="66"/>
                      </a:lnTo>
                      <a:lnTo>
                        <a:pt x="157" y="61"/>
                      </a:lnTo>
                      <a:lnTo>
                        <a:pt x="147" y="61"/>
                      </a:lnTo>
                      <a:lnTo>
                        <a:pt x="142" y="61"/>
                      </a:lnTo>
                      <a:lnTo>
                        <a:pt x="132" y="66"/>
                      </a:lnTo>
                      <a:lnTo>
                        <a:pt x="127" y="76"/>
                      </a:lnTo>
                      <a:lnTo>
                        <a:pt x="122" y="81"/>
                      </a:lnTo>
                      <a:lnTo>
                        <a:pt x="122" y="92"/>
                      </a:lnTo>
                      <a:lnTo>
                        <a:pt x="122" y="97"/>
                      </a:lnTo>
                      <a:lnTo>
                        <a:pt x="127" y="102"/>
                      </a:lnTo>
                      <a:lnTo>
                        <a:pt x="127" y="107"/>
                      </a:lnTo>
                      <a:lnTo>
                        <a:pt x="127" y="112"/>
                      </a:lnTo>
                      <a:lnTo>
                        <a:pt x="127" y="117"/>
                      </a:lnTo>
                      <a:lnTo>
                        <a:pt x="122" y="127"/>
                      </a:lnTo>
                      <a:lnTo>
                        <a:pt x="122" y="132"/>
                      </a:lnTo>
                      <a:lnTo>
                        <a:pt x="116" y="137"/>
                      </a:lnTo>
                      <a:lnTo>
                        <a:pt x="111" y="137"/>
                      </a:lnTo>
                      <a:lnTo>
                        <a:pt x="111" y="137"/>
                      </a:lnTo>
                      <a:lnTo>
                        <a:pt x="106" y="132"/>
                      </a:lnTo>
                      <a:lnTo>
                        <a:pt x="101" y="132"/>
                      </a:lnTo>
                      <a:lnTo>
                        <a:pt x="96" y="137"/>
                      </a:lnTo>
                      <a:lnTo>
                        <a:pt x="91" y="137"/>
                      </a:lnTo>
                      <a:lnTo>
                        <a:pt x="86" y="142"/>
                      </a:lnTo>
                      <a:lnTo>
                        <a:pt x="81" y="147"/>
                      </a:lnTo>
                      <a:lnTo>
                        <a:pt x="76" y="152"/>
                      </a:lnTo>
                      <a:lnTo>
                        <a:pt x="71" y="157"/>
                      </a:lnTo>
                      <a:lnTo>
                        <a:pt x="71" y="162"/>
                      </a:lnTo>
                      <a:lnTo>
                        <a:pt x="66" y="162"/>
                      </a:lnTo>
                      <a:lnTo>
                        <a:pt x="61" y="168"/>
                      </a:lnTo>
                      <a:lnTo>
                        <a:pt x="61" y="168"/>
                      </a:lnTo>
                      <a:lnTo>
                        <a:pt x="61" y="173"/>
                      </a:lnTo>
                      <a:lnTo>
                        <a:pt x="66" y="178"/>
                      </a:lnTo>
                      <a:lnTo>
                        <a:pt x="66" y="183"/>
                      </a:lnTo>
                      <a:lnTo>
                        <a:pt x="66" y="183"/>
                      </a:lnTo>
                      <a:lnTo>
                        <a:pt x="61" y="188"/>
                      </a:lnTo>
                      <a:lnTo>
                        <a:pt x="56" y="188"/>
                      </a:lnTo>
                      <a:lnTo>
                        <a:pt x="46" y="188"/>
                      </a:lnTo>
                      <a:lnTo>
                        <a:pt x="41" y="188"/>
                      </a:lnTo>
                      <a:lnTo>
                        <a:pt x="25" y="188"/>
                      </a:lnTo>
                      <a:lnTo>
                        <a:pt x="15" y="188"/>
                      </a:lnTo>
                      <a:lnTo>
                        <a:pt x="10" y="188"/>
                      </a:lnTo>
                      <a:lnTo>
                        <a:pt x="5" y="183"/>
                      </a:lnTo>
                      <a:lnTo>
                        <a:pt x="5" y="183"/>
                      </a:lnTo>
                      <a:lnTo>
                        <a:pt x="10" y="178"/>
                      </a:lnTo>
                      <a:lnTo>
                        <a:pt x="15" y="178"/>
                      </a:lnTo>
                      <a:lnTo>
                        <a:pt x="20" y="173"/>
                      </a:lnTo>
                      <a:lnTo>
                        <a:pt x="25" y="168"/>
                      </a:lnTo>
                      <a:lnTo>
                        <a:pt x="30" y="162"/>
                      </a:lnTo>
                      <a:lnTo>
                        <a:pt x="41" y="162"/>
                      </a:lnTo>
                      <a:lnTo>
                        <a:pt x="46" y="162"/>
                      </a:lnTo>
                      <a:lnTo>
                        <a:pt x="46" y="157"/>
                      </a:lnTo>
                      <a:lnTo>
                        <a:pt x="51" y="152"/>
                      </a:lnTo>
                      <a:lnTo>
                        <a:pt x="51" y="152"/>
                      </a:lnTo>
                      <a:lnTo>
                        <a:pt x="51" y="147"/>
                      </a:lnTo>
                      <a:lnTo>
                        <a:pt x="46" y="142"/>
                      </a:lnTo>
                      <a:lnTo>
                        <a:pt x="46" y="127"/>
                      </a:lnTo>
                      <a:lnTo>
                        <a:pt x="41" y="122"/>
                      </a:lnTo>
                      <a:lnTo>
                        <a:pt x="41" y="122"/>
                      </a:lnTo>
                      <a:lnTo>
                        <a:pt x="46" y="117"/>
                      </a:lnTo>
                      <a:lnTo>
                        <a:pt x="51" y="117"/>
                      </a:lnTo>
                      <a:lnTo>
                        <a:pt x="51" y="107"/>
                      </a:lnTo>
                      <a:lnTo>
                        <a:pt x="56" y="102"/>
                      </a:lnTo>
                      <a:lnTo>
                        <a:pt x="61" y="102"/>
                      </a:lnTo>
                      <a:lnTo>
                        <a:pt x="56" y="87"/>
                      </a:lnTo>
                      <a:lnTo>
                        <a:pt x="51" y="87"/>
                      </a:lnTo>
                      <a:lnTo>
                        <a:pt x="41" y="76"/>
                      </a:lnTo>
                      <a:lnTo>
                        <a:pt x="30" y="76"/>
                      </a:lnTo>
                      <a:lnTo>
                        <a:pt x="25" y="81"/>
                      </a:lnTo>
                      <a:lnTo>
                        <a:pt x="20" y="81"/>
                      </a:lnTo>
                      <a:lnTo>
                        <a:pt x="15" y="81"/>
                      </a:lnTo>
                      <a:lnTo>
                        <a:pt x="5" y="92"/>
                      </a:lnTo>
                      <a:lnTo>
                        <a:pt x="5" y="92"/>
                      </a:lnTo>
                      <a:lnTo>
                        <a:pt x="5" y="87"/>
                      </a:lnTo>
                      <a:lnTo>
                        <a:pt x="5" y="87"/>
                      </a:lnTo>
                      <a:lnTo>
                        <a:pt x="10" y="76"/>
                      </a:lnTo>
                      <a:lnTo>
                        <a:pt x="10" y="76"/>
                      </a:lnTo>
                      <a:lnTo>
                        <a:pt x="10" y="66"/>
                      </a:lnTo>
                      <a:lnTo>
                        <a:pt x="10" y="61"/>
                      </a:lnTo>
                      <a:lnTo>
                        <a:pt x="10" y="56"/>
                      </a:lnTo>
                      <a:lnTo>
                        <a:pt x="10" y="51"/>
                      </a:lnTo>
                      <a:lnTo>
                        <a:pt x="10" y="46"/>
                      </a:lnTo>
                      <a:lnTo>
                        <a:pt x="5" y="46"/>
                      </a:lnTo>
                      <a:lnTo>
                        <a:pt x="10" y="41"/>
                      </a:lnTo>
                      <a:lnTo>
                        <a:pt x="10" y="41"/>
                      </a:lnTo>
                      <a:lnTo>
                        <a:pt x="5" y="36"/>
                      </a:lnTo>
                      <a:lnTo>
                        <a:pt x="5" y="31"/>
                      </a:lnTo>
                    </a:path>
                  </a:pathLst>
                </a:custGeom>
                <a:grpFill/>
                <a:ln w="3175" cap="rnd">
                  <a:noFill/>
                  <a:prstDash val="solid"/>
                  <a:miter lim="800000"/>
                  <a:headEnd/>
                  <a:tailEnd/>
                </a:ln>
              </p:spPr>
              <p:txBody>
                <a:bodyPr/>
                <a:lstStyle/>
                <a:p>
                  <a:endParaRPr lang="en-US"/>
                </a:p>
              </p:txBody>
            </p:sp>
            <p:sp>
              <p:nvSpPr>
                <p:cNvPr id="66" name="Freeform 52">
                  <a:extLst>
                    <a:ext uri="{FF2B5EF4-FFF2-40B4-BE49-F238E27FC236}">
                      <a16:creationId xmlns:a16="http://schemas.microsoft.com/office/drawing/2014/main" id="{91D16E06-42D0-4EBE-A332-1B37822E4630}"/>
                    </a:ext>
                  </a:extLst>
                </p:cNvPr>
                <p:cNvSpPr>
                  <a:spLocks/>
                </p:cNvSpPr>
                <p:nvPr/>
              </p:nvSpPr>
              <p:spPr bwMode="auto">
                <a:xfrm>
                  <a:off x="4776789" y="2243138"/>
                  <a:ext cx="128588" cy="79375"/>
                </a:xfrm>
                <a:custGeom>
                  <a:avLst/>
                  <a:gdLst>
                    <a:gd name="T0" fmla="*/ 31 w 81"/>
                    <a:gd name="T1" fmla="*/ 5 h 50"/>
                    <a:gd name="T2" fmla="*/ 31 w 81"/>
                    <a:gd name="T3" fmla="*/ 5 h 50"/>
                    <a:gd name="T4" fmla="*/ 41 w 81"/>
                    <a:gd name="T5" fmla="*/ 0 h 50"/>
                    <a:gd name="T6" fmla="*/ 46 w 81"/>
                    <a:gd name="T7" fmla="*/ 5 h 50"/>
                    <a:gd name="T8" fmla="*/ 46 w 81"/>
                    <a:gd name="T9" fmla="*/ 5 h 50"/>
                    <a:gd name="T10" fmla="*/ 46 w 81"/>
                    <a:gd name="T11" fmla="*/ 10 h 50"/>
                    <a:gd name="T12" fmla="*/ 51 w 81"/>
                    <a:gd name="T13" fmla="*/ 10 h 50"/>
                    <a:gd name="T14" fmla="*/ 51 w 81"/>
                    <a:gd name="T15" fmla="*/ 10 h 50"/>
                    <a:gd name="T16" fmla="*/ 51 w 81"/>
                    <a:gd name="T17" fmla="*/ 10 h 50"/>
                    <a:gd name="T18" fmla="*/ 56 w 81"/>
                    <a:gd name="T19" fmla="*/ 10 h 50"/>
                    <a:gd name="T20" fmla="*/ 56 w 81"/>
                    <a:gd name="T21" fmla="*/ 15 h 50"/>
                    <a:gd name="T22" fmla="*/ 56 w 81"/>
                    <a:gd name="T23" fmla="*/ 15 h 50"/>
                    <a:gd name="T24" fmla="*/ 56 w 81"/>
                    <a:gd name="T25" fmla="*/ 15 h 50"/>
                    <a:gd name="T26" fmla="*/ 66 w 81"/>
                    <a:gd name="T27" fmla="*/ 15 h 50"/>
                    <a:gd name="T28" fmla="*/ 71 w 81"/>
                    <a:gd name="T29" fmla="*/ 15 h 50"/>
                    <a:gd name="T30" fmla="*/ 81 w 81"/>
                    <a:gd name="T31" fmla="*/ 20 h 50"/>
                    <a:gd name="T32" fmla="*/ 81 w 81"/>
                    <a:gd name="T33" fmla="*/ 20 h 50"/>
                    <a:gd name="T34" fmla="*/ 76 w 81"/>
                    <a:gd name="T35" fmla="*/ 25 h 50"/>
                    <a:gd name="T36" fmla="*/ 71 w 81"/>
                    <a:gd name="T37" fmla="*/ 25 h 50"/>
                    <a:gd name="T38" fmla="*/ 71 w 81"/>
                    <a:gd name="T39" fmla="*/ 20 h 50"/>
                    <a:gd name="T40" fmla="*/ 66 w 81"/>
                    <a:gd name="T41" fmla="*/ 20 h 50"/>
                    <a:gd name="T42" fmla="*/ 61 w 81"/>
                    <a:gd name="T43" fmla="*/ 30 h 50"/>
                    <a:gd name="T44" fmla="*/ 56 w 81"/>
                    <a:gd name="T45" fmla="*/ 30 h 50"/>
                    <a:gd name="T46" fmla="*/ 56 w 81"/>
                    <a:gd name="T47" fmla="*/ 35 h 50"/>
                    <a:gd name="T48" fmla="*/ 46 w 81"/>
                    <a:gd name="T49" fmla="*/ 40 h 50"/>
                    <a:gd name="T50" fmla="*/ 36 w 81"/>
                    <a:gd name="T51" fmla="*/ 45 h 50"/>
                    <a:gd name="T52" fmla="*/ 31 w 81"/>
                    <a:gd name="T53" fmla="*/ 50 h 50"/>
                    <a:gd name="T54" fmla="*/ 31 w 81"/>
                    <a:gd name="T55" fmla="*/ 45 h 50"/>
                    <a:gd name="T56" fmla="*/ 20 w 81"/>
                    <a:gd name="T57" fmla="*/ 40 h 50"/>
                    <a:gd name="T58" fmla="*/ 15 w 81"/>
                    <a:gd name="T59" fmla="*/ 35 h 50"/>
                    <a:gd name="T60" fmla="*/ 20 w 81"/>
                    <a:gd name="T61" fmla="*/ 30 h 50"/>
                    <a:gd name="T62" fmla="*/ 20 w 81"/>
                    <a:gd name="T63" fmla="*/ 30 h 50"/>
                    <a:gd name="T64" fmla="*/ 20 w 81"/>
                    <a:gd name="T65" fmla="*/ 30 h 50"/>
                    <a:gd name="T66" fmla="*/ 10 w 81"/>
                    <a:gd name="T67" fmla="*/ 30 h 50"/>
                    <a:gd name="T68" fmla="*/ 10 w 81"/>
                    <a:gd name="T69" fmla="*/ 25 h 50"/>
                    <a:gd name="T70" fmla="*/ 10 w 81"/>
                    <a:gd name="T71" fmla="*/ 20 h 50"/>
                    <a:gd name="T72" fmla="*/ 5 w 81"/>
                    <a:gd name="T73" fmla="*/ 20 h 50"/>
                    <a:gd name="T74" fmla="*/ 5 w 81"/>
                    <a:gd name="T75" fmla="*/ 15 h 50"/>
                    <a:gd name="T76" fmla="*/ 5 w 81"/>
                    <a:gd name="T77" fmla="*/ 15 h 50"/>
                    <a:gd name="T78" fmla="*/ 0 w 81"/>
                    <a:gd name="T79" fmla="*/ 15 h 50"/>
                    <a:gd name="T80" fmla="*/ 0 w 81"/>
                    <a:gd name="T81" fmla="*/ 10 h 50"/>
                    <a:gd name="T82" fmla="*/ 0 w 81"/>
                    <a:gd name="T83" fmla="*/ 10 h 50"/>
                    <a:gd name="T84" fmla="*/ 15 w 81"/>
                    <a:gd name="T85" fmla="*/ 5 h 50"/>
                    <a:gd name="T86" fmla="*/ 31 w 81"/>
                    <a:gd name="T87"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50">
                      <a:moveTo>
                        <a:pt x="31" y="5"/>
                      </a:moveTo>
                      <a:lnTo>
                        <a:pt x="31" y="5"/>
                      </a:lnTo>
                      <a:lnTo>
                        <a:pt x="41" y="0"/>
                      </a:lnTo>
                      <a:lnTo>
                        <a:pt x="46" y="5"/>
                      </a:lnTo>
                      <a:lnTo>
                        <a:pt x="46" y="5"/>
                      </a:lnTo>
                      <a:lnTo>
                        <a:pt x="46" y="10"/>
                      </a:lnTo>
                      <a:lnTo>
                        <a:pt x="51" y="10"/>
                      </a:lnTo>
                      <a:lnTo>
                        <a:pt x="51" y="10"/>
                      </a:lnTo>
                      <a:lnTo>
                        <a:pt x="51" y="10"/>
                      </a:lnTo>
                      <a:lnTo>
                        <a:pt x="56" y="10"/>
                      </a:lnTo>
                      <a:lnTo>
                        <a:pt x="56" y="15"/>
                      </a:lnTo>
                      <a:lnTo>
                        <a:pt x="56" y="15"/>
                      </a:lnTo>
                      <a:lnTo>
                        <a:pt x="56" y="15"/>
                      </a:lnTo>
                      <a:lnTo>
                        <a:pt x="66" y="15"/>
                      </a:lnTo>
                      <a:lnTo>
                        <a:pt x="71" y="15"/>
                      </a:lnTo>
                      <a:lnTo>
                        <a:pt x="81" y="20"/>
                      </a:lnTo>
                      <a:lnTo>
                        <a:pt x="81" y="20"/>
                      </a:lnTo>
                      <a:lnTo>
                        <a:pt x="76" y="25"/>
                      </a:lnTo>
                      <a:lnTo>
                        <a:pt x="71" y="25"/>
                      </a:lnTo>
                      <a:lnTo>
                        <a:pt x="71" y="20"/>
                      </a:lnTo>
                      <a:lnTo>
                        <a:pt x="66" y="20"/>
                      </a:lnTo>
                      <a:lnTo>
                        <a:pt x="61" y="30"/>
                      </a:lnTo>
                      <a:lnTo>
                        <a:pt x="56" y="30"/>
                      </a:lnTo>
                      <a:lnTo>
                        <a:pt x="56" y="35"/>
                      </a:lnTo>
                      <a:lnTo>
                        <a:pt x="46" y="40"/>
                      </a:lnTo>
                      <a:lnTo>
                        <a:pt x="36" y="45"/>
                      </a:lnTo>
                      <a:lnTo>
                        <a:pt x="31" y="50"/>
                      </a:lnTo>
                      <a:lnTo>
                        <a:pt x="31" y="45"/>
                      </a:lnTo>
                      <a:lnTo>
                        <a:pt x="20" y="40"/>
                      </a:lnTo>
                      <a:lnTo>
                        <a:pt x="15" y="35"/>
                      </a:lnTo>
                      <a:lnTo>
                        <a:pt x="20" y="30"/>
                      </a:lnTo>
                      <a:lnTo>
                        <a:pt x="20" y="30"/>
                      </a:lnTo>
                      <a:lnTo>
                        <a:pt x="20" y="30"/>
                      </a:lnTo>
                      <a:lnTo>
                        <a:pt x="10" y="30"/>
                      </a:lnTo>
                      <a:lnTo>
                        <a:pt x="10" y="25"/>
                      </a:lnTo>
                      <a:lnTo>
                        <a:pt x="10" y="20"/>
                      </a:lnTo>
                      <a:lnTo>
                        <a:pt x="5" y="20"/>
                      </a:lnTo>
                      <a:lnTo>
                        <a:pt x="5" y="15"/>
                      </a:lnTo>
                      <a:lnTo>
                        <a:pt x="5" y="15"/>
                      </a:lnTo>
                      <a:lnTo>
                        <a:pt x="0" y="15"/>
                      </a:lnTo>
                      <a:lnTo>
                        <a:pt x="0" y="10"/>
                      </a:lnTo>
                      <a:lnTo>
                        <a:pt x="0" y="10"/>
                      </a:lnTo>
                      <a:lnTo>
                        <a:pt x="15" y="5"/>
                      </a:lnTo>
                      <a:lnTo>
                        <a:pt x="31" y="5"/>
                      </a:lnTo>
                    </a:path>
                  </a:pathLst>
                </a:custGeom>
                <a:grpFill/>
                <a:ln w="3175" cap="rnd">
                  <a:noFill/>
                  <a:prstDash val="solid"/>
                  <a:miter lim="800000"/>
                  <a:headEnd/>
                  <a:tailEnd/>
                </a:ln>
              </p:spPr>
              <p:txBody>
                <a:bodyPr/>
                <a:lstStyle/>
                <a:p>
                  <a:endParaRPr lang="en-US"/>
                </a:p>
              </p:txBody>
            </p:sp>
            <p:sp>
              <p:nvSpPr>
                <p:cNvPr id="67" name="Freeform 53">
                  <a:extLst>
                    <a:ext uri="{FF2B5EF4-FFF2-40B4-BE49-F238E27FC236}">
                      <a16:creationId xmlns:a16="http://schemas.microsoft.com/office/drawing/2014/main" id="{B9F2150C-DA1E-490D-9AA1-BB01F5BDB297}"/>
                    </a:ext>
                  </a:extLst>
                </p:cNvPr>
                <p:cNvSpPr>
                  <a:spLocks/>
                </p:cNvSpPr>
                <p:nvPr/>
              </p:nvSpPr>
              <p:spPr bwMode="auto">
                <a:xfrm>
                  <a:off x="4672014" y="1889125"/>
                  <a:ext cx="7938" cy="0"/>
                </a:xfrm>
                <a:custGeom>
                  <a:avLst/>
                  <a:gdLst>
                    <a:gd name="T0" fmla="*/ 5 w 5"/>
                    <a:gd name="T1" fmla="*/ 5 w 5"/>
                    <a:gd name="T2" fmla="*/ 5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5" y="0"/>
                      </a:lnTo>
                      <a:lnTo>
                        <a:pt x="0" y="0"/>
                      </a:lnTo>
                      <a:lnTo>
                        <a:pt x="5" y="0"/>
                      </a:lnTo>
                    </a:path>
                  </a:pathLst>
                </a:custGeom>
                <a:grpFill/>
                <a:ln w="3175" cap="rnd">
                  <a:noFill/>
                  <a:prstDash val="solid"/>
                  <a:miter lim="800000"/>
                  <a:headEnd/>
                  <a:tailEnd/>
                </a:ln>
              </p:spPr>
              <p:txBody>
                <a:bodyPr/>
                <a:lstStyle/>
                <a:p>
                  <a:endParaRPr lang="en-US"/>
                </a:p>
              </p:txBody>
            </p:sp>
            <p:sp>
              <p:nvSpPr>
                <p:cNvPr id="68" name="Freeform 54">
                  <a:extLst>
                    <a:ext uri="{FF2B5EF4-FFF2-40B4-BE49-F238E27FC236}">
                      <a16:creationId xmlns:a16="http://schemas.microsoft.com/office/drawing/2014/main" id="{0CFC0F53-31CD-477F-960F-07A671CBB5BA}"/>
                    </a:ext>
                  </a:extLst>
                </p:cNvPr>
                <p:cNvSpPr>
                  <a:spLocks/>
                </p:cNvSpPr>
                <p:nvPr/>
              </p:nvSpPr>
              <p:spPr bwMode="auto">
                <a:xfrm>
                  <a:off x="4559301" y="2009775"/>
                  <a:ext cx="290513" cy="273050"/>
                </a:xfrm>
                <a:custGeom>
                  <a:avLst/>
                  <a:gdLst>
                    <a:gd name="T0" fmla="*/ 162 w 183"/>
                    <a:gd name="T1" fmla="*/ 131 h 172"/>
                    <a:gd name="T2" fmla="*/ 178 w 183"/>
                    <a:gd name="T3" fmla="*/ 141 h 172"/>
                    <a:gd name="T4" fmla="*/ 183 w 183"/>
                    <a:gd name="T5" fmla="*/ 152 h 172"/>
                    <a:gd name="T6" fmla="*/ 152 w 183"/>
                    <a:gd name="T7" fmla="*/ 152 h 172"/>
                    <a:gd name="T8" fmla="*/ 132 w 183"/>
                    <a:gd name="T9" fmla="*/ 157 h 172"/>
                    <a:gd name="T10" fmla="*/ 117 w 183"/>
                    <a:gd name="T11" fmla="*/ 162 h 172"/>
                    <a:gd name="T12" fmla="*/ 112 w 183"/>
                    <a:gd name="T13" fmla="*/ 157 h 172"/>
                    <a:gd name="T14" fmla="*/ 107 w 183"/>
                    <a:gd name="T15" fmla="*/ 157 h 172"/>
                    <a:gd name="T16" fmla="*/ 97 w 183"/>
                    <a:gd name="T17" fmla="*/ 157 h 172"/>
                    <a:gd name="T18" fmla="*/ 92 w 183"/>
                    <a:gd name="T19" fmla="*/ 162 h 172"/>
                    <a:gd name="T20" fmla="*/ 87 w 183"/>
                    <a:gd name="T21" fmla="*/ 172 h 172"/>
                    <a:gd name="T22" fmla="*/ 71 w 183"/>
                    <a:gd name="T23" fmla="*/ 167 h 172"/>
                    <a:gd name="T24" fmla="*/ 56 w 183"/>
                    <a:gd name="T25" fmla="*/ 157 h 172"/>
                    <a:gd name="T26" fmla="*/ 66 w 183"/>
                    <a:gd name="T27" fmla="*/ 147 h 172"/>
                    <a:gd name="T28" fmla="*/ 51 w 183"/>
                    <a:gd name="T29" fmla="*/ 141 h 172"/>
                    <a:gd name="T30" fmla="*/ 46 w 183"/>
                    <a:gd name="T31" fmla="*/ 136 h 172"/>
                    <a:gd name="T32" fmla="*/ 36 w 183"/>
                    <a:gd name="T33" fmla="*/ 131 h 172"/>
                    <a:gd name="T34" fmla="*/ 26 w 183"/>
                    <a:gd name="T35" fmla="*/ 96 h 172"/>
                    <a:gd name="T36" fmla="*/ 26 w 183"/>
                    <a:gd name="T37" fmla="*/ 86 h 172"/>
                    <a:gd name="T38" fmla="*/ 26 w 183"/>
                    <a:gd name="T39" fmla="*/ 81 h 172"/>
                    <a:gd name="T40" fmla="*/ 31 w 183"/>
                    <a:gd name="T41" fmla="*/ 71 h 172"/>
                    <a:gd name="T42" fmla="*/ 31 w 183"/>
                    <a:gd name="T43" fmla="*/ 66 h 172"/>
                    <a:gd name="T44" fmla="*/ 26 w 183"/>
                    <a:gd name="T45" fmla="*/ 60 h 172"/>
                    <a:gd name="T46" fmla="*/ 11 w 183"/>
                    <a:gd name="T47" fmla="*/ 60 h 172"/>
                    <a:gd name="T48" fmla="*/ 11 w 183"/>
                    <a:gd name="T49" fmla="*/ 55 h 172"/>
                    <a:gd name="T50" fmla="*/ 11 w 183"/>
                    <a:gd name="T51" fmla="*/ 50 h 172"/>
                    <a:gd name="T52" fmla="*/ 5 w 183"/>
                    <a:gd name="T53" fmla="*/ 40 h 172"/>
                    <a:gd name="T54" fmla="*/ 16 w 183"/>
                    <a:gd name="T55" fmla="*/ 30 h 172"/>
                    <a:gd name="T56" fmla="*/ 21 w 183"/>
                    <a:gd name="T57" fmla="*/ 20 h 172"/>
                    <a:gd name="T58" fmla="*/ 36 w 183"/>
                    <a:gd name="T59" fmla="*/ 15 h 172"/>
                    <a:gd name="T60" fmla="*/ 51 w 183"/>
                    <a:gd name="T61" fmla="*/ 10 h 172"/>
                    <a:gd name="T62" fmla="*/ 56 w 183"/>
                    <a:gd name="T63" fmla="*/ 5 h 172"/>
                    <a:gd name="T64" fmla="*/ 66 w 183"/>
                    <a:gd name="T65" fmla="*/ 5 h 172"/>
                    <a:gd name="T66" fmla="*/ 87 w 183"/>
                    <a:gd name="T67" fmla="*/ 0 h 172"/>
                    <a:gd name="T68" fmla="*/ 97 w 183"/>
                    <a:gd name="T69" fmla="*/ 15 h 172"/>
                    <a:gd name="T70" fmla="*/ 117 w 183"/>
                    <a:gd name="T71" fmla="*/ 10 h 172"/>
                    <a:gd name="T72" fmla="*/ 122 w 183"/>
                    <a:gd name="T73" fmla="*/ 10 h 172"/>
                    <a:gd name="T74" fmla="*/ 122 w 183"/>
                    <a:gd name="T75" fmla="*/ 25 h 172"/>
                    <a:gd name="T76" fmla="*/ 112 w 183"/>
                    <a:gd name="T77" fmla="*/ 45 h 172"/>
                    <a:gd name="T78" fmla="*/ 112 w 183"/>
                    <a:gd name="T79" fmla="*/ 45 h 172"/>
                    <a:gd name="T80" fmla="*/ 102 w 183"/>
                    <a:gd name="T81" fmla="*/ 50 h 172"/>
                    <a:gd name="T82" fmla="*/ 107 w 183"/>
                    <a:gd name="T83" fmla="*/ 55 h 172"/>
                    <a:gd name="T84" fmla="*/ 122 w 183"/>
                    <a:gd name="T85" fmla="*/ 76 h 172"/>
                    <a:gd name="T86" fmla="*/ 127 w 183"/>
                    <a:gd name="T87" fmla="*/ 81 h 172"/>
                    <a:gd name="T88" fmla="*/ 132 w 183"/>
                    <a:gd name="T89" fmla="*/ 81 h 172"/>
                    <a:gd name="T90" fmla="*/ 157 w 183"/>
                    <a:gd name="T91" fmla="*/ 91 h 172"/>
                    <a:gd name="T92" fmla="*/ 168 w 183"/>
                    <a:gd name="T93" fmla="*/ 101 h 172"/>
                    <a:gd name="T94" fmla="*/ 168 w 183"/>
                    <a:gd name="T95" fmla="*/ 106 h 172"/>
                    <a:gd name="T96" fmla="*/ 162 w 183"/>
                    <a:gd name="T97" fmla="*/ 12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172">
                      <a:moveTo>
                        <a:pt x="162" y="126"/>
                      </a:moveTo>
                      <a:lnTo>
                        <a:pt x="162" y="126"/>
                      </a:lnTo>
                      <a:lnTo>
                        <a:pt x="162" y="131"/>
                      </a:lnTo>
                      <a:lnTo>
                        <a:pt x="168" y="131"/>
                      </a:lnTo>
                      <a:lnTo>
                        <a:pt x="168" y="131"/>
                      </a:lnTo>
                      <a:lnTo>
                        <a:pt x="178" y="141"/>
                      </a:lnTo>
                      <a:lnTo>
                        <a:pt x="178" y="141"/>
                      </a:lnTo>
                      <a:lnTo>
                        <a:pt x="178" y="141"/>
                      </a:lnTo>
                      <a:lnTo>
                        <a:pt x="183" y="152"/>
                      </a:lnTo>
                      <a:lnTo>
                        <a:pt x="178" y="147"/>
                      </a:lnTo>
                      <a:lnTo>
                        <a:pt x="168" y="152"/>
                      </a:lnTo>
                      <a:lnTo>
                        <a:pt x="152" y="152"/>
                      </a:lnTo>
                      <a:lnTo>
                        <a:pt x="137" y="157"/>
                      </a:lnTo>
                      <a:lnTo>
                        <a:pt x="137" y="157"/>
                      </a:lnTo>
                      <a:lnTo>
                        <a:pt x="132" y="157"/>
                      </a:lnTo>
                      <a:lnTo>
                        <a:pt x="122" y="152"/>
                      </a:lnTo>
                      <a:lnTo>
                        <a:pt x="117" y="157"/>
                      </a:lnTo>
                      <a:lnTo>
                        <a:pt x="117" y="162"/>
                      </a:lnTo>
                      <a:lnTo>
                        <a:pt x="112" y="162"/>
                      </a:lnTo>
                      <a:lnTo>
                        <a:pt x="112" y="157"/>
                      </a:lnTo>
                      <a:lnTo>
                        <a:pt x="112" y="157"/>
                      </a:lnTo>
                      <a:lnTo>
                        <a:pt x="112" y="152"/>
                      </a:lnTo>
                      <a:lnTo>
                        <a:pt x="112" y="152"/>
                      </a:lnTo>
                      <a:lnTo>
                        <a:pt x="107" y="157"/>
                      </a:lnTo>
                      <a:lnTo>
                        <a:pt x="107" y="157"/>
                      </a:lnTo>
                      <a:lnTo>
                        <a:pt x="102" y="157"/>
                      </a:lnTo>
                      <a:lnTo>
                        <a:pt x="97" y="157"/>
                      </a:lnTo>
                      <a:lnTo>
                        <a:pt x="92" y="152"/>
                      </a:lnTo>
                      <a:lnTo>
                        <a:pt x="87" y="157"/>
                      </a:lnTo>
                      <a:lnTo>
                        <a:pt x="92" y="162"/>
                      </a:lnTo>
                      <a:lnTo>
                        <a:pt x="92" y="172"/>
                      </a:lnTo>
                      <a:lnTo>
                        <a:pt x="87" y="172"/>
                      </a:lnTo>
                      <a:lnTo>
                        <a:pt x="87" y="172"/>
                      </a:lnTo>
                      <a:lnTo>
                        <a:pt x="76" y="167"/>
                      </a:lnTo>
                      <a:lnTo>
                        <a:pt x="76" y="167"/>
                      </a:lnTo>
                      <a:lnTo>
                        <a:pt x="71" y="167"/>
                      </a:lnTo>
                      <a:lnTo>
                        <a:pt x="66" y="167"/>
                      </a:lnTo>
                      <a:lnTo>
                        <a:pt x="61" y="157"/>
                      </a:lnTo>
                      <a:lnTo>
                        <a:pt x="56" y="157"/>
                      </a:lnTo>
                      <a:lnTo>
                        <a:pt x="56" y="152"/>
                      </a:lnTo>
                      <a:lnTo>
                        <a:pt x="56" y="152"/>
                      </a:lnTo>
                      <a:lnTo>
                        <a:pt x="66" y="147"/>
                      </a:lnTo>
                      <a:lnTo>
                        <a:pt x="66" y="147"/>
                      </a:lnTo>
                      <a:lnTo>
                        <a:pt x="61" y="141"/>
                      </a:lnTo>
                      <a:lnTo>
                        <a:pt x="51" y="141"/>
                      </a:lnTo>
                      <a:lnTo>
                        <a:pt x="51" y="136"/>
                      </a:lnTo>
                      <a:lnTo>
                        <a:pt x="51" y="136"/>
                      </a:lnTo>
                      <a:lnTo>
                        <a:pt x="46" y="136"/>
                      </a:lnTo>
                      <a:lnTo>
                        <a:pt x="41" y="131"/>
                      </a:lnTo>
                      <a:lnTo>
                        <a:pt x="36" y="131"/>
                      </a:lnTo>
                      <a:lnTo>
                        <a:pt x="36" y="131"/>
                      </a:lnTo>
                      <a:lnTo>
                        <a:pt x="31" y="121"/>
                      </a:lnTo>
                      <a:lnTo>
                        <a:pt x="26" y="106"/>
                      </a:lnTo>
                      <a:lnTo>
                        <a:pt x="26" y="96"/>
                      </a:lnTo>
                      <a:lnTo>
                        <a:pt x="26" y="91"/>
                      </a:lnTo>
                      <a:lnTo>
                        <a:pt x="26" y="91"/>
                      </a:lnTo>
                      <a:lnTo>
                        <a:pt x="26" y="86"/>
                      </a:lnTo>
                      <a:lnTo>
                        <a:pt x="26" y="81"/>
                      </a:lnTo>
                      <a:lnTo>
                        <a:pt x="26" y="81"/>
                      </a:lnTo>
                      <a:lnTo>
                        <a:pt x="26" y="81"/>
                      </a:lnTo>
                      <a:lnTo>
                        <a:pt x="26" y="76"/>
                      </a:lnTo>
                      <a:lnTo>
                        <a:pt x="31" y="76"/>
                      </a:lnTo>
                      <a:lnTo>
                        <a:pt x="31" y="71"/>
                      </a:lnTo>
                      <a:lnTo>
                        <a:pt x="31" y="71"/>
                      </a:lnTo>
                      <a:lnTo>
                        <a:pt x="31" y="71"/>
                      </a:lnTo>
                      <a:lnTo>
                        <a:pt x="31" y="66"/>
                      </a:lnTo>
                      <a:lnTo>
                        <a:pt x="31" y="66"/>
                      </a:lnTo>
                      <a:lnTo>
                        <a:pt x="31" y="60"/>
                      </a:lnTo>
                      <a:lnTo>
                        <a:pt x="26" y="60"/>
                      </a:lnTo>
                      <a:lnTo>
                        <a:pt x="21" y="55"/>
                      </a:lnTo>
                      <a:lnTo>
                        <a:pt x="21" y="60"/>
                      </a:lnTo>
                      <a:lnTo>
                        <a:pt x="11" y="60"/>
                      </a:lnTo>
                      <a:lnTo>
                        <a:pt x="11" y="60"/>
                      </a:lnTo>
                      <a:lnTo>
                        <a:pt x="11" y="60"/>
                      </a:lnTo>
                      <a:lnTo>
                        <a:pt x="11" y="55"/>
                      </a:lnTo>
                      <a:lnTo>
                        <a:pt x="11" y="55"/>
                      </a:lnTo>
                      <a:lnTo>
                        <a:pt x="11" y="55"/>
                      </a:lnTo>
                      <a:lnTo>
                        <a:pt x="11" y="50"/>
                      </a:lnTo>
                      <a:lnTo>
                        <a:pt x="0" y="45"/>
                      </a:lnTo>
                      <a:lnTo>
                        <a:pt x="0" y="45"/>
                      </a:lnTo>
                      <a:lnTo>
                        <a:pt x="5" y="40"/>
                      </a:lnTo>
                      <a:lnTo>
                        <a:pt x="5" y="35"/>
                      </a:lnTo>
                      <a:lnTo>
                        <a:pt x="11" y="35"/>
                      </a:lnTo>
                      <a:lnTo>
                        <a:pt x="16" y="30"/>
                      </a:lnTo>
                      <a:lnTo>
                        <a:pt x="21" y="25"/>
                      </a:lnTo>
                      <a:lnTo>
                        <a:pt x="21" y="20"/>
                      </a:lnTo>
                      <a:lnTo>
                        <a:pt x="21" y="20"/>
                      </a:lnTo>
                      <a:lnTo>
                        <a:pt x="26" y="20"/>
                      </a:lnTo>
                      <a:lnTo>
                        <a:pt x="31" y="20"/>
                      </a:lnTo>
                      <a:lnTo>
                        <a:pt x="36" y="15"/>
                      </a:lnTo>
                      <a:lnTo>
                        <a:pt x="36" y="15"/>
                      </a:lnTo>
                      <a:lnTo>
                        <a:pt x="46" y="10"/>
                      </a:lnTo>
                      <a:lnTo>
                        <a:pt x="51" y="10"/>
                      </a:lnTo>
                      <a:lnTo>
                        <a:pt x="56" y="10"/>
                      </a:lnTo>
                      <a:lnTo>
                        <a:pt x="56" y="5"/>
                      </a:lnTo>
                      <a:lnTo>
                        <a:pt x="56" y="5"/>
                      </a:lnTo>
                      <a:lnTo>
                        <a:pt x="61" y="5"/>
                      </a:lnTo>
                      <a:lnTo>
                        <a:pt x="61" y="5"/>
                      </a:lnTo>
                      <a:lnTo>
                        <a:pt x="66" y="5"/>
                      </a:lnTo>
                      <a:lnTo>
                        <a:pt x="66" y="5"/>
                      </a:lnTo>
                      <a:lnTo>
                        <a:pt x="81" y="0"/>
                      </a:lnTo>
                      <a:lnTo>
                        <a:pt x="87" y="0"/>
                      </a:lnTo>
                      <a:lnTo>
                        <a:pt x="92" y="0"/>
                      </a:lnTo>
                      <a:lnTo>
                        <a:pt x="97" y="15"/>
                      </a:lnTo>
                      <a:lnTo>
                        <a:pt x="97" y="15"/>
                      </a:lnTo>
                      <a:lnTo>
                        <a:pt x="97" y="15"/>
                      </a:lnTo>
                      <a:lnTo>
                        <a:pt x="107" y="15"/>
                      </a:lnTo>
                      <a:lnTo>
                        <a:pt x="117" y="10"/>
                      </a:lnTo>
                      <a:lnTo>
                        <a:pt x="122" y="10"/>
                      </a:lnTo>
                      <a:lnTo>
                        <a:pt x="122" y="10"/>
                      </a:lnTo>
                      <a:lnTo>
                        <a:pt x="122" y="10"/>
                      </a:lnTo>
                      <a:lnTo>
                        <a:pt x="127" y="10"/>
                      </a:lnTo>
                      <a:lnTo>
                        <a:pt x="127" y="20"/>
                      </a:lnTo>
                      <a:lnTo>
                        <a:pt x="122" y="25"/>
                      </a:lnTo>
                      <a:lnTo>
                        <a:pt x="122" y="25"/>
                      </a:lnTo>
                      <a:lnTo>
                        <a:pt x="112" y="25"/>
                      </a:lnTo>
                      <a:lnTo>
                        <a:pt x="112" y="45"/>
                      </a:lnTo>
                      <a:lnTo>
                        <a:pt x="112" y="45"/>
                      </a:lnTo>
                      <a:lnTo>
                        <a:pt x="112" y="45"/>
                      </a:lnTo>
                      <a:lnTo>
                        <a:pt x="112" y="45"/>
                      </a:lnTo>
                      <a:lnTo>
                        <a:pt x="107" y="45"/>
                      </a:lnTo>
                      <a:lnTo>
                        <a:pt x="107" y="50"/>
                      </a:lnTo>
                      <a:lnTo>
                        <a:pt x="102" y="50"/>
                      </a:lnTo>
                      <a:lnTo>
                        <a:pt x="107" y="50"/>
                      </a:lnTo>
                      <a:lnTo>
                        <a:pt x="102" y="55"/>
                      </a:lnTo>
                      <a:lnTo>
                        <a:pt x="107" y="55"/>
                      </a:lnTo>
                      <a:lnTo>
                        <a:pt x="107" y="60"/>
                      </a:lnTo>
                      <a:lnTo>
                        <a:pt x="112" y="71"/>
                      </a:lnTo>
                      <a:lnTo>
                        <a:pt x="122" y="76"/>
                      </a:lnTo>
                      <a:lnTo>
                        <a:pt x="127" y="81"/>
                      </a:lnTo>
                      <a:lnTo>
                        <a:pt x="127" y="81"/>
                      </a:lnTo>
                      <a:lnTo>
                        <a:pt x="127" y="81"/>
                      </a:lnTo>
                      <a:lnTo>
                        <a:pt x="132" y="76"/>
                      </a:lnTo>
                      <a:lnTo>
                        <a:pt x="132" y="76"/>
                      </a:lnTo>
                      <a:lnTo>
                        <a:pt x="132" y="81"/>
                      </a:lnTo>
                      <a:lnTo>
                        <a:pt x="142" y="81"/>
                      </a:lnTo>
                      <a:lnTo>
                        <a:pt x="147" y="86"/>
                      </a:lnTo>
                      <a:lnTo>
                        <a:pt x="157" y="91"/>
                      </a:lnTo>
                      <a:lnTo>
                        <a:pt x="162" y="101"/>
                      </a:lnTo>
                      <a:lnTo>
                        <a:pt x="168" y="96"/>
                      </a:lnTo>
                      <a:lnTo>
                        <a:pt x="168" y="101"/>
                      </a:lnTo>
                      <a:lnTo>
                        <a:pt x="168" y="106"/>
                      </a:lnTo>
                      <a:lnTo>
                        <a:pt x="168" y="106"/>
                      </a:lnTo>
                      <a:lnTo>
                        <a:pt x="168" y="106"/>
                      </a:lnTo>
                      <a:lnTo>
                        <a:pt x="168" y="111"/>
                      </a:lnTo>
                      <a:lnTo>
                        <a:pt x="168" y="116"/>
                      </a:lnTo>
                      <a:lnTo>
                        <a:pt x="162" y="121"/>
                      </a:lnTo>
                      <a:lnTo>
                        <a:pt x="162" y="126"/>
                      </a:lnTo>
                      <a:lnTo>
                        <a:pt x="162" y="126"/>
                      </a:lnTo>
                    </a:path>
                  </a:pathLst>
                </a:custGeom>
                <a:grpFill/>
                <a:ln w="3175" cap="rnd">
                  <a:noFill/>
                  <a:prstDash val="solid"/>
                  <a:miter lim="800000"/>
                  <a:headEnd/>
                  <a:tailEnd/>
                </a:ln>
              </p:spPr>
              <p:txBody>
                <a:bodyPr/>
                <a:lstStyle/>
                <a:p>
                  <a:endParaRPr lang="en-US"/>
                </a:p>
              </p:txBody>
            </p:sp>
            <p:sp>
              <p:nvSpPr>
                <p:cNvPr id="69" name="Freeform 55">
                  <a:extLst>
                    <a:ext uri="{FF2B5EF4-FFF2-40B4-BE49-F238E27FC236}">
                      <a16:creationId xmlns:a16="http://schemas.microsoft.com/office/drawing/2014/main" id="{AA788B1C-44E1-4E90-B401-EB197F36A2DB}"/>
                    </a:ext>
                  </a:extLst>
                </p:cNvPr>
                <p:cNvSpPr>
                  <a:spLocks/>
                </p:cNvSpPr>
                <p:nvPr/>
              </p:nvSpPr>
              <p:spPr bwMode="auto">
                <a:xfrm>
                  <a:off x="4816476" y="2170113"/>
                  <a:ext cx="80963" cy="63500"/>
                </a:xfrm>
                <a:custGeom>
                  <a:avLst/>
                  <a:gdLst>
                    <a:gd name="T0" fmla="*/ 21 w 51"/>
                    <a:gd name="T1" fmla="*/ 40 h 40"/>
                    <a:gd name="T2" fmla="*/ 21 w 51"/>
                    <a:gd name="T3" fmla="*/ 40 h 40"/>
                    <a:gd name="T4" fmla="*/ 21 w 51"/>
                    <a:gd name="T5" fmla="*/ 40 h 40"/>
                    <a:gd name="T6" fmla="*/ 21 w 51"/>
                    <a:gd name="T7" fmla="*/ 40 h 40"/>
                    <a:gd name="T8" fmla="*/ 11 w 51"/>
                    <a:gd name="T9" fmla="*/ 35 h 40"/>
                    <a:gd name="T10" fmla="*/ 11 w 51"/>
                    <a:gd name="T11" fmla="*/ 30 h 40"/>
                    <a:gd name="T12" fmla="*/ 6 w 51"/>
                    <a:gd name="T13" fmla="*/ 30 h 40"/>
                    <a:gd name="T14" fmla="*/ 6 w 51"/>
                    <a:gd name="T15" fmla="*/ 30 h 40"/>
                    <a:gd name="T16" fmla="*/ 6 w 51"/>
                    <a:gd name="T17" fmla="*/ 30 h 40"/>
                    <a:gd name="T18" fmla="*/ 0 w 51"/>
                    <a:gd name="T19" fmla="*/ 30 h 40"/>
                    <a:gd name="T20" fmla="*/ 0 w 51"/>
                    <a:gd name="T21" fmla="*/ 25 h 40"/>
                    <a:gd name="T22" fmla="*/ 0 w 51"/>
                    <a:gd name="T23" fmla="*/ 25 h 40"/>
                    <a:gd name="T24" fmla="*/ 0 w 51"/>
                    <a:gd name="T25" fmla="*/ 20 h 40"/>
                    <a:gd name="T26" fmla="*/ 6 w 51"/>
                    <a:gd name="T27" fmla="*/ 15 h 40"/>
                    <a:gd name="T28" fmla="*/ 6 w 51"/>
                    <a:gd name="T29" fmla="*/ 10 h 40"/>
                    <a:gd name="T30" fmla="*/ 6 w 51"/>
                    <a:gd name="T31" fmla="*/ 5 h 40"/>
                    <a:gd name="T32" fmla="*/ 21 w 51"/>
                    <a:gd name="T33" fmla="*/ 0 h 40"/>
                    <a:gd name="T34" fmla="*/ 21 w 51"/>
                    <a:gd name="T35" fmla="*/ 0 h 40"/>
                    <a:gd name="T36" fmla="*/ 21 w 51"/>
                    <a:gd name="T37" fmla="*/ 5 h 40"/>
                    <a:gd name="T38" fmla="*/ 26 w 51"/>
                    <a:gd name="T39" fmla="*/ 5 h 40"/>
                    <a:gd name="T40" fmla="*/ 36 w 51"/>
                    <a:gd name="T41" fmla="*/ 10 h 40"/>
                    <a:gd name="T42" fmla="*/ 36 w 51"/>
                    <a:gd name="T43" fmla="*/ 5 h 40"/>
                    <a:gd name="T44" fmla="*/ 41 w 51"/>
                    <a:gd name="T45" fmla="*/ 5 h 40"/>
                    <a:gd name="T46" fmla="*/ 46 w 51"/>
                    <a:gd name="T47" fmla="*/ 5 h 40"/>
                    <a:gd name="T48" fmla="*/ 51 w 51"/>
                    <a:gd name="T49" fmla="*/ 10 h 40"/>
                    <a:gd name="T50" fmla="*/ 51 w 51"/>
                    <a:gd name="T51" fmla="*/ 10 h 40"/>
                    <a:gd name="T52" fmla="*/ 51 w 51"/>
                    <a:gd name="T53" fmla="*/ 10 h 40"/>
                    <a:gd name="T54" fmla="*/ 36 w 51"/>
                    <a:gd name="T55" fmla="*/ 20 h 40"/>
                    <a:gd name="T56" fmla="*/ 36 w 51"/>
                    <a:gd name="T57" fmla="*/ 25 h 40"/>
                    <a:gd name="T58" fmla="*/ 41 w 51"/>
                    <a:gd name="T59" fmla="*/ 25 h 40"/>
                    <a:gd name="T60" fmla="*/ 36 w 51"/>
                    <a:gd name="T61" fmla="*/ 25 h 40"/>
                    <a:gd name="T62" fmla="*/ 36 w 51"/>
                    <a:gd name="T63" fmla="*/ 30 h 40"/>
                    <a:gd name="T64" fmla="*/ 41 w 51"/>
                    <a:gd name="T65" fmla="*/ 30 h 40"/>
                    <a:gd name="T66" fmla="*/ 41 w 51"/>
                    <a:gd name="T67" fmla="*/ 30 h 40"/>
                    <a:gd name="T68" fmla="*/ 31 w 51"/>
                    <a:gd name="T69" fmla="*/ 35 h 40"/>
                    <a:gd name="T70" fmla="*/ 26 w 51"/>
                    <a:gd name="T71" fmla="*/ 35 h 40"/>
                    <a:gd name="T72" fmla="*/ 21 w 51"/>
                    <a:gd name="T73" fmla="*/ 40 h 40"/>
                    <a:gd name="T74" fmla="*/ 21 w 51"/>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0">
                      <a:moveTo>
                        <a:pt x="21" y="40"/>
                      </a:moveTo>
                      <a:lnTo>
                        <a:pt x="21" y="40"/>
                      </a:lnTo>
                      <a:lnTo>
                        <a:pt x="21" y="40"/>
                      </a:lnTo>
                      <a:lnTo>
                        <a:pt x="21" y="40"/>
                      </a:lnTo>
                      <a:lnTo>
                        <a:pt x="11" y="35"/>
                      </a:lnTo>
                      <a:lnTo>
                        <a:pt x="11" y="30"/>
                      </a:lnTo>
                      <a:lnTo>
                        <a:pt x="6" y="30"/>
                      </a:lnTo>
                      <a:lnTo>
                        <a:pt x="6" y="30"/>
                      </a:lnTo>
                      <a:lnTo>
                        <a:pt x="6" y="30"/>
                      </a:lnTo>
                      <a:lnTo>
                        <a:pt x="0" y="30"/>
                      </a:lnTo>
                      <a:lnTo>
                        <a:pt x="0" y="25"/>
                      </a:lnTo>
                      <a:lnTo>
                        <a:pt x="0" y="25"/>
                      </a:lnTo>
                      <a:lnTo>
                        <a:pt x="0" y="20"/>
                      </a:lnTo>
                      <a:lnTo>
                        <a:pt x="6" y="15"/>
                      </a:lnTo>
                      <a:lnTo>
                        <a:pt x="6" y="10"/>
                      </a:lnTo>
                      <a:lnTo>
                        <a:pt x="6" y="5"/>
                      </a:lnTo>
                      <a:lnTo>
                        <a:pt x="21" y="0"/>
                      </a:lnTo>
                      <a:lnTo>
                        <a:pt x="21" y="0"/>
                      </a:lnTo>
                      <a:lnTo>
                        <a:pt x="21" y="5"/>
                      </a:lnTo>
                      <a:lnTo>
                        <a:pt x="26" y="5"/>
                      </a:lnTo>
                      <a:lnTo>
                        <a:pt x="36" y="10"/>
                      </a:lnTo>
                      <a:lnTo>
                        <a:pt x="36" y="5"/>
                      </a:lnTo>
                      <a:lnTo>
                        <a:pt x="41" y="5"/>
                      </a:lnTo>
                      <a:lnTo>
                        <a:pt x="46" y="5"/>
                      </a:lnTo>
                      <a:lnTo>
                        <a:pt x="51" y="10"/>
                      </a:lnTo>
                      <a:lnTo>
                        <a:pt x="51" y="10"/>
                      </a:lnTo>
                      <a:lnTo>
                        <a:pt x="51" y="10"/>
                      </a:lnTo>
                      <a:lnTo>
                        <a:pt x="36" y="20"/>
                      </a:lnTo>
                      <a:lnTo>
                        <a:pt x="36" y="25"/>
                      </a:lnTo>
                      <a:lnTo>
                        <a:pt x="41" y="25"/>
                      </a:lnTo>
                      <a:lnTo>
                        <a:pt x="36" y="25"/>
                      </a:lnTo>
                      <a:lnTo>
                        <a:pt x="36" y="30"/>
                      </a:lnTo>
                      <a:lnTo>
                        <a:pt x="41" y="30"/>
                      </a:lnTo>
                      <a:lnTo>
                        <a:pt x="41" y="30"/>
                      </a:lnTo>
                      <a:lnTo>
                        <a:pt x="31" y="35"/>
                      </a:lnTo>
                      <a:lnTo>
                        <a:pt x="26" y="35"/>
                      </a:lnTo>
                      <a:lnTo>
                        <a:pt x="21" y="40"/>
                      </a:lnTo>
                      <a:lnTo>
                        <a:pt x="21" y="40"/>
                      </a:lnTo>
                    </a:path>
                  </a:pathLst>
                </a:custGeom>
                <a:grpFill/>
                <a:ln w="3175" cap="rnd">
                  <a:noFill/>
                  <a:prstDash val="solid"/>
                  <a:miter lim="800000"/>
                  <a:headEnd/>
                  <a:tailEnd/>
                </a:ln>
              </p:spPr>
              <p:txBody>
                <a:bodyPr/>
                <a:lstStyle/>
                <a:p>
                  <a:endParaRPr lang="en-US"/>
                </a:p>
              </p:txBody>
            </p:sp>
            <p:sp>
              <p:nvSpPr>
                <p:cNvPr id="70" name="Freeform 56">
                  <a:extLst>
                    <a:ext uri="{FF2B5EF4-FFF2-40B4-BE49-F238E27FC236}">
                      <a16:creationId xmlns:a16="http://schemas.microsoft.com/office/drawing/2014/main" id="{03019B79-A47D-4FE5-8825-EFA2728B14AA}"/>
                    </a:ext>
                  </a:extLst>
                </p:cNvPr>
                <p:cNvSpPr>
                  <a:spLocks/>
                </p:cNvSpPr>
                <p:nvPr/>
              </p:nvSpPr>
              <p:spPr bwMode="auto">
                <a:xfrm>
                  <a:off x="4881564" y="1503363"/>
                  <a:ext cx="7938" cy="7938"/>
                </a:xfrm>
                <a:custGeom>
                  <a:avLst/>
                  <a:gdLst>
                    <a:gd name="T0" fmla="*/ 0 w 5"/>
                    <a:gd name="T1" fmla="*/ 0 h 5"/>
                    <a:gd name="T2" fmla="*/ 0 w 5"/>
                    <a:gd name="T3" fmla="*/ 0 h 5"/>
                    <a:gd name="T4" fmla="*/ 0 w 5"/>
                    <a:gd name="T5" fmla="*/ 0 h 5"/>
                    <a:gd name="T6" fmla="*/ 5 w 5"/>
                    <a:gd name="T7" fmla="*/ 5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lnTo>
                        <a:pt x="0" y="0"/>
                      </a:lnTo>
                      <a:lnTo>
                        <a:pt x="0" y="0"/>
                      </a:lnTo>
                      <a:lnTo>
                        <a:pt x="5" y="5"/>
                      </a:lnTo>
                      <a:lnTo>
                        <a:pt x="0" y="0"/>
                      </a:lnTo>
                    </a:path>
                  </a:pathLst>
                </a:custGeom>
                <a:grpFill/>
                <a:ln w="3175" cap="rnd">
                  <a:noFill/>
                  <a:prstDash val="solid"/>
                  <a:miter lim="800000"/>
                  <a:headEnd/>
                  <a:tailEnd/>
                </a:ln>
              </p:spPr>
              <p:txBody>
                <a:bodyPr/>
                <a:lstStyle/>
                <a:p>
                  <a:endParaRPr lang="en-US"/>
                </a:p>
              </p:txBody>
            </p:sp>
            <p:sp>
              <p:nvSpPr>
                <p:cNvPr id="71" name="Freeform 57">
                  <a:extLst>
                    <a:ext uri="{FF2B5EF4-FFF2-40B4-BE49-F238E27FC236}">
                      <a16:creationId xmlns:a16="http://schemas.microsoft.com/office/drawing/2014/main" id="{9E02B6D3-698D-46BD-99DA-B08F534296BE}"/>
                    </a:ext>
                  </a:extLst>
                </p:cNvPr>
                <p:cNvSpPr>
                  <a:spLocks/>
                </p:cNvSpPr>
                <p:nvPr/>
              </p:nvSpPr>
              <p:spPr bwMode="auto">
                <a:xfrm>
                  <a:off x="4608514" y="1816100"/>
                  <a:ext cx="433388" cy="393700"/>
                </a:xfrm>
                <a:custGeom>
                  <a:avLst/>
                  <a:gdLst>
                    <a:gd name="T0" fmla="*/ 273 w 273"/>
                    <a:gd name="T1" fmla="*/ 157 h 248"/>
                    <a:gd name="T2" fmla="*/ 238 w 273"/>
                    <a:gd name="T3" fmla="*/ 182 h 248"/>
                    <a:gd name="T4" fmla="*/ 233 w 273"/>
                    <a:gd name="T5" fmla="*/ 182 h 248"/>
                    <a:gd name="T6" fmla="*/ 238 w 273"/>
                    <a:gd name="T7" fmla="*/ 188 h 248"/>
                    <a:gd name="T8" fmla="*/ 238 w 273"/>
                    <a:gd name="T9" fmla="*/ 198 h 248"/>
                    <a:gd name="T10" fmla="*/ 228 w 273"/>
                    <a:gd name="T11" fmla="*/ 203 h 248"/>
                    <a:gd name="T12" fmla="*/ 218 w 273"/>
                    <a:gd name="T13" fmla="*/ 213 h 248"/>
                    <a:gd name="T14" fmla="*/ 233 w 273"/>
                    <a:gd name="T15" fmla="*/ 223 h 248"/>
                    <a:gd name="T16" fmla="*/ 228 w 273"/>
                    <a:gd name="T17" fmla="*/ 238 h 248"/>
                    <a:gd name="T18" fmla="*/ 223 w 273"/>
                    <a:gd name="T19" fmla="*/ 238 h 248"/>
                    <a:gd name="T20" fmla="*/ 213 w 273"/>
                    <a:gd name="T21" fmla="*/ 248 h 248"/>
                    <a:gd name="T22" fmla="*/ 182 w 273"/>
                    <a:gd name="T23" fmla="*/ 243 h 248"/>
                    <a:gd name="T24" fmla="*/ 167 w 273"/>
                    <a:gd name="T25" fmla="*/ 248 h 248"/>
                    <a:gd name="T26" fmla="*/ 182 w 273"/>
                    <a:gd name="T27" fmla="*/ 233 h 248"/>
                    <a:gd name="T28" fmla="*/ 167 w 273"/>
                    <a:gd name="T29" fmla="*/ 233 h 248"/>
                    <a:gd name="T30" fmla="*/ 152 w 273"/>
                    <a:gd name="T31" fmla="*/ 223 h 248"/>
                    <a:gd name="T32" fmla="*/ 137 w 273"/>
                    <a:gd name="T33" fmla="*/ 223 h 248"/>
                    <a:gd name="T34" fmla="*/ 116 w 273"/>
                    <a:gd name="T35" fmla="*/ 208 h 248"/>
                    <a:gd name="T36" fmla="*/ 101 w 273"/>
                    <a:gd name="T37" fmla="*/ 198 h 248"/>
                    <a:gd name="T38" fmla="*/ 91 w 273"/>
                    <a:gd name="T39" fmla="*/ 198 h 248"/>
                    <a:gd name="T40" fmla="*/ 71 w 273"/>
                    <a:gd name="T41" fmla="*/ 177 h 248"/>
                    <a:gd name="T42" fmla="*/ 76 w 273"/>
                    <a:gd name="T43" fmla="*/ 167 h 248"/>
                    <a:gd name="T44" fmla="*/ 81 w 273"/>
                    <a:gd name="T45" fmla="*/ 167 h 248"/>
                    <a:gd name="T46" fmla="*/ 96 w 273"/>
                    <a:gd name="T47" fmla="*/ 142 h 248"/>
                    <a:gd name="T48" fmla="*/ 91 w 273"/>
                    <a:gd name="T49" fmla="*/ 132 h 248"/>
                    <a:gd name="T50" fmla="*/ 66 w 273"/>
                    <a:gd name="T51" fmla="*/ 137 h 248"/>
                    <a:gd name="T52" fmla="*/ 50 w 273"/>
                    <a:gd name="T53" fmla="*/ 122 h 248"/>
                    <a:gd name="T54" fmla="*/ 30 w 273"/>
                    <a:gd name="T55" fmla="*/ 127 h 248"/>
                    <a:gd name="T56" fmla="*/ 20 w 273"/>
                    <a:gd name="T57" fmla="*/ 132 h 248"/>
                    <a:gd name="T58" fmla="*/ 5 w 273"/>
                    <a:gd name="T59" fmla="*/ 137 h 248"/>
                    <a:gd name="T60" fmla="*/ 5 w 273"/>
                    <a:gd name="T61" fmla="*/ 122 h 248"/>
                    <a:gd name="T62" fmla="*/ 0 w 273"/>
                    <a:gd name="T63" fmla="*/ 117 h 248"/>
                    <a:gd name="T64" fmla="*/ 20 w 273"/>
                    <a:gd name="T65" fmla="*/ 112 h 248"/>
                    <a:gd name="T66" fmla="*/ 15 w 273"/>
                    <a:gd name="T67" fmla="*/ 96 h 248"/>
                    <a:gd name="T68" fmla="*/ 15 w 273"/>
                    <a:gd name="T69" fmla="*/ 91 h 248"/>
                    <a:gd name="T70" fmla="*/ 0 w 273"/>
                    <a:gd name="T71" fmla="*/ 86 h 248"/>
                    <a:gd name="T72" fmla="*/ 20 w 273"/>
                    <a:gd name="T73" fmla="*/ 71 h 248"/>
                    <a:gd name="T74" fmla="*/ 20 w 273"/>
                    <a:gd name="T75" fmla="*/ 56 h 248"/>
                    <a:gd name="T76" fmla="*/ 35 w 273"/>
                    <a:gd name="T77" fmla="*/ 41 h 248"/>
                    <a:gd name="T78" fmla="*/ 45 w 273"/>
                    <a:gd name="T79" fmla="*/ 46 h 248"/>
                    <a:gd name="T80" fmla="*/ 61 w 273"/>
                    <a:gd name="T81" fmla="*/ 36 h 248"/>
                    <a:gd name="T82" fmla="*/ 86 w 273"/>
                    <a:gd name="T83" fmla="*/ 26 h 248"/>
                    <a:gd name="T84" fmla="*/ 96 w 273"/>
                    <a:gd name="T85" fmla="*/ 10 h 248"/>
                    <a:gd name="T86" fmla="*/ 126 w 273"/>
                    <a:gd name="T87" fmla="*/ 15 h 248"/>
                    <a:gd name="T88" fmla="*/ 137 w 273"/>
                    <a:gd name="T89" fmla="*/ 10 h 248"/>
                    <a:gd name="T90" fmla="*/ 167 w 273"/>
                    <a:gd name="T91" fmla="*/ 10 h 248"/>
                    <a:gd name="T92" fmla="*/ 177 w 273"/>
                    <a:gd name="T93" fmla="*/ 10 h 248"/>
                    <a:gd name="T94" fmla="*/ 192 w 273"/>
                    <a:gd name="T95" fmla="*/ 20 h 248"/>
                    <a:gd name="T96" fmla="*/ 213 w 273"/>
                    <a:gd name="T97" fmla="*/ 26 h 248"/>
                    <a:gd name="T98" fmla="*/ 223 w 273"/>
                    <a:gd name="T99" fmla="*/ 41 h 248"/>
                    <a:gd name="T100" fmla="*/ 228 w 273"/>
                    <a:gd name="T101" fmla="*/ 61 h 248"/>
                    <a:gd name="T102" fmla="*/ 238 w 273"/>
                    <a:gd name="T103" fmla="*/ 86 h 248"/>
                    <a:gd name="T104" fmla="*/ 253 w 273"/>
                    <a:gd name="T105" fmla="*/ 96 h 248"/>
                    <a:gd name="T106" fmla="*/ 263 w 273"/>
                    <a:gd name="T107" fmla="*/ 107 h 248"/>
                    <a:gd name="T108" fmla="*/ 263 w 273"/>
                    <a:gd name="T109" fmla="*/ 117 h 248"/>
                    <a:gd name="T110" fmla="*/ 258 w 273"/>
                    <a:gd name="T111" fmla="*/ 142 h 248"/>
                    <a:gd name="T112" fmla="*/ 268 w 273"/>
                    <a:gd name="T113" fmla="*/ 15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3" h="248">
                      <a:moveTo>
                        <a:pt x="268" y="152"/>
                      </a:moveTo>
                      <a:lnTo>
                        <a:pt x="268" y="152"/>
                      </a:lnTo>
                      <a:lnTo>
                        <a:pt x="273" y="157"/>
                      </a:lnTo>
                      <a:lnTo>
                        <a:pt x="273" y="157"/>
                      </a:lnTo>
                      <a:lnTo>
                        <a:pt x="273" y="157"/>
                      </a:lnTo>
                      <a:lnTo>
                        <a:pt x="263" y="157"/>
                      </a:lnTo>
                      <a:lnTo>
                        <a:pt x="258" y="162"/>
                      </a:lnTo>
                      <a:lnTo>
                        <a:pt x="238" y="182"/>
                      </a:lnTo>
                      <a:lnTo>
                        <a:pt x="233" y="182"/>
                      </a:lnTo>
                      <a:lnTo>
                        <a:pt x="228" y="182"/>
                      </a:lnTo>
                      <a:lnTo>
                        <a:pt x="228" y="182"/>
                      </a:lnTo>
                      <a:lnTo>
                        <a:pt x="233" y="182"/>
                      </a:lnTo>
                      <a:lnTo>
                        <a:pt x="238" y="182"/>
                      </a:lnTo>
                      <a:lnTo>
                        <a:pt x="238" y="188"/>
                      </a:lnTo>
                      <a:lnTo>
                        <a:pt x="238" y="188"/>
                      </a:lnTo>
                      <a:lnTo>
                        <a:pt x="238" y="188"/>
                      </a:lnTo>
                      <a:lnTo>
                        <a:pt x="233" y="193"/>
                      </a:lnTo>
                      <a:lnTo>
                        <a:pt x="233" y="193"/>
                      </a:lnTo>
                      <a:lnTo>
                        <a:pt x="238" y="198"/>
                      </a:lnTo>
                      <a:lnTo>
                        <a:pt x="238" y="198"/>
                      </a:lnTo>
                      <a:lnTo>
                        <a:pt x="238" y="198"/>
                      </a:lnTo>
                      <a:lnTo>
                        <a:pt x="233" y="198"/>
                      </a:lnTo>
                      <a:lnTo>
                        <a:pt x="228" y="198"/>
                      </a:lnTo>
                      <a:lnTo>
                        <a:pt x="228" y="203"/>
                      </a:lnTo>
                      <a:lnTo>
                        <a:pt x="228" y="208"/>
                      </a:lnTo>
                      <a:lnTo>
                        <a:pt x="223" y="203"/>
                      </a:lnTo>
                      <a:lnTo>
                        <a:pt x="218" y="208"/>
                      </a:lnTo>
                      <a:lnTo>
                        <a:pt x="218" y="213"/>
                      </a:lnTo>
                      <a:lnTo>
                        <a:pt x="223" y="213"/>
                      </a:lnTo>
                      <a:lnTo>
                        <a:pt x="218" y="218"/>
                      </a:lnTo>
                      <a:lnTo>
                        <a:pt x="228" y="218"/>
                      </a:lnTo>
                      <a:lnTo>
                        <a:pt x="233" y="223"/>
                      </a:lnTo>
                      <a:lnTo>
                        <a:pt x="233" y="233"/>
                      </a:lnTo>
                      <a:lnTo>
                        <a:pt x="228" y="233"/>
                      </a:lnTo>
                      <a:lnTo>
                        <a:pt x="228" y="238"/>
                      </a:lnTo>
                      <a:lnTo>
                        <a:pt x="228" y="238"/>
                      </a:lnTo>
                      <a:lnTo>
                        <a:pt x="233" y="238"/>
                      </a:lnTo>
                      <a:lnTo>
                        <a:pt x="233" y="238"/>
                      </a:lnTo>
                      <a:lnTo>
                        <a:pt x="228" y="243"/>
                      </a:lnTo>
                      <a:lnTo>
                        <a:pt x="223" y="238"/>
                      </a:lnTo>
                      <a:lnTo>
                        <a:pt x="218" y="238"/>
                      </a:lnTo>
                      <a:lnTo>
                        <a:pt x="218" y="243"/>
                      </a:lnTo>
                      <a:lnTo>
                        <a:pt x="218" y="248"/>
                      </a:lnTo>
                      <a:lnTo>
                        <a:pt x="213" y="248"/>
                      </a:lnTo>
                      <a:lnTo>
                        <a:pt x="197" y="243"/>
                      </a:lnTo>
                      <a:lnTo>
                        <a:pt x="187" y="243"/>
                      </a:lnTo>
                      <a:lnTo>
                        <a:pt x="182" y="243"/>
                      </a:lnTo>
                      <a:lnTo>
                        <a:pt x="182" y="243"/>
                      </a:lnTo>
                      <a:lnTo>
                        <a:pt x="182" y="248"/>
                      </a:lnTo>
                      <a:lnTo>
                        <a:pt x="177" y="248"/>
                      </a:lnTo>
                      <a:lnTo>
                        <a:pt x="172" y="248"/>
                      </a:lnTo>
                      <a:lnTo>
                        <a:pt x="167" y="248"/>
                      </a:lnTo>
                      <a:lnTo>
                        <a:pt x="167" y="243"/>
                      </a:lnTo>
                      <a:lnTo>
                        <a:pt x="182" y="233"/>
                      </a:lnTo>
                      <a:lnTo>
                        <a:pt x="182" y="233"/>
                      </a:lnTo>
                      <a:lnTo>
                        <a:pt x="182" y="233"/>
                      </a:lnTo>
                      <a:lnTo>
                        <a:pt x="177" y="228"/>
                      </a:lnTo>
                      <a:lnTo>
                        <a:pt x="172" y="228"/>
                      </a:lnTo>
                      <a:lnTo>
                        <a:pt x="167" y="228"/>
                      </a:lnTo>
                      <a:lnTo>
                        <a:pt x="167" y="233"/>
                      </a:lnTo>
                      <a:lnTo>
                        <a:pt x="157" y="228"/>
                      </a:lnTo>
                      <a:lnTo>
                        <a:pt x="152" y="228"/>
                      </a:lnTo>
                      <a:lnTo>
                        <a:pt x="152" y="223"/>
                      </a:lnTo>
                      <a:lnTo>
                        <a:pt x="152" y="223"/>
                      </a:lnTo>
                      <a:lnTo>
                        <a:pt x="137" y="228"/>
                      </a:lnTo>
                      <a:lnTo>
                        <a:pt x="137" y="228"/>
                      </a:lnTo>
                      <a:lnTo>
                        <a:pt x="137" y="228"/>
                      </a:lnTo>
                      <a:lnTo>
                        <a:pt x="137" y="223"/>
                      </a:lnTo>
                      <a:lnTo>
                        <a:pt x="137" y="218"/>
                      </a:lnTo>
                      <a:lnTo>
                        <a:pt x="131" y="223"/>
                      </a:lnTo>
                      <a:lnTo>
                        <a:pt x="126" y="213"/>
                      </a:lnTo>
                      <a:lnTo>
                        <a:pt x="116" y="208"/>
                      </a:lnTo>
                      <a:lnTo>
                        <a:pt x="111" y="203"/>
                      </a:lnTo>
                      <a:lnTo>
                        <a:pt x="101" y="203"/>
                      </a:lnTo>
                      <a:lnTo>
                        <a:pt x="101" y="198"/>
                      </a:lnTo>
                      <a:lnTo>
                        <a:pt x="101" y="198"/>
                      </a:lnTo>
                      <a:lnTo>
                        <a:pt x="96" y="203"/>
                      </a:lnTo>
                      <a:lnTo>
                        <a:pt x="96" y="203"/>
                      </a:lnTo>
                      <a:lnTo>
                        <a:pt x="96" y="203"/>
                      </a:lnTo>
                      <a:lnTo>
                        <a:pt x="91" y="198"/>
                      </a:lnTo>
                      <a:lnTo>
                        <a:pt x="81" y="193"/>
                      </a:lnTo>
                      <a:lnTo>
                        <a:pt x="76" y="182"/>
                      </a:lnTo>
                      <a:lnTo>
                        <a:pt x="76" y="177"/>
                      </a:lnTo>
                      <a:lnTo>
                        <a:pt x="71" y="177"/>
                      </a:lnTo>
                      <a:lnTo>
                        <a:pt x="76" y="172"/>
                      </a:lnTo>
                      <a:lnTo>
                        <a:pt x="71" y="172"/>
                      </a:lnTo>
                      <a:lnTo>
                        <a:pt x="76" y="172"/>
                      </a:lnTo>
                      <a:lnTo>
                        <a:pt x="76" y="167"/>
                      </a:lnTo>
                      <a:lnTo>
                        <a:pt x="81" y="167"/>
                      </a:lnTo>
                      <a:lnTo>
                        <a:pt x="81" y="167"/>
                      </a:lnTo>
                      <a:lnTo>
                        <a:pt x="81" y="167"/>
                      </a:lnTo>
                      <a:lnTo>
                        <a:pt x="81" y="167"/>
                      </a:lnTo>
                      <a:lnTo>
                        <a:pt x="81" y="147"/>
                      </a:lnTo>
                      <a:lnTo>
                        <a:pt x="91" y="147"/>
                      </a:lnTo>
                      <a:lnTo>
                        <a:pt x="91" y="147"/>
                      </a:lnTo>
                      <a:lnTo>
                        <a:pt x="96" y="142"/>
                      </a:lnTo>
                      <a:lnTo>
                        <a:pt x="96" y="132"/>
                      </a:lnTo>
                      <a:lnTo>
                        <a:pt x="91" y="132"/>
                      </a:lnTo>
                      <a:lnTo>
                        <a:pt x="91" y="132"/>
                      </a:lnTo>
                      <a:lnTo>
                        <a:pt x="91" y="132"/>
                      </a:lnTo>
                      <a:lnTo>
                        <a:pt x="86" y="132"/>
                      </a:lnTo>
                      <a:lnTo>
                        <a:pt x="76" y="137"/>
                      </a:lnTo>
                      <a:lnTo>
                        <a:pt x="66" y="137"/>
                      </a:lnTo>
                      <a:lnTo>
                        <a:pt x="66" y="137"/>
                      </a:lnTo>
                      <a:lnTo>
                        <a:pt x="66" y="137"/>
                      </a:lnTo>
                      <a:lnTo>
                        <a:pt x="61" y="122"/>
                      </a:lnTo>
                      <a:lnTo>
                        <a:pt x="56" y="122"/>
                      </a:lnTo>
                      <a:lnTo>
                        <a:pt x="50" y="122"/>
                      </a:lnTo>
                      <a:lnTo>
                        <a:pt x="35" y="127"/>
                      </a:lnTo>
                      <a:lnTo>
                        <a:pt x="35" y="127"/>
                      </a:lnTo>
                      <a:lnTo>
                        <a:pt x="30" y="127"/>
                      </a:lnTo>
                      <a:lnTo>
                        <a:pt x="30" y="127"/>
                      </a:lnTo>
                      <a:lnTo>
                        <a:pt x="25" y="127"/>
                      </a:lnTo>
                      <a:lnTo>
                        <a:pt x="25" y="127"/>
                      </a:lnTo>
                      <a:lnTo>
                        <a:pt x="25" y="132"/>
                      </a:lnTo>
                      <a:lnTo>
                        <a:pt x="20" y="132"/>
                      </a:lnTo>
                      <a:lnTo>
                        <a:pt x="15" y="132"/>
                      </a:lnTo>
                      <a:lnTo>
                        <a:pt x="5" y="137"/>
                      </a:lnTo>
                      <a:lnTo>
                        <a:pt x="5" y="137"/>
                      </a:lnTo>
                      <a:lnTo>
                        <a:pt x="5" y="137"/>
                      </a:lnTo>
                      <a:lnTo>
                        <a:pt x="0" y="132"/>
                      </a:lnTo>
                      <a:lnTo>
                        <a:pt x="0" y="132"/>
                      </a:lnTo>
                      <a:lnTo>
                        <a:pt x="5" y="122"/>
                      </a:lnTo>
                      <a:lnTo>
                        <a:pt x="5" y="122"/>
                      </a:lnTo>
                      <a:lnTo>
                        <a:pt x="5" y="122"/>
                      </a:lnTo>
                      <a:lnTo>
                        <a:pt x="5" y="117"/>
                      </a:lnTo>
                      <a:lnTo>
                        <a:pt x="0" y="117"/>
                      </a:lnTo>
                      <a:lnTo>
                        <a:pt x="0" y="117"/>
                      </a:lnTo>
                      <a:lnTo>
                        <a:pt x="0" y="117"/>
                      </a:lnTo>
                      <a:lnTo>
                        <a:pt x="0" y="117"/>
                      </a:lnTo>
                      <a:lnTo>
                        <a:pt x="15" y="107"/>
                      </a:lnTo>
                      <a:lnTo>
                        <a:pt x="20" y="112"/>
                      </a:lnTo>
                      <a:lnTo>
                        <a:pt x="20" y="112"/>
                      </a:lnTo>
                      <a:lnTo>
                        <a:pt x="20" y="112"/>
                      </a:lnTo>
                      <a:lnTo>
                        <a:pt x="20" y="101"/>
                      </a:lnTo>
                      <a:lnTo>
                        <a:pt x="15" y="96"/>
                      </a:lnTo>
                      <a:lnTo>
                        <a:pt x="15" y="96"/>
                      </a:lnTo>
                      <a:lnTo>
                        <a:pt x="10" y="96"/>
                      </a:lnTo>
                      <a:lnTo>
                        <a:pt x="10" y="91"/>
                      </a:lnTo>
                      <a:lnTo>
                        <a:pt x="15" y="91"/>
                      </a:lnTo>
                      <a:lnTo>
                        <a:pt x="15" y="86"/>
                      </a:lnTo>
                      <a:lnTo>
                        <a:pt x="10" y="86"/>
                      </a:lnTo>
                      <a:lnTo>
                        <a:pt x="5" y="86"/>
                      </a:lnTo>
                      <a:lnTo>
                        <a:pt x="0" y="86"/>
                      </a:lnTo>
                      <a:lnTo>
                        <a:pt x="0" y="81"/>
                      </a:lnTo>
                      <a:lnTo>
                        <a:pt x="0" y="76"/>
                      </a:lnTo>
                      <a:lnTo>
                        <a:pt x="10" y="76"/>
                      </a:lnTo>
                      <a:lnTo>
                        <a:pt x="20" y="71"/>
                      </a:lnTo>
                      <a:lnTo>
                        <a:pt x="20" y="66"/>
                      </a:lnTo>
                      <a:lnTo>
                        <a:pt x="20" y="66"/>
                      </a:lnTo>
                      <a:lnTo>
                        <a:pt x="25" y="61"/>
                      </a:lnTo>
                      <a:lnTo>
                        <a:pt x="20" y="56"/>
                      </a:lnTo>
                      <a:lnTo>
                        <a:pt x="25" y="51"/>
                      </a:lnTo>
                      <a:lnTo>
                        <a:pt x="30" y="46"/>
                      </a:lnTo>
                      <a:lnTo>
                        <a:pt x="35" y="41"/>
                      </a:lnTo>
                      <a:lnTo>
                        <a:pt x="35" y="41"/>
                      </a:lnTo>
                      <a:lnTo>
                        <a:pt x="40" y="46"/>
                      </a:lnTo>
                      <a:lnTo>
                        <a:pt x="45" y="46"/>
                      </a:lnTo>
                      <a:lnTo>
                        <a:pt x="45" y="46"/>
                      </a:lnTo>
                      <a:lnTo>
                        <a:pt x="45" y="46"/>
                      </a:lnTo>
                      <a:lnTo>
                        <a:pt x="56" y="41"/>
                      </a:lnTo>
                      <a:lnTo>
                        <a:pt x="56" y="36"/>
                      </a:lnTo>
                      <a:lnTo>
                        <a:pt x="56" y="36"/>
                      </a:lnTo>
                      <a:lnTo>
                        <a:pt x="61" y="36"/>
                      </a:lnTo>
                      <a:lnTo>
                        <a:pt x="66" y="36"/>
                      </a:lnTo>
                      <a:lnTo>
                        <a:pt x="71" y="31"/>
                      </a:lnTo>
                      <a:lnTo>
                        <a:pt x="81" y="26"/>
                      </a:lnTo>
                      <a:lnTo>
                        <a:pt x="86" y="26"/>
                      </a:lnTo>
                      <a:lnTo>
                        <a:pt x="91" y="20"/>
                      </a:lnTo>
                      <a:lnTo>
                        <a:pt x="86" y="15"/>
                      </a:lnTo>
                      <a:lnTo>
                        <a:pt x="91" y="10"/>
                      </a:lnTo>
                      <a:lnTo>
                        <a:pt x="96" y="10"/>
                      </a:lnTo>
                      <a:lnTo>
                        <a:pt x="106" y="15"/>
                      </a:lnTo>
                      <a:lnTo>
                        <a:pt x="116" y="15"/>
                      </a:lnTo>
                      <a:lnTo>
                        <a:pt x="126" y="15"/>
                      </a:lnTo>
                      <a:lnTo>
                        <a:pt x="126" y="15"/>
                      </a:lnTo>
                      <a:lnTo>
                        <a:pt x="126" y="5"/>
                      </a:lnTo>
                      <a:lnTo>
                        <a:pt x="131" y="5"/>
                      </a:lnTo>
                      <a:lnTo>
                        <a:pt x="131" y="0"/>
                      </a:lnTo>
                      <a:lnTo>
                        <a:pt x="137" y="10"/>
                      </a:lnTo>
                      <a:lnTo>
                        <a:pt x="142" y="10"/>
                      </a:lnTo>
                      <a:lnTo>
                        <a:pt x="152" y="5"/>
                      </a:lnTo>
                      <a:lnTo>
                        <a:pt x="157" y="10"/>
                      </a:lnTo>
                      <a:lnTo>
                        <a:pt x="167" y="10"/>
                      </a:lnTo>
                      <a:lnTo>
                        <a:pt x="167" y="10"/>
                      </a:lnTo>
                      <a:lnTo>
                        <a:pt x="172" y="10"/>
                      </a:lnTo>
                      <a:lnTo>
                        <a:pt x="172" y="10"/>
                      </a:lnTo>
                      <a:lnTo>
                        <a:pt x="177" y="10"/>
                      </a:lnTo>
                      <a:lnTo>
                        <a:pt x="182" y="10"/>
                      </a:lnTo>
                      <a:lnTo>
                        <a:pt x="192" y="10"/>
                      </a:lnTo>
                      <a:lnTo>
                        <a:pt x="192" y="10"/>
                      </a:lnTo>
                      <a:lnTo>
                        <a:pt x="192" y="20"/>
                      </a:lnTo>
                      <a:lnTo>
                        <a:pt x="192" y="20"/>
                      </a:lnTo>
                      <a:lnTo>
                        <a:pt x="197" y="26"/>
                      </a:lnTo>
                      <a:lnTo>
                        <a:pt x="202" y="20"/>
                      </a:lnTo>
                      <a:lnTo>
                        <a:pt x="213" y="26"/>
                      </a:lnTo>
                      <a:lnTo>
                        <a:pt x="218" y="26"/>
                      </a:lnTo>
                      <a:lnTo>
                        <a:pt x="223" y="26"/>
                      </a:lnTo>
                      <a:lnTo>
                        <a:pt x="223" y="36"/>
                      </a:lnTo>
                      <a:lnTo>
                        <a:pt x="223" y="41"/>
                      </a:lnTo>
                      <a:lnTo>
                        <a:pt x="223" y="46"/>
                      </a:lnTo>
                      <a:lnTo>
                        <a:pt x="228" y="51"/>
                      </a:lnTo>
                      <a:lnTo>
                        <a:pt x="228" y="56"/>
                      </a:lnTo>
                      <a:lnTo>
                        <a:pt x="228" y="61"/>
                      </a:lnTo>
                      <a:lnTo>
                        <a:pt x="228" y="71"/>
                      </a:lnTo>
                      <a:lnTo>
                        <a:pt x="228" y="71"/>
                      </a:lnTo>
                      <a:lnTo>
                        <a:pt x="233" y="81"/>
                      </a:lnTo>
                      <a:lnTo>
                        <a:pt x="238" y="86"/>
                      </a:lnTo>
                      <a:lnTo>
                        <a:pt x="243" y="91"/>
                      </a:lnTo>
                      <a:lnTo>
                        <a:pt x="248" y="91"/>
                      </a:lnTo>
                      <a:lnTo>
                        <a:pt x="253" y="91"/>
                      </a:lnTo>
                      <a:lnTo>
                        <a:pt x="253" y="96"/>
                      </a:lnTo>
                      <a:lnTo>
                        <a:pt x="258" y="96"/>
                      </a:lnTo>
                      <a:lnTo>
                        <a:pt x="258" y="101"/>
                      </a:lnTo>
                      <a:lnTo>
                        <a:pt x="258" y="101"/>
                      </a:lnTo>
                      <a:lnTo>
                        <a:pt x="263" y="107"/>
                      </a:lnTo>
                      <a:lnTo>
                        <a:pt x="268" y="107"/>
                      </a:lnTo>
                      <a:lnTo>
                        <a:pt x="268" y="112"/>
                      </a:lnTo>
                      <a:lnTo>
                        <a:pt x="268" y="112"/>
                      </a:lnTo>
                      <a:lnTo>
                        <a:pt x="263" y="117"/>
                      </a:lnTo>
                      <a:lnTo>
                        <a:pt x="258" y="122"/>
                      </a:lnTo>
                      <a:lnTo>
                        <a:pt x="253" y="132"/>
                      </a:lnTo>
                      <a:lnTo>
                        <a:pt x="253" y="137"/>
                      </a:lnTo>
                      <a:lnTo>
                        <a:pt x="258" y="142"/>
                      </a:lnTo>
                      <a:lnTo>
                        <a:pt x="263" y="147"/>
                      </a:lnTo>
                      <a:lnTo>
                        <a:pt x="268" y="147"/>
                      </a:lnTo>
                      <a:lnTo>
                        <a:pt x="268" y="147"/>
                      </a:lnTo>
                      <a:lnTo>
                        <a:pt x="268" y="152"/>
                      </a:lnTo>
                    </a:path>
                  </a:pathLst>
                </a:custGeom>
                <a:grpFill/>
                <a:ln w="3175" cap="rnd">
                  <a:noFill/>
                  <a:prstDash val="solid"/>
                  <a:miter lim="800000"/>
                  <a:headEnd/>
                  <a:tailEnd/>
                </a:ln>
              </p:spPr>
              <p:txBody>
                <a:bodyPr/>
                <a:lstStyle/>
                <a:p>
                  <a:endParaRPr lang="en-US"/>
                </a:p>
              </p:txBody>
            </p:sp>
            <p:sp>
              <p:nvSpPr>
                <p:cNvPr id="72" name="Freeform 58">
                  <a:extLst>
                    <a:ext uri="{FF2B5EF4-FFF2-40B4-BE49-F238E27FC236}">
                      <a16:creationId xmlns:a16="http://schemas.microsoft.com/office/drawing/2014/main" id="{E8B2D35B-CC99-4727-8C55-08E575BC9D3D}"/>
                    </a:ext>
                  </a:extLst>
                </p:cNvPr>
                <p:cNvSpPr>
                  <a:spLocks/>
                </p:cNvSpPr>
                <p:nvPr/>
              </p:nvSpPr>
              <p:spPr bwMode="auto">
                <a:xfrm>
                  <a:off x="4962526" y="1816100"/>
                  <a:ext cx="249238" cy="241300"/>
                </a:xfrm>
                <a:custGeom>
                  <a:avLst/>
                  <a:gdLst>
                    <a:gd name="T0" fmla="*/ 152 w 157"/>
                    <a:gd name="T1" fmla="*/ 71 h 152"/>
                    <a:gd name="T2" fmla="*/ 157 w 157"/>
                    <a:gd name="T3" fmla="*/ 76 h 152"/>
                    <a:gd name="T4" fmla="*/ 152 w 157"/>
                    <a:gd name="T5" fmla="*/ 86 h 152"/>
                    <a:gd name="T6" fmla="*/ 146 w 157"/>
                    <a:gd name="T7" fmla="*/ 96 h 152"/>
                    <a:gd name="T8" fmla="*/ 146 w 157"/>
                    <a:gd name="T9" fmla="*/ 101 h 152"/>
                    <a:gd name="T10" fmla="*/ 146 w 157"/>
                    <a:gd name="T11" fmla="*/ 107 h 152"/>
                    <a:gd name="T12" fmla="*/ 141 w 157"/>
                    <a:gd name="T13" fmla="*/ 112 h 152"/>
                    <a:gd name="T14" fmla="*/ 141 w 157"/>
                    <a:gd name="T15" fmla="*/ 122 h 152"/>
                    <a:gd name="T16" fmla="*/ 121 w 157"/>
                    <a:gd name="T17" fmla="*/ 137 h 152"/>
                    <a:gd name="T18" fmla="*/ 111 w 157"/>
                    <a:gd name="T19" fmla="*/ 142 h 152"/>
                    <a:gd name="T20" fmla="*/ 106 w 157"/>
                    <a:gd name="T21" fmla="*/ 152 h 152"/>
                    <a:gd name="T22" fmla="*/ 101 w 157"/>
                    <a:gd name="T23" fmla="*/ 152 h 152"/>
                    <a:gd name="T24" fmla="*/ 101 w 157"/>
                    <a:gd name="T25" fmla="*/ 152 h 152"/>
                    <a:gd name="T26" fmla="*/ 91 w 157"/>
                    <a:gd name="T27" fmla="*/ 152 h 152"/>
                    <a:gd name="T28" fmla="*/ 86 w 157"/>
                    <a:gd name="T29" fmla="*/ 142 h 152"/>
                    <a:gd name="T30" fmla="*/ 81 w 157"/>
                    <a:gd name="T31" fmla="*/ 137 h 152"/>
                    <a:gd name="T32" fmla="*/ 65 w 157"/>
                    <a:gd name="T33" fmla="*/ 142 h 152"/>
                    <a:gd name="T34" fmla="*/ 50 w 157"/>
                    <a:gd name="T35" fmla="*/ 142 h 152"/>
                    <a:gd name="T36" fmla="*/ 45 w 157"/>
                    <a:gd name="T37" fmla="*/ 147 h 152"/>
                    <a:gd name="T38" fmla="*/ 40 w 157"/>
                    <a:gd name="T39" fmla="*/ 147 h 152"/>
                    <a:gd name="T40" fmla="*/ 30 w 157"/>
                    <a:gd name="T41" fmla="*/ 137 h 152"/>
                    <a:gd name="T42" fmla="*/ 35 w 157"/>
                    <a:gd name="T43" fmla="*/ 122 h 152"/>
                    <a:gd name="T44" fmla="*/ 45 w 157"/>
                    <a:gd name="T45" fmla="*/ 112 h 152"/>
                    <a:gd name="T46" fmla="*/ 45 w 157"/>
                    <a:gd name="T47" fmla="*/ 107 h 152"/>
                    <a:gd name="T48" fmla="*/ 35 w 157"/>
                    <a:gd name="T49" fmla="*/ 101 h 152"/>
                    <a:gd name="T50" fmla="*/ 35 w 157"/>
                    <a:gd name="T51" fmla="*/ 96 h 152"/>
                    <a:gd name="T52" fmla="*/ 30 w 157"/>
                    <a:gd name="T53" fmla="*/ 91 h 152"/>
                    <a:gd name="T54" fmla="*/ 20 w 157"/>
                    <a:gd name="T55" fmla="*/ 91 h 152"/>
                    <a:gd name="T56" fmla="*/ 10 w 157"/>
                    <a:gd name="T57" fmla="*/ 81 h 152"/>
                    <a:gd name="T58" fmla="*/ 5 w 157"/>
                    <a:gd name="T59" fmla="*/ 71 h 152"/>
                    <a:gd name="T60" fmla="*/ 5 w 157"/>
                    <a:gd name="T61" fmla="*/ 56 h 152"/>
                    <a:gd name="T62" fmla="*/ 0 w 157"/>
                    <a:gd name="T63" fmla="*/ 46 h 152"/>
                    <a:gd name="T64" fmla="*/ 0 w 157"/>
                    <a:gd name="T65" fmla="*/ 36 h 152"/>
                    <a:gd name="T66" fmla="*/ 5 w 157"/>
                    <a:gd name="T67" fmla="*/ 26 h 152"/>
                    <a:gd name="T68" fmla="*/ 15 w 157"/>
                    <a:gd name="T69" fmla="*/ 20 h 152"/>
                    <a:gd name="T70" fmla="*/ 20 w 157"/>
                    <a:gd name="T71" fmla="*/ 15 h 152"/>
                    <a:gd name="T72" fmla="*/ 30 w 157"/>
                    <a:gd name="T73" fmla="*/ 20 h 152"/>
                    <a:gd name="T74" fmla="*/ 45 w 157"/>
                    <a:gd name="T75" fmla="*/ 26 h 152"/>
                    <a:gd name="T76" fmla="*/ 50 w 157"/>
                    <a:gd name="T77" fmla="*/ 10 h 152"/>
                    <a:gd name="T78" fmla="*/ 55 w 157"/>
                    <a:gd name="T79" fmla="*/ 5 h 152"/>
                    <a:gd name="T80" fmla="*/ 76 w 157"/>
                    <a:gd name="T81" fmla="*/ 0 h 152"/>
                    <a:gd name="T82" fmla="*/ 86 w 157"/>
                    <a:gd name="T83" fmla="*/ 0 h 152"/>
                    <a:gd name="T84" fmla="*/ 96 w 157"/>
                    <a:gd name="T85" fmla="*/ 5 h 152"/>
                    <a:gd name="T86" fmla="*/ 106 w 157"/>
                    <a:gd name="T87" fmla="*/ 10 h 152"/>
                    <a:gd name="T88" fmla="*/ 116 w 157"/>
                    <a:gd name="T89" fmla="*/ 20 h 152"/>
                    <a:gd name="T90" fmla="*/ 121 w 157"/>
                    <a:gd name="T91" fmla="*/ 31 h 152"/>
                    <a:gd name="T92" fmla="*/ 116 w 157"/>
                    <a:gd name="T93" fmla="*/ 36 h 152"/>
                    <a:gd name="T94" fmla="*/ 121 w 157"/>
                    <a:gd name="T95" fmla="*/ 46 h 152"/>
                    <a:gd name="T96" fmla="*/ 131 w 157"/>
                    <a:gd name="T97" fmla="*/ 61 h 152"/>
                    <a:gd name="T98" fmla="*/ 146 w 157"/>
                    <a:gd name="T99" fmla="*/ 7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52">
                      <a:moveTo>
                        <a:pt x="152" y="71"/>
                      </a:moveTo>
                      <a:lnTo>
                        <a:pt x="152" y="71"/>
                      </a:lnTo>
                      <a:lnTo>
                        <a:pt x="157" y="71"/>
                      </a:lnTo>
                      <a:lnTo>
                        <a:pt x="157" y="76"/>
                      </a:lnTo>
                      <a:lnTo>
                        <a:pt x="157" y="76"/>
                      </a:lnTo>
                      <a:lnTo>
                        <a:pt x="152" y="86"/>
                      </a:lnTo>
                      <a:lnTo>
                        <a:pt x="152" y="91"/>
                      </a:lnTo>
                      <a:lnTo>
                        <a:pt x="146" y="96"/>
                      </a:lnTo>
                      <a:lnTo>
                        <a:pt x="146" y="101"/>
                      </a:lnTo>
                      <a:lnTo>
                        <a:pt x="146" y="101"/>
                      </a:lnTo>
                      <a:lnTo>
                        <a:pt x="146" y="107"/>
                      </a:lnTo>
                      <a:lnTo>
                        <a:pt x="146" y="107"/>
                      </a:lnTo>
                      <a:lnTo>
                        <a:pt x="146" y="112"/>
                      </a:lnTo>
                      <a:lnTo>
                        <a:pt x="141" y="112"/>
                      </a:lnTo>
                      <a:lnTo>
                        <a:pt x="141" y="117"/>
                      </a:lnTo>
                      <a:lnTo>
                        <a:pt x="141" y="122"/>
                      </a:lnTo>
                      <a:lnTo>
                        <a:pt x="121" y="132"/>
                      </a:lnTo>
                      <a:lnTo>
                        <a:pt x="121" y="137"/>
                      </a:lnTo>
                      <a:lnTo>
                        <a:pt x="116" y="142"/>
                      </a:lnTo>
                      <a:lnTo>
                        <a:pt x="111" y="142"/>
                      </a:lnTo>
                      <a:lnTo>
                        <a:pt x="106" y="147"/>
                      </a:lnTo>
                      <a:lnTo>
                        <a:pt x="106" y="152"/>
                      </a:lnTo>
                      <a:lnTo>
                        <a:pt x="101" y="152"/>
                      </a:lnTo>
                      <a:lnTo>
                        <a:pt x="101" y="152"/>
                      </a:lnTo>
                      <a:lnTo>
                        <a:pt x="101" y="152"/>
                      </a:lnTo>
                      <a:lnTo>
                        <a:pt x="101" y="152"/>
                      </a:lnTo>
                      <a:lnTo>
                        <a:pt x="91" y="152"/>
                      </a:lnTo>
                      <a:lnTo>
                        <a:pt x="91" y="152"/>
                      </a:lnTo>
                      <a:lnTo>
                        <a:pt x="86" y="147"/>
                      </a:lnTo>
                      <a:lnTo>
                        <a:pt x="86" y="142"/>
                      </a:lnTo>
                      <a:lnTo>
                        <a:pt x="86" y="137"/>
                      </a:lnTo>
                      <a:lnTo>
                        <a:pt x="81" y="137"/>
                      </a:lnTo>
                      <a:lnTo>
                        <a:pt x="71" y="137"/>
                      </a:lnTo>
                      <a:lnTo>
                        <a:pt x="65" y="142"/>
                      </a:lnTo>
                      <a:lnTo>
                        <a:pt x="55" y="142"/>
                      </a:lnTo>
                      <a:lnTo>
                        <a:pt x="50" y="142"/>
                      </a:lnTo>
                      <a:lnTo>
                        <a:pt x="45" y="147"/>
                      </a:lnTo>
                      <a:lnTo>
                        <a:pt x="45" y="147"/>
                      </a:lnTo>
                      <a:lnTo>
                        <a:pt x="45" y="147"/>
                      </a:lnTo>
                      <a:lnTo>
                        <a:pt x="40" y="147"/>
                      </a:lnTo>
                      <a:lnTo>
                        <a:pt x="35" y="142"/>
                      </a:lnTo>
                      <a:lnTo>
                        <a:pt x="30" y="137"/>
                      </a:lnTo>
                      <a:lnTo>
                        <a:pt x="30" y="132"/>
                      </a:lnTo>
                      <a:lnTo>
                        <a:pt x="35" y="122"/>
                      </a:lnTo>
                      <a:lnTo>
                        <a:pt x="40" y="117"/>
                      </a:lnTo>
                      <a:lnTo>
                        <a:pt x="45" y="112"/>
                      </a:lnTo>
                      <a:lnTo>
                        <a:pt x="45" y="112"/>
                      </a:lnTo>
                      <a:lnTo>
                        <a:pt x="45" y="107"/>
                      </a:lnTo>
                      <a:lnTo>
                        <a:pt x="40" y="107"/>
                      </a:lnTo>
                      <a:lnTo>
                        <a:pt x="35" y="101"/>
                      </a:lnTo>
                      <a:lnTo>
                        <a:pt x="35" y="101"/>
                      </a:lnTo>
                      <a:lnTo>
                        <a:pt x="35" y="96"/>
                      </a:lnTo>
                      <a:lnTo>
                        <a:pt x="30" y="96"/>
                      </a:lnTo>
                      <a:lnTo>
                        <a:pt x="30" y="91"/>
                      </a:lnTo>
                      <a:lnTo>
                        <a:pt x="25" y="91"/>
                      </a:lnTo>
                      <a:lnTo>
                        <a:pt x="20" y="91"/>
                      </a:lnTo>
                      <a:lnTo>
                        <a:pt x="15" y="86"/>
                      </a:lnTo>
                      <a:lnTo>
                        <a:pt x="10" y="81"/>
                      </a:lnTo>
                      <a:lnTo>
                        <a:pt x="5" y="71"/>
                      </a:lnTo>
                      <a:lnTo>
                        <a:pt x="5" y="71"/>
                      </a:lnTo>
                      <a:lnTo>
                        <a:pt x="5" y="61"/>
                      </a:lnTo>
                      <a:lnTo>
                        <a:pt x="5" y="56"/>
                      </a:lnTo>
                      <a:lnTo>
                        <a:pt x="5" y="51"/>
                      </a:lnTo>
                      <a:lnTo>
                        <a:pt x="0" y="46"/>
                      </a:lnTo>
                      <a:lnTo>
                        <a:pt x="0" y="41"/>
                      </a:lnTo>
                      <a:lnTo>
                        <a:pt x="0" y="36"/>
                      </a:lnTo>
                      <a:lnTo>
                        <a:pt x="0" y="26"/>
                      </a:lnTo>
                      <a:lnTo>
                        <a:pt x="5" y="26"/>
                      </a:lnTo>
                      <a:lnTo>
                        <a:pt x="5" y="20"/>
                      </a:lnTo>
                      <a:lnTo>
                        <a:pt x="15" y="20"/>
                      </a:lnTo>
                      <a:lnTo>
                        <a:pt x="15" y="20"/>
                      </a:lnTo>
                      <a:lnTo>
                        <a:pt x="20" y="15"/>
                      </a:lnTo>
                      <a:lnTo>
                        <a:pt x="20" y="10"/>
                      </a:lnTo>
                      <a:lnTo>
                        <a:pt x="30" y="20"/>
                      </a:lnTo>
                      <a:lnTo>
                        <a:pt x="40" y="20"/>
                      </a:lnTo>
                      <a:lnTo>
                        <a:pt x="45" y="26"/>
                      </a:lnTo>
                      <a:lnTo>
                        <a:pt x="45" y="26"/>
                      </a:lnTo>
                      <a:lnTo>
                        <a:pt x="50" y="10"/>
                      </a:lnTo>
                      <a:lnTo>
                        <a:pt x="50" y="5"/>
                      </a:lnTo>
                      <a:lnTo>
                        <a:pt x="55" y="5"/>
                      </a:lnTo>
                      <a:lnTo>
                        <a:pt x="60" y="0"/>
                      </a:lnTo>
                      <a:lnTo>
                        <a:pt x="76" y="0"/>
                      </a:lnTo>
                      <a:lnTo>
                        <a:pt x="86" y="0"/>
                      </a:lnTo>
                      <a:lnTo>
                        <a:pt x="86" y="0"/>
                      </a:lnTo>
                      <a:lnTo>
                        <a:pt x="96" y="0"/>
                      </a:lnTo>
                      <a:lnTo>
                        <a:pt x="96" y="5"/>
                      </a:lnTo>
                      <a:lnTo>
                        <a:pt x="106" y="5"/>
                      </a:lnTo>
                      <a:lnTo>
                        <a:pt x="106" y="10"/>
                      </a:lnTo>
                      <a:lnTo>
                        <a:pt x="111" y="15"/>
                      </a:lnTo>
                      <a:lnTo>
                        <a:pt x="116" y="20"/>
                      </a:lnTo>
                      <a:lnTo>
                        <a:pt x="116" y="26"/>
                      </a:lnTo>
                      <a:lnTo>
                        <a:pt x="121" y="31"/>
                      </a:lnTo>
                      <a:lnTo>
                        <a:pt x="121" y="31"/>
                      </a:lnTo>
                      <a:lnTo>
                        <a:pt x="116" y="36"/>
                      </a:lnTo>
                      <a:lnTo>
                        <a:pt x="121" y="41"/>
                      </a:lnTo>
                      <a:lnTo>
                        <a:pt x="121" y="46"/>
                      </a:lnTo>
                      <a:lnTo>
                        <a:pt x="126" y="61"/>
                      </a:lnTo>
                      <a:lnTo>
                        <a:pt x="131" y="61"/>
                      </a:lnTo>
                      <a:lnTo>
                        <a:pt x="141" y="66"/>
                      </a:lnTo>
                      <a:lnTo>
                        <a:pt x="146" y="71"/>
                      </a:lnTo>
                      <a:lnTo>
                        <a:pt x="152" y="71"/>
                      </a:lnTo>
                    </a:path>
                  </a:pathLst>
                </a:custGeom>
                <a:grpFill/>
                <a:ln w="3175" cap="rnd">
                  <a:noFill/>
                  <a:prstDash val="solid"/>
                  <a:miter lim="800000"/>
                  <a:headEnd/>
                  <a:tailEnd/>
                </a:ln>
              </p:spPr>
              <p:txBody>
                <a:bodyPr/>
                <a:lstStyle/>
                <a:p>
                  <a:endParaRPr lang="en-US"/>
                </a:p>
              </p:txBody>
            </p:sp>
            <p:sp>
              <p:nvSpPr>
                <p:cNvPr id="73" name="Freeform 59">
                  <a:extLst>
                    <a:ext uri="{FF2B5EF4-FFF2-40B4-BE49-F238E27FC236}">
                      <a16:creationId xmlns:a16="http://schemas.microsoft.com/office/drawing/2014/main" id="{4CA6F14A-AFDE-4C91-B9F6-C0171A875F44}"/>
                    </a:ext>
                  </a:extLst>
                </p:cNvPr>
                <p:cNvSpPr>
                  <a:spLocks/>
                </p:cNvSpPr>
                <p:nvPr/>
              </p:nvSpPr>
              <p:spPr bwMode="auto">
                <a:xfrm>
                  <a:off x="5033964" y="2033588"/>
                  <a:ext cx="73025" cy="31750"/>
                </a:xfrm>
                <a:custGeom>
                  <a:avLst/>
                  <a:gdLst>
                    <a:gd name="T0" fmla="*/ 41 w 46"/>
                    <a:gd name="T1" fmla="*/ 10 h 20"/>
                    <a:gd name="T2" fmla="*/ 41 w 46"/>
                    <a:gd name="T3" fmla="*/ 10 h 20"/>
                    <a:gd name="T4" fmla="*/ 46 w 46"/>
                    <a:gd name="T5" fmla="*/ 15 h 20"/>
                    <a:gd name="T6" fmla="*/ 46 w 46"/>
                    <a:gd name="T7" fmla="*/ 15 h 20"/>
                    <a:gd name="T8" fmla="*/ 5 w 46"/>
                    <a:gd name="T9" fmla="*/ 20 h 20"/>
                    <a:gd name="T10" fmla="*/ 5 w 46"/>
                    <a:gd name="T11" fmla="*/ 20 h 20"/>
                    <a:gd name="T12" fmla="*/ 0 w 46"/>
                    <a:gd name="T13" fmla="*/ 15 h 20"/>
                    <a:gd name="T14" fmla="*/ 0 w 46"/>
                    <a:gd name="T15" fmla="*/ 10 h 20"/>
                    <a:gd name="T16" fmla="*/ 0 w 46"/>
                    <a:gd name="T17" fmla="*/ 10 h 20"/>
                    <a:gd name="T18" fmla="*/ 5 w 46"/>
                    <a:gd name="T19" fmla="*/ 5 h 20"/>
                    <a:gd name="T20" fmla="*/ 10 w 46"/>
                    <a:gd name="T21" fmla="*/ 5 h 20"/>
                    <a:gd name="T22" fmla="*/ 20 w 46"/>
                    <a:gd name="T23" fmla="*/ 5 h 20"/>
                    <a:gd name="T24" fmla="*/ 26 w 46"/>
                    <a:gd name="T25" fmla="*/ 0 h 20"/>
                    <a:gd name="T26" fmla="*/ 36 w 46"/>
                    <a:gd name="T27" fmla="*/ 0 h 20"/>
                    <a:gd name="T28" fmla="*/ 41 w 46"/>
                    <a:gd name="T29" fmla="*/ 0 h 20"/>
                    <a:gd name="T30" fmla="*/ 41 w 46"/>
                    <a:gd name="T31" fmla="*/ 5 h 20"/>
                    <a:gd name="T32" fmla="*/ 41 w 46"/>
                    <a:gd name="T3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0">
                      <a:moveTo>
                        <a:pt x="41" y="10"/>
                      </a:moveTo>
                      <a:lnTo>
                        <a:pt x="41" y="10"/>
                      </a:lnTo>
                      <a:lnTo>
                        <a:pt x="46" y="15"/>
                      </a:lnTo>
                      <a:lnTo>
                        <a:pt x="46" y="15"/>
                      </a:lnTo>
                      <a:lnTo>
                        <a:pt x="5" y="20"/>
                      </a:lnTo>
                      <a:lnTo>
                        <a:pt x="5" y="20"/>
                      </a:lnTo>
                      <a:lnTo>
                        <a:pt x="0" y="15"/>
                      </a:lnTo>
                      <a:lnTo>
                        <a:pt x="0" y="10"/>
                      </a:lnTo>
                      <a:lnTo>
                        <a:pt x="0" y="10"/>
                      </a:lnTo>
                      <a:lnTo>
                        <a:pt x="5" y="5"/>
                      </a:lnTo>
                      <a:lnTo>
                        <a:pt x="10" y="5"/>
                      </a:lnTo>
                      <a:lnTo>
                        <a:pt x="20" y="5"/>
                      </a:lnTo>
                      <a:lnTo>
                        <a:pt x="26" y="0"/>
                      </a:lnTo>
                      <a:lnTo>
                        <a:pt x="36" y="0"/>
                      </a:lnTo>
                      <a:lnTo>
                        <a:pt x="41" y="0"/>
                      </a:lnTo>
                      <a:lnTo>
                        <a:pt x="41" y="5"/>
                      </a:lnTo>
                      <a:lnTo>
                        <a:pt x="41" y="10"/>
                      </a:lnTo>
                    </a:path>
                  </a:pathLst>
                </a:custGeom>
                <a:grpFill/>
                <a:ln w="3175" cap="rnd">
                  <a:noFill/>
                  <a:prstDash val="solid"/>
                  <a:miter lim="800000"/>
                  <a:headEnd/>
                  <a:tailEnd/>
                </a:ln>
              </p:spPr>
              <p:txBody>
                <a:bodyPr/>
                <a:lstStyle/>
                <a:p>
                  <a:endParaRPr lang="en-US"/>
                </a:p>
              </p:txBody>
            </p:sp>
            <p:sp>
              <p:nvSpPr>
                <p:cNvPr id="74" name="Freeform 60">
                  <a:extLst>
                    <a:ext uri="{FF2B5EF4-FFF2-40B4-BE49-F238E27FC236}">
                      <a16:creationId xmlns:a16="http://schemas.microsoft.com/office/drawing/2014/main" id="{1CAED82E-FE8E-4531-982D-D1D6EC41F423}"/>
                    </a:ext>
                  </a:extLst>
                </p:cNvPr>
                <p:cNvSpPr>
                  <a:spLocks/>
                </p:cNvSpPr>
                <p:nvPr/>
              </p:nvSpPr>
              <p:spPr bwMode="auto">
                <a:xfrm>
                  <a:off x="4849814" y="2065338"/>
                  <a:ext cx="312738" cy="201613"/>
                </a:xfrm>
                <a:custGeom>
                  <a:avLst/>
                  <a:gdLst>
                    <a:gd name="T0" fmla="*/ 86 w 197"/>
                    <a:gd name="T1" fmla="*/ 31 h 127"/>
                    <a:gd name="T2" fmla="*/ 86 w 197"/>
                    <a:gd name="T3" fmla="*/ 25 h 127"/>
                    <a:gd name="T4" fmla="*/ 91 w 197"/>
                    <a:gd name="T5" fmla="*/ 25 h 127"/>
                    <a:gd name="T6" fmla="*/ 101 w 197"/>
                    <a:gd name="T7" fmla="*/ 20 h 127"/>
                    <a:gd name="T8" fmla="*/ 142 w 197"/>
                    <a:gd name="T9" fmla="*/ 5 h 127"/>
                    <a:gd name="T10" fmla="*/ 147 w 197"/>
                    <a:gd name="T11" fmla="*/ 0 h 127"/>
                    <a:gd name="T12" fmla="*/ 152 w 197"/>
                    <a:gd name="T13" fmla="*/ 0 h 127"/>
                    <a:gd name="T14" fmla="*/ 162 w 197"/>
                    <a:gd name="T15" fmla="*/ 5 h 127"/>
                    <a:gd name="T16" fmla="*/ 162 w 197"/>
                    <a:gd name="T17" fmla="*/ 15 h 127"/>
                    <a:gd name="T18" fmla="*/ 157 w 197"/>
                    <a:gd name="T19" fmla="*/ 25 h 127"/>
                    <a:gd name="T20" fmla="*/ 162 w 197"/>
                    <a:gd name="T21" fmla="*/ 25 h 127"/>
                    <a:gd name="T22" fmla="*/ 162 w 197"/>
                    <a:gd name="T23" fmla="*/ 31 h 127"/>
                    <a:gd name="T24" fmla="*/ 162 w 197"/>
                    <a:gd name="T25" fmla="*/ 36 h 127"/>
                    <a:gd name="T26" fmla="*/ 167 w 197"/>
                    <a:gd name="T27" fmla="*/ 36 h 127"/>
                    <a:gd name="T28" fmla="*/ 182 w 197"/>
                    <a:gd name="T29" fmla="*/ 41 h 127"/>
                    <a:gd name="T30" fmla="*/ 192 w 197"/>
                    <a:gd name="T31" fmla="*/ 46 h 127"/>
                    <a:gd name="T32" fmla="*/ 197 w 197"/>
                    <a:gd name="T33" fmla="*/ 51 h 127"/>
                    <a:gd name="T34" fmla="*/ 187 w 197"/>
                    <a:gd name="T35" fmla="*/ 61 h 127"/>
                    <a:gd name="T36" fmla="*/ 182 w 197"/>
                    <a:gd name="T37" fmla="*/ 71 h 127"/>
                    <a:gd name="T38" fmla="*/ 162 w 197"/>
                    <a:gd name="T39" fmla="*/ 76 h 127"/>
                    <a:gd name="T40" fmla="*/ 157 w 197"/>
                    <a:gd name="T41" fmla="*/ 81 h 127"/>
                    <a:gd name="T42" fmla="*/ 136 w 197"/>
                    <a:gd name="T43" fmla="*/ 71 h 127"/>
                    <a:gd name="T44" fmla="*/ 131 w 197"/>
                    <a:gd name="T45" fmla="*/ 76 h 127"/>
                    <a:gd name="T46" fmla="*/ 121 w 197"/>
                    <a:gd name="T47" fmla="*/ 86 h 127"/>
                    <a:gd name="T48" fmla="*/ 106 w 197"/>
                    <a:gd name="T49" fmla="*/ 96 h 127"/>
                    <a:gd name="T50" fmla="*/ 101 w 197"/>
                    <a:gd name="T51" fmla="*/ 101 h 127"/>
                    <a:gd name="T52" fmla="*/ 96 w 197"/>
                    <a:gd name="T53" fmla="*/ 117 h 127"/>
                    <a:gd name="T54" fmla="*/ 81 w 197"/>
                    <a:gd name="T55" fmla="*/ 117 h 127"/>
                    <a:gd name="T56" fmla="*/ 71 w 197"/>
                    <a:gd name="T57" fmla="*/ 122 h 127"/>
                    <a:gd name="T58" fmla="*/ 61 w 197"/>
                    <a:gd name="T59" fmla="*/ 127 h 127"/>
                    <a:gd name="T60" fmla="*/ 25 w 197"/>
                    <a:gd name="T61" fmla="*/ 117 h 127"/>
                    <a:gd name="T62" fmla="*/ 5 w 197"/>
                    <a:gd name="T63" fmla="*/ 112 h 127"/>
                    <a:gd name="T64" fmla="*/ 0 w 197"/>
                    <a:gd name="T65" fmla="*/ 106 h 127"/>
                    <a:gd name="T66" fmla="*/ 0 w 197"/>
                    <a:gd name="T67" fmla="*/ 106 h 127"/>
                    <a:gd name="T68" fmla="*/ 5 w 197"/>
                    <a:gd name="T69" fmla="*/ 101 h 127"/>
                    <a:gd name="T70" fmla="*/ 20 w 197"/>
                    <a:gd name="T71" fmla="*/ 96 h 127"/>
                    <a:gd name="T72" fmla="*/ 15 w 197"/>
                    <a:gd name="T73" fmla="*/ 96 h 127"/>
                    <a:gd name="T74" fmla="*/ 20 w 197"/>
                    <a:gd name="T75" fmla="*/ 91 h 127"/>
                    <a:gd name="T76" fmla="*/ 30 w 197"/>
                    <a:gd name="T77" fmla="*/ 91 h 127"/>
                    <a:gd name="T78" fmla="*/ 30 w 197"/>
                    <a:gd name="T79" fmla="*/ 86 h 127"/>
                    <a:gd name="T80" fmla="*/ 45 w 197"/>
                    <a:gd name="T81" fmla="*/ 86 h 127"/>
                    <a:gd name="T82" fmla="*/ 66 w 197"/>
                    <a:gd name="T83" fmla="*/ 91 h 127"/>
                    <a:gd name="T84" fmla="*/ 66 w 197"/>
                    <a:gd name="T85" fmla="*/ 81 h 127"/>
                    <a:gd name="T86" fmla="*/ 76 w 197"/>
                    <a:gd name="T87" fmla="*/ 86 h 127"/>
                    <a:gd name="T88" fmla="*/ 81 w 197"/>
                    <a:gd name="T89" fmla="*/ 81 h 127"/>
                    <a:gd name="T90" fmla="*/ 76 w 197"/>
                    <a:gd name="T91" fmla="*/ 81 h 127"/>
                    <a:gd name="T92" fmla="*/ 81 w 197"/>
                    <a:gd name="T93" fmla="*/ 76 h 127"/>
                    <a:gd name="T94" fmla="*/ 76 w 197"/>
                    <a:gd name="T95" fmla="*/ 61 h 127"/>
                    <a:gd name="T96" fmla="*/ 71 w 197"/>
                    <a:gd name="T97" fmla="*/ 56 h 127"/>
                    <a:gd name="T98" fmla="*/ 66 w 197"/>
                    <a:gd name="T99" fmla="*/ 51 h 127"/>
                    <a:gd name="T100" fmla="*/ 76 w 197"/>
                    <a:gd name="T101" fmla="*/ 51 h 127"/>
                    <a:gd name="T102" fmla="*/ 76 w 197"/>
                    <a:gd name="T103" fmla="*/ 41 h 127"/>
                    <a:gd name="T104" fmla="*/ 86 w 197"/>
                    <a:gd name="T105" fmla="*/ 41 h 127"/>
                    <a:gd name="T106" fmla="*/ 86 w 197"/>
                    <a:gd name="T107" fmla="*/ 41 h 127"/>
                    <a:gd name="T108" fmla="*/ 81 w 197"/>
                    <a:gd name="T109" fmla="*/ 36 h 127"/>
                    <a:gd name="T110" fmla="*/ 86 w 197"/>
                    <a:gd name="T111" fmla="*/ 3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 h="127">
                      <a:moveTo>
                        <a:pt x="86" y="31"/>
                      </a:moveTo>
                      <a:lnTo>
                        <a:pt x="86" y="31"/>
                      </a:lnTo>
                      <a:lnTo>
                        <a:pt x="86" y="31"/>
                      </a:lnTo>
                      <a:lnTo>
                        <a:pt x="86" y="25"/>
                      </a:lnTo>
                      <a:lnTo>
                        <a:pt x="86" y="25"/>
                      </a:lnTo>
                      <a:lnTo>
                        <a:pt x="91" y="25"/>
                      </a:lnTo>
                      <a:lnTo>
                        <a:pt x="96" y="20"/>
                      </a:lnTo>
                      <a:lnTo>
                        <a:pt x="101" y="20"/>
                      </a:lnTo>
                      <a:lnTo>
                        <a:pt x="136" y="5"/>
                      </a:lnTo>
                      <a:lnTo>
                        <a:pt x="142" y="5"/>
                      </a:lnTo>
                      <a:lnTo>
                        <a:pt x="142" y="0"/>
                      </a:lnTo>
                      <a:lnTo>
                        <a:pt x="147" y="0"/>
                      </a:lnTo>
                      <a:lnTo>
                        <a:pt x="147" y="0"/>
                      </a:lnTo>
                      <a:lnTo>
                        <a:pt x="152" y="0"/>
                      </a:lnTo>
                      <a:lnTo>
                        <a:pt x="157" y="5"/>
                      </a:lnTo>
                      <a:lnTo>
                        <a:pt x="162" y="5"/>
                      </a:lnTo>
                      <a:lnTo>
                        <a:pt x="162" y="10"/>
                      </a:lnTo>
                      <a:lnTo>
                        <a:pt x="162" y="15"/>
                      </a:lnTo>
                      <a:lnTo>
                        <a:pt x="162" y="20"/>
                      </a:lnTo>
                      <a:lnTo>
                        <a:pt x="157" y="25"/>
                      </a:lnTo>
                      <a:lnTo>
                        <a:pt x="157" y="25"/>
                      </a:lnTo>
                      <a:lnTo>
                        <a:pt x="162" y="25"/>
                      </a:lnTo>
                      <a:lnTo>
                        <a:pt x="162" y="25"/>
                      </a:lnTo>
                      <a:lnTo>
                        <a:pt x="162" y="31"/>
                      </a:lnTo>
                      <a:lnTo>
                        <a:pt x="162" y="31"/>
                      </a:lnTo>
                      <a:lnTo>
                        <a:pt x="162" y="36"/>
                      </a:lnTo>
                      <a:lnTo>
                        <a:pt x="167" y="36"/>
                      </a:lnTo>
                      <a:lnTo>
                        <a:pt x="167" y="36"/>
                      </a:lnTo>
                      <a:lnTo>
                        <a:pt x="167" y="36"/>
                      </a:lnTo>
                      <a:lnTo>
                        <a:pt x="182" y="41"/>
                      </a:lnTo>
                      <a:lnTo>
                        <a:pt x="187" y="41"/>
                      </a:lnTo>
                      <a:lnTo>
                        <a:pt x="192" y="46"/>
                      </a:lnTo>
                      <a:lnTo>
                        <a:pt x="192" y="46"/>
                      </a:lnTo>
                      <a:lnTo>
                        <a:pt x="197" y="51"/>
                      </a:lnTo>
                      <a:lnTo>
                        <a:pt x="197" y="56"/>
                      </a:lnTo>
                      <a:lnTo>
                        <a:pt x="187" y="61"/>
                      </a:lnTo>
                      <a:lnTo>
                        <a:pt x="187" y="66"/>
                      </a:lnTo>
                      <a:lnTo>
                        <a:pt x="182" y="71"/>
                      </a:lnTo>
                      <a:lnTo>
                        <a:pt x="172" y="71"/>
                      </a:lnTo>
                      <a:lnTo>
                        <a:pt x="162" y="76"/>
                      </a:lnTo>
                      <a:lnTo>
                        <a:pt x="157" y="81"/>
                      </a:lnTo>
                      <a:lnTo>
                        <a:pt x="157" y="81"/>
                      </a:lnTo>
                      <a:lnTo>
                        <a:pt x="147" y="71"/>
                      </a:lnTo>
                      <a:lnTo>
                        <a:pt x="136" y="71"/>
                      </a:lnTo>
                      <a:lnTo>
                        <a:pt x="131" y="71"/>
                      </a:lnTo>
                      <a:lnTo>
                        <a:pt x="131" y="76"/>
                      </a:lnTo>
                      <a:lnTo>
                        <a:pt x="131" y="76"/>
                      </a:lnTo>
                      <a:lnTo>
                        <a:pt x="121" y="86"/>
                      </a:lnTo>
                      <a:lnTo>
                        <a:pt x="111" y="96"/>
                      </a:lnTo>
                      <a:lnTo>
                        <a:pt x="106" y="96"/>
                      </a:lnTo>
                      <a:lnTo>
                        <a:pt x="106" y="96"/>
                      </a:lnTo>
                      <a:lnTo>
                        <a:pt x="101" y="101"/>
                      </a:lnTo>
                      <a:lnTo>
                        <a:pt x="101" y="112"/>
                      </a:lnTo>
                      <a:lnTo>
                        <a:pt x="96" y="117"/>
                      </a:lnTo>
                      <a:lnTo>
                        <a:pt x="96" y="117"/>
                      </a:lnTo>
                      <a:lnTo>
                        <a:pt x="81" y="117"/>
                      </a:lnTo>
                      <a:lnTo>
                        <a:pt x="81" y="117"/>
                      </a:lnTo>
                      <a:lnTo>
                        <a:pt x="71" y="122"/>
                      </a:lnTo>
                      <a:lnTo>
                        <a:pt x="66" y="127"/>
                      </a:lnTo>
                      <a:lnTo>
                        <a:pt x="61" y="127"/>
                      </a:lnTo>
                      <a:lnTo>
                        <a:pt x="50" y="127"/>
                      </a:lnTo>
                      <a:lnTo>
                        <a:pt x="25" y="117"/>
                      </a:lnTo>
                      <a:lnTo>
                        <a:pt x="10" y="117"/>
                      </a:lnTo>
                      <a:lnTo>
                        <a:pt x="5" y="112"/>
                      </a:lnTo>
                      <a:lnTo>
                        <a:pt x="0" y="106"/>
                      </a:lnTo>
                      <a:lnTo>
                        <a:pt x="0" y="106"/>
                      </a:lnTo>
                      <a:lnTo>
                        <a:pt x="0" y="106"/>
                      </a:lnTo>
                      <a:lnTo>
                        <a:pt x="0" y="106"/>
                      </a:lnTo>
                      <a:lnTo>
                        <a:pt x="0" y="106"/>
                      </a:lnTo>
                      <a:lnTo>
                        <a:pt x="5" y="101"/>
                      </a:lnTo>
                      <a:lnTo>
                        <a:pt x="10" y="101"/>
                      </a:lnTo>
                      <a:lnTo>
                        <a:pt x="20" y="96"/>
                      </a:lnTo>
                      <a:lnTo>
                        <a:pt x="20" y="96"/>
                      </a:lnTo>
                      <a:lnTo>
                        <a:pt x="15" y="96"/>
                      </a:lnTo>
                      <a:lnTo>
                        <a:pt x="15" y="91"/>
                      </a:lnTo>
                      <a:lnTo>
                        <a:pt x="20" y="91"/>
                      </a:lnTo>
                      <a:lnTo>
                        <a:pt x="25" y="91"/>
                      </a:lnTo>
                      <a:lnTo>
                        <a:pt x="30" y="91"/>
                      </a:lnTo>
                      <a:lnTo>
                        <a:pt x="30" y="86"/>
                      </a:lnTo>
                      <a:lnTo>
                        <a:pt x="30" y="86"/>
                      </a:lnTo>
                      <a:lnTo>
                        <a:pt x="35" y="86"/>
                      </a:lnTo>
                      <a:lnTo>
                        <a:pt x="45" y="86"/>
                      </a:lnTo>
                      <a:lnTo>
                        <a:pt x="61" y="91"/>
                      </a:lnTo>
                      <a:lnTo>
                        <a:pt x="66" y="91"/>
                      </a:lnTo>
                      <a:lnTo>
                        <a:pt x="66" y="86"/>
                      </a:lnTo>
                      <a:lnTo>
                        <a:pt x="66" y="81"/>
                      </a:lnTo>
                      <a:lnTo>
                        <a:pt x="71" y="81"/>
                      </a:lnTo>
                      <a:lnTo>
                        <a:pt x="76" y="86"/>
                      </a:lnTo>
                      <a:lnTo>
                        <a:pt x="81" y="81"/>
                      </a:lnTo>
                      <a:lnTo>
                        <a:pt x="81" y="81"/>
                      </a:lnTo>
                      <a:lnTo>
                        <a:pt x="76" y="81"/>
                      </a:lnTo>
                      <a:lnTo>
                        <a:pt x="76" y="81"/>
                      </a:lnTo>
                      <a:lnTo>
                        <a:pt x="76" y="76"/>
                      </a:lnTo>
                      <a:lnTo>
                        <a:pt x="81" y="76"/>
                      </a:lnTo>
                      <a:lnTo>
                        <a:pt x="81" y="66"/>
                      </a:lnTo>
                      <a:lnTo>
                        <a:pt x="76" y="61"/>
                      </a:lnTo>
                      <a:lnTo>
                        <a:pt x="66" y="61"/>
                      </a:lnTo>
                      <a:lnTo>
                        <a:pt x="71" y="56"/>
                      </a:lnTo>
                      <a:lnTo>
                        <a:pt x="66" y="56"/>
                      </a:lnTo>
                      <a:lnTo>
                        <a:pt x="66" y="51"/>
                      </a:lnTo>
                      <a:lnTo>
                        <a:pt x="71" y="46"/>
                      </a:lnTo>
                      <a:lnTo>
                        <a:pt x="76" y="51"/>
                      </a:lnTo>
                      <a:lnTo>
                        <a:pt x="76" y="46"/>
                      </a:lnTo>
                      <a:lnTo>
                        <a:pt x="76" y="41"/>
                      </a:lnTo>
                      <a:lnTo>
                        <a:pt x="81" y="41"/>
                      </a:lnTo>
                      <a:lnTo>
                        <a:pt x="86" y="41"/>
                      </a:lnTo>
                      <a:lnTo>
                        <a:pt x="86" y="41"/>
                      </a:lnTo>
                      <a:lnTo>
                        <a:pt x="86" y="41"/>
                      </a:lnTo>
                      <a:lnTo>
                        <a:pt x="81" y="36"/>
                      </a:lnTo>
                      <a:lnTo>
                        <a:pt x="81" y="36"/>
                      </a:lnTo>
                      <a:lnTo>
                        <a:pt x="86" y="31"/>
                      </a:lnTo>
                      <a:lnTo>
                        <a:pt x="86" y="31"/>
                      </a:lnTo>
                    </a:path>
                  </a:pathLst>
                </a:custGeom>
                <a:grpFill/>
                <a:ln w="3175" cap="rnd">
                  <a:noFill/>
                  <a:prstDash val="solid"/>
                  <a:miter lim="800000"/>
                  <a:headEnd/>
                  <a:tailEnd/>
                </a:ln>
              </p:spPr>
              <p:txBody>
                <a:bodyPr/>
                <a:lstStyle/>
                <a:p>
                  <a:endParaRPr lang="en-US"/>
                </a:p>
              </p:txBody>
            </p:sp>
            <p:sp>
              <p:nvSpPr>
                <p:cNvPr id="75" name="Freeform 61">
                  <a:extLst>
                    <a:ext uri="{FF2B5EF4-FFF2-40B4-BE49-F238E27FC236}">
                      <a16:creationId xmlns:a16="http://schemas.microsoft.com/office/drawing/2014/main" id="{84505C21-6A62-4D33-8E91-250F89592A6A}"/>
                    </a:ext>
                  </a:extLst>
                </p:cNvPr>
                <p:cNvSpPr>
                  <a:spLocks/>
                </p:cNvSpPr>
                <p:nvPr/>
              </p:nvSpPr>
              <p:spPr bwMode="auto">
                <a:xfrm>
                  <a:off x="5026026" y="2251075"/>
                  <a:ext cx="193675" cy="111125"/>
                </a:xfrm>
                <a:custGeom>
                  <a:avLst/>
                  <a:gdLst>
                    <a:gd name="T0" fmla="*/ 0 w 122"/>
                    <a:gd name="T1" fmla="*/ 35 h 70"/>
                    <a:gd name="T2" fmla="*/ 0 w 122"/>
                    <a:gd name="T3" fmla="*/ 35 h 70"/>
                    <a:gd name="T4" fmla="*/ 20 w 122"/>
                    <a:gd name="T5" fmla="*/ 25 h 70"/>
                    <a:gd name="T6" fmla="*/ 31 w 122"/>
                    <a:gd name="T7" fmla="*/ 20 h 70"/>
                    <a:gd name="T8" fmla="*/ 36 w 122"/>
                    <a:gd name="T9" fmla="*/ 15 h 70"/>
                    <a:gd name="T10" fmla="*/ 36 w 122"/>
                    <a:gd name="T11" fmla="*/ 10 h 70"/>
                    <a:gd name="T12" fmla="*/ 41 w 122"/>
                    <a:gd name="T13" fmla="*/ 5 h 70"/>
                    <a:gd name="T14" fmla="*/ 46 w 122"/>
                    <a:gd name="T15" fmla="*/ 0 h 70"/>
                    <a:gd name="T16" fmla="*/ 76 w 122"/>
                    <a:gd name="T17" fmla="*/ 5 h 70"/>
                    <a:gd name="T18" fmla="*/ 86 w 122"/>
                    <a:gd name="T19" fmla="*/ 15 h 70"/>
                    <a:gd name="T20" fmla="*/ 81 w 122"/>
                    <a:gd name="T21" fmla="*/ 20 h 70"/>
                    <a:gd name="T22" fmla="*/ 91 w 122"/>
                    <a:gd name="T23" fmla="*/ 20 h 70"/>
                    <a:gd name="T24" fmla="*/ 91 w 122"/>
                    <a:gd name="T25" fmla="*/ 20 h 70"/>
                    <a:gd name="T26" fmla="*/ 96 w 122"/>
                    <a:gd name="T27" fmla="*/ 20 h 70"/>
                    <a:gd name="T28" fmla="*/ 106 w 122"/>
                    <a:gd name="T29" fmla="*/ 25 h 70"/>
                    <a:gd name="T30" fmla="*/ 122 w 122"/>
                    <a:gd name="T31" fmla="*/ 35 h 70"/>
                    <a:gd name="T32" fmla="*/ 122 w 122"/>
                    <a:gd name="T33" fmla="*/ 35 h 70"/>
                    <a:gd name="T34" fmla="*/ 122 w 122"/>
                    <a:gd name="T35" fmla="*/ 35 h 70"/>
                    <a:gd name="T36" fmla="*/ 122 w 122"/>
                    <a:gd name="T37" fmla="*/ 35 h 70"/>
                    <a:gd name="T38" fmla="*/ 106 w 122"/>
                    <a:gd name="T39" fmla="*/ 50 h 70"/>
                    <a:gd name="T40" fmla="*/ 117 w 122"/>
                    <a:gd name="T41" fmla="*/ 60 h 70"/>
                    <a:gd name="T42" fmla="*/ 112 w 122"/>
                    <a:gd name="T43" fmla="*/ 60 h 70"/>
                    <a:gd name="T44" fmla="*/ 101 w 122"/>
                    <a:gd name="T45" fmla="*/ 60 h 70"/>
                    <a:gd name="T46" fmla="*/ 96 w 122"/>
                    <a:gd name="T47" fmla="*/ 60 h 70"/>
                    <a:gd name="T48" fmla="*/ 86 w 122"/>
                    <a:gd name="T49" fmla="*/ 65 h 70"/>
                    <a:gd name="T50" fmla="*/ 81 w 122"/>
                    <a:gd name="T51" fmla="*/ 70 h 70"/>
                    <a:gd name="T52" fmla="*/ 71 w 122"/>
                    <a:gd name="T53" fmla="*/ 70 h 70"/>
                    <a:gd name="T54" fmla="*/ 71 w 122"/>
                    <a:gd name="T55" fmla="*/ 65 h 70"/>
                    <a:gd name="T56" fmla="*/ 46 w 122"/>
                    <a:gd name="T57" fmla="*/ 65 h 70"/>
                    <a:gd name="T58" fmla="*/ 36 w 122"/>
                    <a:gd name="T59" fmla="*/ 70 h 70"/>
                    <a:gd name="T60" fmla="*/ 5 w 122"/>
                    <a:gd name="T61" fmla="*/ 45 h 70"/>
                    <a:gd name="T62" fmla="*/ 0 w 122"/>
                    <a:gd name="T63"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70">
                      <a:moveTo>
                        <a:pt x="0" y="35"/>
                      </a:moveTo>
                      <a:lnTo>
                        <a:pt x="0" y="35"/>
                      </a:lnTo>
                      <a:lnTo>
                        <a:pt x="0" y="35"/>
                      </a:lnTo>
                      <a:lnTo>
                        <a:pt x="0" y="35"/>
                      </a:lnTo>
                      <a:lnTo>
                        <a:pt x="10" y="30"/>
                      </a:lnTo>
                      <a:lnTo>
                        <a:pt x="20" y="25"/>
                      </a:lnTo>
                      <a:lnTo>
                        <a:pt x="25" y="25"/>
                      </a:lnTo>
                      <a:lnTo>
                        <a:pt x="31" y="20"/>
                      </a:lnTo>
                      <a:lnTo>
                        <a:pt x="31" y="15"/>
                      </a:lnTo>
                      <a:lnTo>
                        <a:pt x="36" y="15"/>
                      </a:lnTo>
                      <a:lnTo>
                        <a:pt x="36" y="10"/>
                      </a:lnTo>
                      <a:lnTo>
                        <a:pt x="36" y="10"/>
                      </a:lnTo>
                      <a:lnTo>
                        <a:pt x="36" y="10"/>
                      </a:lnTo>
                      <a:lnTo>
                        <a:pt x="41" y="5"/>
                      </a:lnTo>
                      <a:lnTo>
                        <a:pt x="46" y="0"/>
                      </a:lnTo>
                      <a:lnTo>
                        <a:pt x="46" y="0"/>
                      </a:lnTo>
                      <a:lnTo>
                        <a:pt x="76" y="5"/>
                      </a:lnTo>
                      <a:lnTo>
                        <a:pt x="76" y="5"/>
                      </a:lnTo>
                      <a:lnTo>
                        <a:pt x="81" y="10"/>
                      </a:lnTo>
                      <a:lnTo>
                        <a:pt x="86" y="15"/>
                      </a:lnTo>
                      <a:lnTo>
                        <a:pt x="86" y="20"/>
                      </a:lnTo>
                      <a:lnTo>
                        <a:pt x="81" y="20"/>
                      </a:lnTo>
                      <a:lnTo>
                        <a:pt x="86" y="20"/>
                      </a:lnTo>
                      <a:lnTo>
                        <a:pt x="91" y="20"/>
                      </a:lnTo>
                      <a:lnTo>
                        <a:pt x="91" y="20"/>
                      </a:lnTo>
                      <a:lnTo>
                        <a:pt x="91" y="20"/>
                      </a:lnTo>
                      <a:lnTo>
                        <a:pt x="96" y="20"/>
                      </a:lnTo>
                      <a:lnTo>
                        <a:pt x="96" y="20"/>
                      </a:lnTo>
                      <a:lnTo>
                        <a:pt x="101" y="20"/>
                      </a:lnTo>
                      <a:lnTo>
                        <a:pt x="106" y="25"/>
                      </a:lnTo>
                      <a:lnTo>
                        <a:pt x="112" y="30"/>
                      </a:lnTo>
                      <a:lnTo>
                        <a:pt x="122" y="35"/>
                      </a:lnTo>
                      <a:lnTo>
                        <a:pt x="122" y="35"/>
                      </a:lnTo>
                      <a:lnTo>
                        <a:pt x="122" y="35"/>
                      </a:lnTo>
                      <a:lnTo>
                        <a:pt x="122" y="35"/>
                      </a:lnTo>
                      <a:lnTo>
                        <a:pt x="122" y="35"/>
                      </a:lnTo>
                      <a:lnTo>
                        <a:pt x="122" y="35"/>
                      </a:lnTo>
                      <a:lnTo>
                        <a:pt x="122" y="35"/>
                      </a:lnTo>
                      <a:lnTo>
                        <a:pt x="117" y="40"/>
                      </a:lnTo>
                      <a:lnTo>
                        <a:pt x="106" y="50"/>
                      </a:lnTo>
                      <a:lnTo>
                        <a:pt x="112" y="55"/>
                      </a:lnTo>
                      <a:lnTo>
                        <a:pt x="117" y="60"/>
                      </a:lnTo>
                      <a:lnTo>
                        <a:pt x="112" y="60"/>
                      </a:lnTo>
                      <a:lnTo>
                        <a:pt x="112" y="60"/>
                      </a:lnTo>
                      <a:lnTo>
                        <a:pt x="106" y="60"/>
                      </a:lnTo>
                      <a:lnTo>
                        <a:pt x="101" y="60"/>
                      </a:lnTo>
                      <a:lnTo>
                        <a:pt x="96" y="65"/>
                      </a:lnTo>
                      <a:lnTo>
                        <a:pt x="96" y="60"/>
                      </a:lnTo>
                      <a:lnTo>
                        <a:pt x="91" y="65"/>
                      </a:lnTo>
                      <a:lnTo>
                        <a:pt x="86" y="65"/>
                      </a:lnTo>
                      <a:lnTo>
                        <a:pt x="86" y="65"/>
                      </a:lnTo>
                      <a:lnTo>
                        <a:pt x="81" y="70"/>
                      </a:lnTo>
                      <a:lnTo>
                        <a:pt x="81" y="70"/>
                      </a:lnTo>
                      <a:lnTo>
                        <a:pt x="71" y="70"/>
                      </a:lnTo>
                      <a:lnTo>
                        <a:pt x="71" y="65"/>
                      </a:lnTo>
                      <a:lnTo>
                        <a:pt x="71" y="65"/>
                      </a:lnTo>
                      <a:lnTo>
                        <a:pt x="56" y="70"/>
                      </a:lnTo>
                      <a:lnTo>
                        <a:pt x="46" y="65"/>
                      </a:lnTo>
                      <a:lnTo>
                        <a:pt x="41" y="70"/>
                      </a:lnTo>
                      <a:lnTo>
                        <a:pt x="36" y="70"/>
                      </a:lnTo>
                      <a:lnTo>
                        <a:pt x="25" y="60"/>
                      </a:lnTo>
                      <a:lnTo>
                        <a:pt x="5" y="45"/>
                      </a:lnTo>
                      <a:lnTo>
                        <a:pt x="0" y="40"/>
                      </a:lnTo>
                      <a:lnTo>
                        <a:pt x="0" y="35"/>
                      </a:lnTo>
                    </a:path>
                  </a:pathLst>
                </a:custGeom>
                <a:grpFill/>
                <a:ln w="3175" cap="rnd">
                  <a:noFill/>
                  <a:prstDash val="solid"/>
                  <a:miter lim="800000"/>
                  <a:headEnd/>
                  <a:tailEnd/>
                </a:ln>
              </p:spPr>
              <p:txBody>
                <a:bodyPr/>
                <a:lstStyle/>
                <a:p>
                  <a:endParaRPr lang="en-US"/>
                </a:p>
              </p:txBody>
            </p:sp>
            <p:sp>
              <p:nvSpPr>
                <p:cNvPr id="76" name="Freeform 62">
                  <a:extLst>
                    <a:ext uri="{FF2B5EF4-FFF2-40B4-BE49-F238E27FC236}">
                      <a16:creationId xmlns:a16="http://schemas.microsoft.com/office/drawing/2014/main" id="{913FE627-AB5C-4B2F-9E9C-F7C9A78E4FCC}"/>
                    </a:ext>
                  </a:extLst>
                </p:cNvPr>
                <p:cNvSpPr>
                  <a:spLocks/>
                </p:cNvSpPr>
                <p:nvPr/>
              </p:nvSpPr>
              <p:spPr bwMode="auto">
                <a:xfrm>
                  <a:off x="4921251" y="2274888"/>
                  <a:ext cx="104775" cy="87313"/>
                </a:xfrm>
                <a:custGeom>
                  <a:avLst/>
                  <a:gdLst>
                    <a:gd name="T0" fmla="*/ 0 w 66"/>
                    <a:gd name="T1" fmla="*/ 0 h 55"/>
                    <a:gd name="T2" fmla="*/ 0 w 66"/>
                    <a:gd name="T3" fmla="*/ 0 h 55"/>
                    <a:gd name="T4" fmla="*/ 0 w 66"/>
                    <a:gd name="T5" fmla="*/ 0 h 55"/>
                    <a:gd name="T6" fmla="*/ 0 w 66"/>
                    <a:gd name="T7" fmla="*/ 0 h 55"/>
                    <a:gd name="T8" fmla="*/ 10 w 66"/>
                    <a:gd name="T9" fmla="*/ 5 h 55"/>
                    <a:gd name="T10" fmla="*/ 16 w 66"/>
                    <a:gd name="T11" fmla="*/ 5 h 55"/>
                    <a:gd name="T12" fmla="*/ 21 w 66"/>
                    <a:gd name="T13" fmla="*/ 0 h 55"/>
                    <a:gd name="T14" fmla="*/ 21 w 66"/>
                    <a:gd name="T15" fmla="*/ 0 h 55"/>
                    <a:gd name="T16" fmla="*/ 26 w 66"/>
                    <a:gd name="T17" fmla="*/ 5 h 55"/>
                    <a:gd name="T18" fmla="*/ 26 w 66"/>
                    <a:gd name="T19" fmla="*/ 5 h 55"/>
                    <a:gd name="T20" fmla="*/ 56 w 66"/>
                    <a:gd name="T21" fmla="*/ 10 h 55"/>
                    <a:gd name="T22" fmla="*/ 61 w 66"/>
                    <a:gd name="T23" fmla="*/ 10 h 55"/>
                    <a:gd name="T24" fmla="*/ 61 w 66"/>
                    <a:gd name="T25" fmla="*/ 15 h 55"/>
                    <a:gd name="T26" fmla="*/ 61 w 66"/>
                    <a:gd name="T27" fmla="*/ 20 h 55"/>
                    <a:gd name="T28" fmla="*/ 66 w 66"/>
                    <a:gd name="T29" fmla="*/ 20 h 55"/>
                    <a:gd name="T30" fmla="*/ 66 w 66"/>
                    <a:gd name="T31" fmla="*/ 20 h 55"/>
                    <a:gd name="T32" fmla="*/ 66 w 66"/>
                    <a:gd name="T33" fmla="*/ 20 h 55"/>
                    <a:gd name="T34" fmla="*/ 61 w 66"/>
                    <a:gd name="T35" fmla="*/ 30 h 55"/>
                    <a:gd name="T36" fmla="*/ 61 w 66"/>
                    <a:gd name="T37" fmla="*/ 35 h 55"/>
                    <a:gd name="T38" fmla="*/ 56 w 66"/>
                    <a:gd name="T39" fmla="*/ 35 h 55"/>
                    <a:gd name="T40" fmla="*/ 46 w 66"/>
                    <a:gd name="T41" fmla="*/ 35 h 55"/>
                    <a:gd name="T42" fmla="*/ 36 w 66"/>
                    <a:gd name="T43" fmla="*/ 45 h 55"/>
                    <a:gd name="T44" fmla="*/ 21 w 66"/>
                    <a:gd name="T45" fmla="*/ 55 h 55"/>
                    <a:gd name="T46" fmla="*/ 16 w 66"/>
                    <a:gd name="T47" fmla="*/ 55 h 55"/>
                    <a:gd name="T48" fmla="*/ 16 w 66"/>
                    <a:gd name="T49" fmla="*/ 55 h 55"/>
                    <a:gd name="T50" fmla="*/ 10 w 66"/>
                    <a:gd name="T51" fmla="*/ 55 h 55"/>
                    <a:gd name="T52" fmla="*/ 10 w 66"/>
                    <a:gd name="T53" fmla="*/ 55 h 55"/>
                    <a:gd name="T54" fmla="*/ 10 w 66"/>
                    <a:gd name="T55" fmla="*/ 50 h 55"/>
                    <a:gd name="T56" fmla="*/ 10 w 66"/>
                    <a:gd name="T57" fmla="*/ 35 h 55"/>
                    <a:gd name="T58" fmla="*/ 10 w 66"/>
                    <a:gd name="T59" fmla="*/ 30 h 55"/>
                    <a:gd name="T60" fmla="*/ 5 w 66"/>
                    <a:gd name="T61" fmla="*/ 30 h 55"/>
                    <a:gd name="T62" fmla="*/ 5 w 66"/>
                    <a:gd name="T63" fmla="*/ 30 h 55"/>
                    <a:gd name="T64" fmla="*/ 0 w 66"/>
                    <a:gd name="T65" fmla="*/ 25 h 55"/>
                    <a:gd name="T66" fmla="*/ 0 w 66"/>
                    <a:gd name="T67" fmla="*/ 15 h 55"/>
                    <a:gd name="T68" fmla="*/ 0 w 66"/>
                    <a:gd name="T69" fmla="*/ 10 h 55"/>
                    <a:gd name="T70" fmla="*/ 0 w 66"/>
                    <a:gd name="T71" fmla="*/ 0 h 55"/>
                    <a:gd name="T72" fmla="*/ 0 w 66"/>
                    <a:gd name="T7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55">
                      <a:moveTo>
                        <a:pt x="0" y="0"/>
                      </a:moveTo>
                      <a:lnTo>
                        <a:pt x="0" y="0"/>
                      </a:lnTo>
                      <a:lnTo>
                        <a:pt x="0" y="0"/>
                      </a:lnTo>
                      <a:lnTo>
                        <a:pt x="0" y="0"/>
                      </a:lnTo>
                      <a:lnTo>
                        <a:pt x="10" y="5"/>
                      </a:lnTo>
                      <a:lnTo>
                        <a:pt x="16" y="5"/>
                      </a:lnTo>
                      <a:lnTo>
                        <a:pt x="21" y="0"/>
                      </a:lnTo>
                      <a:lnTo>
                        <a:pt x="21" y="0"/>
                      </a:lnTo>
                      <a:lnTo>
                        <a:pt x="26" y="5"/>
                      </a:lnTo>
                      <a:lnTo>
                        <a:pt x="26" y="5"/>
                      </a:lnTo>
                      <a:lnTo>
                        <a:pt x="56" y="10"/>
                      </a:lnTo>
                      <a:lnTo>
                        <a:pt x="61" y="10"/>
                      </a:lnTo>
                      <a:lnTo>
                        <a:pt x="61" y="15"/>
                      </a:lnTo>
                      <a:lnTo>
                        <a:pt x="61" y="20"/>
                      </a:lnTo>
                      <a:lnTo>
                        <a:pt x="66" y="20"/>
                      </a:lnTo>
                      <a:lnTo>
                        <a:pt x="66" y="20"/>
                      </a:lnTo>
                      <a:lnTo>
                        <a:pt x="66" y="20"/>
                      </a:lnTo>
                      <a:lnTo>
                        <a:pt x="61" y="30"/>
                      </a:lnTo>
                      <a:lnTo>
                        <a:pt x="61" y="35"/>
                      </a:lnTo>
                      <a:lnTo>
                        <a:pt x="56" y="35"/>
                      </a:lnTo>
                      <a:lnTo>
                        <a:pt x="46" y="35"/>
                      </a:lnTo>
                      <a:lnTo>
                        <a:pt x="36" y="45"/>
                      </a:lnTo>
                      <a:lnTo>
                        <a:pt x="21" y="55"/>
                      </a:lnTo>
                      <a:lnTo>
                        <a:pt x="16" y="55"/>
                      </a:lnTo>
                      <a:lnTo>
                        <a:pt x="16" y="55"/>
                      </a:lnTo>
                      <a:lnTo>
                        <a:pt x="10" y="55"/>
                      </a:lnTo>
                      <a:lnTo>
                        <a:pt x="10" y="55"/>
                      </a:lnTo>
                      <a:lnTo>
                        <a:pt x="10" y="50"/>
                      </a:lnTo>
                      <a:lnTo>
                        <a:pt x="10" y="35"/>
                      </a:lnTo>
                      <a:lnTo>
                        <a:pt x="10" y="30"/>
                      </a:lnTo>
                      <a:lnTo>
                        <a:pt x="5" y="30"/>
                      </a:lnTo>
                      <a:lnTo>
                        <a:pt x="5" y="30"/>
                      </a:lnTo>
                      <a:lnTo>
                        <a:pt x="0" y="25"/>
                      </a:lnTo>
                      <a:lnTo>
                        <a:pt x="0" y="15"/>
                      </a:lnTo>
                      <a:lnTo>
                        <a:pt x="0" y="10"/>
                      </a:lnTo>
                      <a:lnTo>
                        <a:pt x="0" y="0"/>
                      </a:lnTo>
                      <a:lnTo>
                        <a:pt x="0" y="0"/>
                      </a:lnTo>
                    </a:path>
                  </a:pathLst>
                </a:custGeom>
                <a:grpFill/>
                <a:ln w="3175" cap="rnd">
                  <a:noFill/>
                  <a:prstDash val="solid"/>
                  <a:miter lim="800000"/>
                  <a:headEnd/>
                  <a:tailEnd/>
                </a:ln>
              </p:spPr>
              <p:txBody>
                <a:bodyPr/>
                <a:lstStyle/>
                <a:p>
                  <a:endParaRPr lang="en-US"/>
                </a:p>
              </p:txBody>
            </p:sp>
            <p:sp>
              <p:nvSpPr>
                <p:cNvPr id="77" name="Freeform 63">
                  <a:extLst>
                    <a:ext uri="{FF2B5EF4-FFF2-40B4-BE49-F238E27FC236}">
                      <a16:creationId xmlns:a16="http://schemas.microsoft.com/office/drawing/2014/main" id="{382D83BB-E201-4F02-AD62-60F041084B89}"/>
                    </a:ext>
                  </a:extLst>
                </p:cNvPr>
                <p:cNvSpPr>
                  <a:spLocks/>
                </p:cNvSpPr>
                <p:nvPr/>
              </p:nvSpPr>
              <p:spPr bwMode="auto">
                <a:xfrm>
                  <a:off x="4946651" y="2306638"/>
                  <a:ext cx="144463" cy="104775"/>
                </a:xfrm>
                <a:custGeom>
                  <a:avLst/>
                  <a:gdLst>
                    <a:gd name="T0" fmla="*/ 50 w 91"/>
                    <a:gd name="T1" fmla="*/ 0 h 66"/>
                    <a:gd name="T2" fmla="*/ 50 w 91"/>
                    <a:gd name="T3" fmla="*/ 0 h 66"/>
                    <a:gd name="T4" fmla="*/ 50 w 91"/>
                    <a:gd name="T5" fmla="*/ 0 h 66"/>
                    <a:gd name="T6" fmla="*/ 50 w 91"/>
                    <a:gd name="T7" fmla="*/ 0 h 66"/>
                    <a:gd name="T8" fmla="*/ 50 w 91"/>
                    <a:gd name="T9" fmla="*/ 0 h 66"/>
                    <a:gd name="T10" fmla="*/ 50 w 91"/>
                    <a:gd name="T11" fmla="*/ 0 h 66"/>
                    <a:gd name="T12" fmla="*/ 50 w 91"/>
                    <a:gd name="T13" fmla="*/ 0 h 66"/>
                    <a:gd name="T14" fmla="*/ 50 w 91"/>
                    <a:gd name="T15" fmla="*/ 0 h 66"/>
                    <a:gd name="T16" fmla="*/ 50 w 91"/>
                    <a:gd name="T17" fmla="*/ 5 h 66"/>
                    <a:gd name="T18" fmla="*/ 55 w 91"/>
                    <a:gd name="T19" fmla="*/ 10 h 66"/>
                    <a:gd name="T20" fmla="*/ 75 w 91"/>
                    <a:gd name="T21" fmla="*/ 25 h 66"/>
                    <a:gd name="T22" fmla="*/ 86 w 91"/>
                    <a:gd name="T23" fmla="*/ 35 h 66"/>
                    <a:gd name="T24" fmla="*/ 91 w 91"/>
                    <a:gd name="T25" fmla="*/ 35 h 66"/>
                    <a:gd name="T26" fmla="*/ 91 w 91"/>
                    <a:gd name="T27" fmla="*/ 41 h 66"/>
                    <a:gd name="T28" fmla="*/ 86 w 91"/>
                    <a:gd name="T29" fmla="*/ 41 h 66"/>
                    <a:gd name="T30" fmla="*/ 81 w 91"/>
                    <a:gd name="T31" fmla="*/ 46 h 66"/>
                    <a:gd name="T32" fmla="*/ 75 w 91"/>
                    <a:gd name="T33" fmla="*/ 51 h 66"/>
                    <a:gd name="T34" fmla="*/ 70 w 91"/>
                    <a:gd name="T35" fmla="*/ 46 h 66"/>
                    <a:gd name="T36" fmla="*/ 70 w 91"/>
                    <a:gd name="T37" fmla="*/ 41 h 66"/>
                    <a:gd name="T38" fmla="*/ 70 w 91"/>
                    <a:gd name="T39" fmla="*/ 41 h 66"/>
                    <a:gd name="T40" fmla="*/ 70 w 91"/>
                    <a:gd name="T41" fmla="*/ 41 h 66"/>
                    <a:gd name="T42" fmla="*/ 45 w 91"/>
                    <a:gd name="T43" fmla="*/ 56 h 66"/>
                    <a:gd name="T44" fmla="*/ 45 w 91"/>
                    <a:gd name="T45" fmla="*/ 61 h 66"/>
                    <a:gd name="T46" fmla="*/ 45 w 91"/>
                    <a:gd name="T47" fmla="*/ 66 h 66"/>
                    <a:gd name="T48" fmla="*/ 45 w 91"/>
                    <a:gd name="T49" fmla="*/ 66 h 66"/>
                    <a:gd name="T50" fmla="*/ 40 w 91"/>
                    <a:gd name="T51" fmla="*/ 66 h 66"/>
                    <a:gd name="T52" fmla="*/ 35 w 91"/>
                    <a:gd name="T53" fmla="*/ 66 h 66"/>
                    <a:gd name="T54" fmla="*/ 35 w 91"/>
                    <a:gd name="T55" fmla="*/ 61 h 66"/>
                    <a:gd name="T56" fmla="*/ 30 w 91"/>
                    <a:gd name="T57" fmla="*/ 51 h 66"/>
                    <a:gd name="T58" fmla="*/ 30 w 91"/>
                    <a:gd name="T59" fmla="*/ 46 h 66"/>
                    <a:gd name="T60" fmla="*/ 30 w 91"/>
                    <a:gd name="T61" fmla="*/ 41 h 66"/>
                    <a:gd name="T62" fmla="*/ 20 w 91"/>
                    <a:gd name="T63" fmla="*/ 46 h 66"/>
                    <a:gd name="T64" fmla="*/ 15 w 91"/>
                    <a:gd name="T65" fmla="*/ 51 h 66"/>
                    <a:gd name="T66" fmla="*/ 10 w 91"/>
                    <a:gd name="T67" fmla="*/ 46 h 66"/>
                    <a:gd name="T68" fmla="*/ 10 w 91"/>
                    <a:gd name="T69" fmla="*/ 41 h 66"/>
                    <a:gd name="T70" fmla="*/ 5 w 91"/>
                    <a:gd name="T71" fmla="*/ 41 h 66"/>
                    <a:gd name="T72" fmla="*/ 0 w 91"/>
                    <a:gd name="T73" fmla="*/ 35 h 66"/>
                    <a:gd name="T74" fmla="*/ 5 w 91"/>
                    <a:gd name="T75" fmla="*/ 35 h 66"/>
                    <a:gd name="T76" fmla="*/ 20 w 91"/>
                    <a:gd name="T77" fmla="*/ 25 h 66"/>
                    <a:gd name="T78" fmla="*/ 30 w 91"/>
                    <a:gd name="T79" fmla="*/ 15 h 66"/>
                    <a:gd name="T80" fmla="*/ 40 w 91"/>
                    <a:gd name="T81" fmla="*/ 15 h 66"/>
                    <a:gd name="T82" fmla="*/ 45 w 91"/>
                    <a:gd name="T83" fmla="*/ 15 h 66"/>
                    <a:gd name="T84" fmla="*/ 45 w 91"/>
                    <a:gd name="T85" fmla="*/ 10 h 66"/>
                    <a:gd name="T86" fmla="*/ 50 w 91"/>
                    <a:gd name="T8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66">
                      <a:moveTo>
                        <a:pt x="50" y="0"/>
                      </a:moveTo>
                      <a:lnTo>
                        <a:pt x="50" y="0"/>
                      </a:lnTo>
                      <a:lnTo>
                        <a:pt x="50" y="0"/>
                      </a:lnTo>
                      <a:lnTo>
                        <a:pt x="50" y="0"/>
                      </a:lnTo>
                      <a:lnTo>
                        <a:pt x="50" y="0"/>
                      </a:lnTo>
                      <a:lnTo>
                        <a:pt x="50" y="0"/>
                      </a:lnTo>
                      <a:lnTo>
                        <a:pt x="50" y="0"/>
                      </a:lnTo>
                      <a:lnTo>
                        <a:pt x="50" y="0"/>
                      </a:lnTo>
                      <a:lnTo>
                        <a:pt x="50" y="5"/>
                      </a:lnTo>
                      <a:lnTo>
                        <a:pt x="55" y="10"/>
                      </a:lnTo>
                      <a:lnTo>
                        <a:pt x="75" y="25"/>
                      </a:lnTo>
                      <a:lnTo>
                        <a:pt x="86" y="35"/>
                      </a:lnTo>
                      <a:lnTo>
                        <a:pt x="91" y="35"/>
                      </a:lnTo>
                      <a:lnTo>
                        <a:pt x="91" y="41"/>
                      </a:lnTo>
                      <a:lnTo>
                        <a:pt x="86" y="41"/>
                      </a:lnTo>
                      <a:lnTo>
                        <a:pt x="81" y="46"/>
                      </a:lnTo>
                      <a:lnTo>
                        <a:pt x="75" y="51"/>
                      </a:lnTo>
                      <a:lnTo>
                        <a:pt x="70" y="46"/>
                      </a:lnTo>
                      <a:lnTo>
                        <a:pt x="70" y="41"/>
                      </a:lnTo>
                      <a:lnTo>
                        <a:pt x="70" y="41"/>
                      </a:lnTo>
                      <a:lnTo>
                        <a:pt x="70" y="41"/>
                      </a:lnTo>
                      <a:lnTo>
                        <a:pt x="45" y="56"/>
                      </a:lnTo>
                      <a:lnTo>
                        <a:pt x="45" y="61"/>
                      </a:lnTo>
                      <a:lnTo>
                        <a:pt x="45" y="66"/>
                      </a:lnTo>
                      <a:lnTo>
                        <a:pt x="45" y="66"/>
                      </a:lnTo>
                      <a:lnTo>
                        <a:pt x="40" y="66"/>
                      </a:lnTo>
                      <a:lnTo>
                        <a:pt x="35" y="66"/>
                      </a:lnTo>
                      <a:lnTo>
                        <a:pt x="35" y="61"/>
                      </a:lnTo>
                      <a:lnTo>
                        <a:pt x="30" y="51"/>
                      </a:lnTo>
                      <a:lnTo>
                        <a:pt x="30" y="46"/>
                      </a:lnTo>
                      <a:lnTo>
                        <a:pt x="30" y="41"/>
                      </a:lnTo>
                      <a:lnTo>
                        <a:pt x="20" y="46"/>
                      </a:lnTo>
                      <a:lnTo>
                        <a:pt x="15" y="51"/>
                      </a:lnTo>
                      <a:lnTo>
                        <a:pt x="10" y="46"/>
                      </a:lnTo>
                      <a:lnTo>
                        <a:pt x="10" y="41"/>
                      </a:lnTo>
                      <a:lnTo>
                        <a:pt x="5" y="41"/>
                      </a:lnTo>
                      <a:lnTo>
                        <a:pt x="0" y="35"/>
                      </a:lnTo>
                      <a:lnTo>
                        <a:pt x="5" y="35"/>
                      </a:lnTo>
                      <a:lnTo>
                        <a:pt x="20" y="25"/>
                      </a:lnTo>
                      <a:lnTo>
                        <a:pt x="30" y="15"/>
                      </a:lnTo>
                      <a:lnTo>
                        <a:pt x="40" y="15"/>
                      </a:lnTo>
                      <a:lnTo>
                        <a:pt x="45" y="15"/>
                      </a:lnTo>
                      <a:lnTo>
                        <a:pt x="45" y="10"/>
                      </a:lnTo>
                      <a:lnTo>
                        <a:pt x="50" y="0"/>
                      </a:lnTo>
                    </a:path>
                  </a:pathLst>
                </a:custGeom>
                <a:grpFill/>
                <a:ln w="3175" cap="rnd">
                  <a:noFill/>
                  <a:prstDash val="solid"/>
                  <a:miter lim="800000"/>
                  <a:headEnd/>
                  <a:tailEnd/>
                </a:ln>
              </p:spPr>
              <p:txBody>
                <a:bodyPr/>
                <a:lstStyle/>
                <a:p>
                  <a:endParaRPr lang="en-US"/>
                </a:p>
              </p:txBody>
            </p:sp>
            <p:sp>
              <p:nvSpPr>
                <p:cNvPr id="78" name="Freeform 64">
                  <a:extLst>
                    <a:ext uri="{FF2B5EF4-FFF2-40B4-BE49-F238E27FC236}">
                      <a16:creationId xmlns:a16="http://schemas.microsoft.com/office/drawing/2014/main" id="{385037A2-968B-406F-9616-ECF5B033B6B2}"/>
                    </a:ext>
                  </a:extLst>
                </p:cNvPr>
                <p:cNvSpPr>
                  <a:spLocks/>
                </p:cNvSpPr>
                <p:nvPr/>
              </p:nvSpPr>
              <p:spPr bwMode="auto">
                <a:xfrm>
                  <a:off x="4826001" y="2274888"/>
                  <a:ext cx="111125" cy="112713"/>
                </a:xfrm>
                <a:custGeom>
                  <a:avLst/>
                  <a:gdLst>
                    <a:gd name="T0" fmla="*/ 45 w 70"/>
                    <a:gd name="T1" fmla="*/ 5 h 71"/>
                    <a:gd name="T2" fmla="*/ 45 w 70"/>
                    <a:gd name="T3" fmla="*/ 5 h 71"/>
                    <a:gd name="T4" fmla="*/ 50 w 70"/>
                    <a:gd name="T5" fmla="*/ 0 h 71"/>
                    <a:gd name="T6" fmla="*/ 50 w 70"/>
                    <a:gd name="T7" fmla="*/ 0 h 71"/>
                    <a:gd name="T8" fmla="*/ 60 w 70"/>
                    <a:gd name="T9" fmla="*/ 0 h 71"/>
                    <a:gd name="T10" fmla="*/ 60 w 70"/>
                    <a:gd name="T11" fmla="*/ 0 h 71"/>
                    <a:gd name="T12" fmla="*/ 60 w 70"/>
                    <a:gd name="T13" fmla="*/ 0 h 71"/>
                    <a:gd name="T14" fmla="*/ 60 w 70"/>
                    <a:gd name="T15" fmla="*/ 0 h 71"/>
                    <a:gd name="T16" fmla="*/ 60 w 70"/>
                    <a:gd name="T17" fmla="*/ 10 h 71"/>
                    <a:gd name="T18" fmla="*/ 60 w 70"/>
                    <a:gd name="T19" fmla="*/ 15 h 71"/>
                    <a:gd name="T20" fmla="*/ 60 w 70"/>
                    <a:gd name="T21" fmla="*/ 25 h 71"/>
                    <a:gd name="T22" fmla="*/ 65 w 70"/>
                    <a:gd name="T23" fmla="*/ 30 h 71"/>
                    <a:gd name="T24" fmla="*/ 65 w 70"/>
                    <a:gd name="T25" fmla="*/ 30 h 71"/>
                    <a:gd name="T26" fmla="*/ 70 w 70"/>
                    <a:gd name="T27" fmla="*/ 30 h 71"/>
                    <a:gd name="T28" fmla="*/ 70 w 70"/>
                    <a:gd name="T29" fmla="*/ 35 h 71"/>
                    <a:gd name="T30" fmla="*/ 70 w 70"/>
                    <a:gd name="T31" fmla="*/ 50 h 71"/>
                    <a:gd name="T32" fmla="*/ 70 w 70"/>
                    <a:gd name="T33" fmla="*/ 55 h 71"/>
                    <a:gd name="T34" fmla="*/ 65 w 70"/>
                    <a:gd name="T35" fmla="*/ 55 h 71"/>
                    <a:gd name="T36" fmla="*/ 60 w 70"/>
                    <a:gd name="T37" fmla="*/ 61 h 71"/>
                    <a:gd name="T38" fmla="*/ 60 w 70"/>
                    <a:gd name="T39" fmla="*/ 66 h 71"/>
                    <a:gd name="T40" fmla="*/ 55 w 70"/>
                    <a:gd name="T41" fmla="*/ 71 h 71"/>
                    <a:gd name="T42" fmla="*/ 45 w 70"/>
                    <a:gd name="T43" fmla="*/ 66 h 71"/>
                    <a:gd name="T44" fmla="*/ 40 w 70"/>
                    <a:gd name="T45" fmla="*/ 61 h 71"/>
                    <a:gd name="T46" fmla="*/ 35 w 70"/>
                    <a:gd name="T47" fmla="*/ 55 h 71"/>
                    <a:gd name="T48" fmla="*/ 30 w 70"/>
                    <a:gd name="T49" fmla="*/ 55 h 71"/>
                    <a:gd name="T50" fmla="*/ 20 w 70"/>
                    <a:gd name="T51" fmla="*/ 61 h 71"/>
                    <a:gd name="T52" fmla="*/ 15 w 70"/>
                    <a:gd name="T53" fmla="*/ 61 h 71"/>
                    <a:gd name="T54" fmla="*/ 10 w 70"/>
                    <a:gd name="T55" fmla="*/ 66 h 71"/>
                    <a:gd name="T56" fmla="*/ 10 w 70"/>
                    <a:gd name="T57" fmla="*/ 66 h 71"/>
                    <a:gd name="T58" fmla="*/ 10 w 70"/>
                    <a:gd name="T59" fmla="*/ 61 h 71"/>
                    <a:gd name="T60" fmla="*/ 10 w 70"/>
                    <a:gd name="T61" fmla="*/ 61 h 71"/>
                    <a:gd name="T62" fmla="*/ 15 w 70"/>
                    <a:gd name="T63" fmla="*/ 55 h 71"/>
                    <a:gd name="T64" fmla="*/ 15 w 70"/>
                    <a:gd name="T65" fmla="*/ 55 h 71"/>
                    <a:gd name="T66" fmla="*/ 10 w 70"/>
                    <a:gd name="T67" fmla="*/ 40 h 71"/>
                    <a:gd name="T68" fmla="*/ 10 w 70"/>
                    <a:gd name="T69" fmla="*/ 35 h 71"/>
                    <a:gd name="T70" fmla="*/ 15 w 70"/>
                    <a:gd name="T71" fmla="*/ 35 h 71"/>
                    <a:gd name="T72" fmla="*/ 15 w 70"/>
                    <a:gd name="T73" fmla="*/ 35 h 71"/>
                    <a:gd name="T74" fmla="*/ 15 w 70"/>
                    <a:gd name="T75" fmla="*/ 30 h 71"/>
                    <a:gd name="T76" fmla="*/ 0 w 70"/>
                    <a:gd name="T77" fmla="*/ 35 h 71"/>
                    <a:gd name="T78" fmla="*/ 0 w 70"/>
                    <a:gd name="T79" fmla="*/ 30 h 71"/>
                    <a:gd name="T80" fmla="*/ 0 w 70"/>
                    <a:gd name="T81" fmla="*/ 30 h 71"/>
                    <a:gd name="T82" fmla="*/ 5 w 70"/>
                    <a:gd name="T83" fmla="*/ 25 h 71"/>
                    <a:gd name="T84" fmla="*/ 15 w 70"/>
                    <a:gd name="T85" fmla="*/ 20 h 71"/>
                    <a:gd name="T86" fmla="*/ 25 w 70"/>
                    <a:gd name="T87" fmla="*/ 15 h 71"/>
                    <a:gd name="T88" fmla="*/ 25 w 70"/>
                    <a:gd name="T89" fmla="*/ 10 h 71"/>
                    <a:gd name="T90" fmla="*/ 30 w 70"/>
                    <a:gd name="T91" fmla="*/ 10 h 71"/>
                    <a:gd name="T92" fmla="*/ 35 w 70"/>
                    <a:gd name="T93" fmla="*/ 0 h 71"/>
                    <a:gd name="T94" fmla="*/ 40 w 70"/>
                    <a:gd name="T95" fmla="*/ 0 h 71"/>
                    <a:gd name="T96" fmla="*/ 40 w 70"/>
                    <a:gd name="T97" fmla="*/ 5 h 71"/>
                    <a:gd name="T98" fmla="*/ 45 w 70"/>
                    <a:gd name="T99"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71">
                      <a:moveTo>
                        <a:pt x="45" y="5"/>
                      </a:moveTo>
                      <a:lnTo>
                        <a:pt x="45" y="5"/>
                      </a:lnTo>
                      <a:lnTo>
                        <a:pt x="50" y="0"/>
                      </a:lnTo>
                      <a:lnTo>
                        <a:pt x="50" y="0"/>
                      </a:lnTo>
                      <a:lnTo>
                        <a:pt x="60" y="0"/>
                      </a:lnTo>
                      <a:lnTo>
                        <a:pt x="60" y="0"/>
                      </a:lnTo>
                      <a:lnTo>
                        <a:pt x="60" y="0"/>
                      </a:lnTo>
                      <a:lnTo>
                        <a:pt x="60" y="0"/>
                      </a:lnTo>
                      <a:lnTo>
                        <a:pt x="60" y="10"/>
                      </a:lnTo>
                      <a:lnTo>
                        <a:pt x="60" y="15"/>
                      </a:lnTo>
                      <a:lnTo>
                        <a:pt x="60" y="25"/>
                      </a:lnTo>
                      <a:lnTo>
                        <a:pt x="65" y="30"/>
                      </a:lnTo>
                      <a:lnTo>
                        <a:pt x="65" y="30"/>
                      </a:lnTo>
                      <a:lnTo>
                        <a:pt x="70" y="30"/>
                      </a:lnTo>
                      <a:lnTo>
                        <a:pt x="70" y="35"/>
                      </a:lnTo>
                      <a:lnTo>
                        <a:pt x="70" y="50"/>
                      </a:lnTo>
                      <a:lnTo>
                        <a:pt x="70" y="55"/>
                      </a:lnTo>
                      <a:lnTo>
                        <a:pt x="65" y="55"/>
                      </a:lnTo>
                      <a:lnTo>
                        <a:pt x="60" y="61"/>
                      </a:lnTo>
                      <a:lnTo>
                        <a:pt x="60" y="66"/>
                      </a:lnTo>
                      <a:lnTo>
                        <a:pt x="55" y="71"/>
                      </a:lnTo>
                      <a:lnTo>
                        <a:pt x="45" y="66"/>
                      </a:lnTo>
                      <a:lnTo>
                        <a:pt x="40" y="61"/>
                      </a:lnTo>
                      <a:lnTo>
                        <a:pt x="35" y="55"/>
                      </a:lnTo>
                      <a:lnTo>
                        <a:pt x="30" y="55"/>
                      </a:lnTo>
                      <a:lnTo>
                        <a:pt x="20" y="61"/>
                      </a:lnTo>
                      <a:lnTo>
                        <a:pt x="15" y="61"/>
                      </a:lnTo>
                      <a:lnTo>
                        <a:pt x="10" y="66"/>
                      </a:lnTo>
                      <a:lnTo>
                        <a:pt x="10" y="66"/>
                      </a:lnTo>
                      <a:lnTo>
                        <a:pt x="10" y="61"/>
                      </a:lnTo>
                      <a:lnTo>
                        <a:pt x="10" y="61"/>
                      </a:lnTo>
                      <a:lnTo>
                        <a:pt x="15" y="55"/>
                      </a:lnTo>
                      <a:lnTo>
                        <a:pt x="15" y="55"/>
                      </a:lnTo>
                      <a:lnTo>
                        <a:pt x="10" y="40"/>
                      </a:lnTo>
                      <a:lnTo>
                        <a:pt x="10" y="35"/>
                      </a:lnTo>
                      <a:lnTo>
                        <a:pt x="15" y="35"/>
                      </a:lnTo>
                      <a:lnTo>
                        <a:pt x="15" y="35"/>
                      </a:lnTo>
                      <a:lnTo>
                        <a:pt x="15" y="30"/>
                      </a:lnTo>
                      <a:lnTo>
                        <a:pt x="0" y="35"/>
                      </a:lnTo>
                      <a:lnTo>
                        <a:pt x="0" y="30"/>
                      </a:lnTo>
                      <a:lnTo>
                        <a:pt x="0" y="30"/>
                      </a:lnTo>
                      <a:lnTo>
                        <a:pt x="5" y="25"/>
                      </a:lnTo>
                      <a:lnTo>
                        <a:pt x="15" y="20"/>
                      </a:lnTo>
                      <a:lnTo>
                        <a:pt x="25" y="15"/>
                      </a:lnTo>
                      <a:lnTo>
                        <a:pt x="25" y="10"/>
                      </a:lnTo>
                      <a:lnTo>
                        <a:pt x="30" y="10"/>
                      </a:lnTo>
                      <a:lnTo>
                        <a:pt x="35" y="0"/>
                      </a:lnTo>
                      <a:lnTo>
                        <a:pt x="40" y="0"/>
                      </a:lnTo>
                      <a:lnTo>
                        <a:pt x="40" y="5"/>
                      </a:lnTo>
                      <a:lnTo>
                        <a:pt x="45" y="5"/>
                      </a:lnTo>
                    </a:path>
                  </a:pathLst>
                </a:custGeom>
                <a:grpFill/>
                <a:ln w="3175" cap="rnd">
                  <a:noFill/>
                  <a:prstDash val="solid"/>
                  <a:miter lim="800000"/>
                  <a:headEnd/>
                  <a:tailEnd/>
                </a:ln>
              </p:spPr>
              <p:txBody>
                <a:bodyPr/>
                <a:lstStyle/>
                <a:p>
                  <a:endParaRPr lang="en-US"/>
                </a:p>
              </p:txBody>
            </p:sp>
            <p:sp>
              <p:nvSpPr>
                <p:cNvPr id="79" name="Rectangle 65">
                  <a:extLst>
                    <a:ext uri="{FF2B5EF4-FFF2-40B4-BE49-F238E27FC236}">
                      <a16:creationId xmlns:a16="http://schemas.microsoft.com/office/drawing/2014/main" id="{A812AA7C-077F-4F0E-8F3E-EF1660E2D294}"/>
                    </a:ext>
                  </a:extLst>
                </p:cNvPr>
                <p:cNvSpPr>
                  <a:spLocks noChangeArrowheads="1"/>
                </p:cNvSpPr>
                <p:nvPr/>
              </p:nvSpPr>
              <p:spPr bwMode="auto">
                <a:xfrm>
                  <a:off x="5219701" y="2306638"/>
                  <a:ext cx="1588" cy="1588"/>
                </a:xfrm>
                <a:prstGeom prst="rect">
                  <a:avLst/>
                </a:prstGeom>
                <a:grpFill/>
                <a:ln w="3175" cap="rnd">
                  <a:noFill/>
                  <a:prstDash val="solid"/>
                  <a:miter lim="800000"/>
                  <a:headEnd/>
                  <a:tailEnd/>
                </a:ln>
              </p:spPr>
              <p:txBody>
                <a:bodyPr/>
                <a:lstStyle/>
                <a:p>
                  <a:endParaRPr lang="en-US"/>
                </a:p>
              </p:txBody>
            </p:sp>
            <p:sp>
              <p:nvSpPr>
                <p:cNvPr id="80" name="Freeform 66">
                  <a:extLst>
                    <a:ext uri="{FF2B5EF4-FFF2-40B4-BE49-F238E27FC236}">
                      <a16:creationId xmlns:a16="http://schemas.microsoft.com/office/drawing/2014/main" id="{A97F6449-3796-468D-8803-63D6F1E59B64}"/>
                    </a:ext>
                  </a:extLst>
                </p:cNvPr>
                <p:cNvSpPr>
                  <a:spLocks/>
                </p:cNvSpPr>
                <p:nvPr/>
              </p:nvSpPr>
              <p:spPr bwMode="auto">
                <a:xfrm>
                  <a:off x="5219701" y="2306638"/>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grpFill/>
                <a:ln w="3175" cap="rnd">
                  <a:noFill/>
                  <a:prstDash val="solid"/>
                  <a:miter lim="800000"/>
                  <a:headEnd/>
                  <a:tailEnd/>
                </a:ln>
              </p:spPr>
              <p:txBody>
                <a:bodyPr/>
                <a:lstStyle/>
                <a:p>
                  <a:endParaRPr lang="en-US"/>
                </a:p>
              </p:txBody>
            </p:sp>
            <p:sp>
              <p:nvSpPr>
                <p:cNvPr id="81" name="Rectangle 67">
                  <a:extLst>
                    <a:ext uri="{FF2B5EF4-FFF2-40B4-BE49-F238E27FC236}">
                      <a16:creationId xmlns:a16="http://schemas.microsoft.com/office/drawing/2014/main" id="{E8E0BADA-2687-4812-A010-040A677C6766}"/>
                    </a:ext>
                  </a:extLst>
                </p:cNvPr>
                <p:cNvSpPr>
                  <a:spLocks noChangeArrowheads="1"/>
                </p:cNvSpPr>
                <p:nvPr/>
              </p:nvSpPr>
              <p:spPr bwMode="auto">
                <a:xfrm>
                  <a:off x="5219701" y="2306638"/>
                  <a:ext cx="1588" cy="1588"/>
                </a:xfrm>
                <a:prstGeom prst="rect">
                  <a:avLst/>
                </a:prstGeom>
                <a:grpFill/>
                <a:ln w="3175" cap="rnd">
                  <a:noFill/>
                  <a:prstDash val="solid"/>
                  <a:miter lim="800000"/>
                  <a:headEnd/>
                  <a:tailEnd/>
                </a:ln>
              </p:spPr>
              <p:txBody>
                <a:bodyPr/>
                <a:lstStyle/>
                <a:p>
                  <a:endParaRPr lang="en-US"/>
                </a:p>
              </p:txBody>
            </p:sp>
            <p:sp>
              <p:nvSpPr>
                <p:cNvPr id="82" name="Freeform 68">
                  <a:extLst>
                    <a:ext uri="{FF2B5EF4-FFF2-40B4-BE49-F238E27FC236}">
                      <a16:creationId xmlns:a16="http://schemas.microsoft.com/office/drawing/2014/main" id="{1D5EE1F6-7A76-4D2E-BF67-508B4E9B3D4B}"/>
                    </a:ext>
                  </a:extLst>
                </p:cNvPr>
                <p:cNvSpPr>
                  <a:spLocks noEditPoints="1"/>
                </p:cNvSpPr>
                <p:nvPr/>
              </p:nvSpPr>
              <p:spPr bwMode="auto">
                <a:xfrm>
                  <a:off x="4889501" y="2306638"/>
                  <a:ext cx="417513" cy="393700"/>
                </a:xfrm>
                <a:custGeom>
                  <a:avLst/>
                  <a:gdLst>
                    <a:gd name="T0" fmla="*/ 253 w 263"/>
                    <a:gd name="T1" fmla="*/ 51 h 248"/>
                    <a:gd name="T2" fmla="*/ 253 w 263"/>
                    <a:gd name="T3" fmla="*/ 56 h 248"/>
                    <a:gd name="T4" fmla="*/ 248 w 263"/>
                    <a:gd name="T5" fmla="*/ 66 h 248"/>
                    <a:gd name="T6" fmla="*/ 238 w 263"/>
                    <a:gd name="T7" fmla="*/ 71 h 248"/>
                    <a:gd name="T8" fmla="*/ 233 w 263"/>
                    <a:gd name="T9" fmla="*/ 76 h 248"/>
                    <a:gd name="T10" fmla="*/ 218 w 263"/>
                    <a:gd name="T11" fmla="*/ 91 h 248"/>
                    <a:gd name="T12" fmla="*/ 208 w 263"/>
                    <a:gd name="T13" fmla="*/ 96 h 248"/>
                    <a:gd name="T14" fmla="*/ 208 w 263"/>
                    <a:gd name="T15" fmla="*/ 101 h 248"/>
                    <a:gd name="T16" fmla="*/ 213 w 263"/>
                    <a:gd name="T17" fmla="*/ 101 h 248"/>
                    <a:gd name="T18" fmla="*/ 218 w 263"/>
                    <a:gd name="T19" fmla="*/ 106 h 248"/>
                    <a:gd name="T20" fmla="*/ 218 w 263"/>
                    <a:gd name="T21" fmla="*/ 111 h 248"/>
                    <a:gd name="T22" fmla="*/ 228 w 263"/>
                    <a:gd name="T23" fmla="*/ 132 h 248"/>
                    <a:gd name="T24" fmla="*/ 228 w 263"/>
                    <a:gd name="T25" fmla="*/ 137 h 248"/>
                    <a:gd name="T26" fmla="*/ 233 w 263"/>
                    <a:gd name="T27" fmla="*/ 147 h 248"/>
                    <a:gd name="T28" fmla="*/ 233 w 263"/>
                    <a:gd name="T29" fmla="*/ 147 h 248"/>
                    <a:gd name="T30" fmla="*/ 228 w 263"/>
                    <a:gd name="T31" fmla="*/ 157 h 248"/>
                    <a:gd name="T32" fmla="*/ 213 w 263"/>
                    <a:gd name="T33" fmla="*/ 162 h 248"/>
                    <a:gd name="T34" fmla="*/ 203 w 263"/>
                    <a:gd name="T35" fmla="*/ 172 h 248"/>
                    <a:gd name="T36" fmla="*/ 203 w 263"/>
                    <a:gd name="T37" fmla="*/ 177 h 248"/>
                    <a:gd name="T38" fmla="*/ 192 w 263"/>
                    <a:gd name="T39" fmla="*/ 177 h 248"/>
                    <a:gd name="T40" fmla="*/ 187 w 263"/>
                    <a:gd name="T41" fmla="*/ 177 h 248"/>
                    <a:gd name="T42" fmla="*/ 157 w 263"/>
                    <a:gd name="T43" fmla="*/ 203 h 248"/>
                    <a:gd name="T44" fmla="*/ 152 w 263"/>
                    <a:gd name="T45" fmla="*/ 208 h 248"/>
                    <a:gd name="T46" fmla="*/ 157 w 263"/>
                    <a:gd name="T47" fmla="*/ 213 h 248"/>
                    <a:gd name="T48" fmla="*/ 152 w 263"/>
                    <a:gd name="T49" fmla="*/ 218 h 248"/>
                    <a:gd name="T50" fmla="*/ 137 w 263"/>
                    <a:gd name="T51" fmla="*/ 233 h 248"/>
                    <a:gd name="T52" fmla="*/ 117 w 263"/>
                    <a:gd name="T53" fmla="*/ 243 h 248"/>
                    <a:gd name="T54" fmla="*/ 106 w 263"/>
                    <a:gd name="T55" fmla="*/ 238 h 248"/>
                    <a:gd name="T56" fmla="*/ 111 w 263"/>
                    <a:gd name="T57" fmla="*/ 213 h 248"/>
                    <a:gd name="T58" fmla="*/ 106 w 263"/>
                    <a:gd name="T59" fmla="*/ 208 h 248"/>
                    <a:gd name="T60" fmla="*/ 101 w 263"/>
                    <a:gd name="T61" fmla="*/ 197 h 248"/>
                    <a:gd name="T62" fmla="*/ 86 w 263"/>
                    <a:gd name="T63" fmla="*/ 197 h 248"/>
                    <a:gd name="T64" fmla="*/ 81 w 263"/>
                    <a:gd name="T65" fmla="*/ 187 h 248"/>
                    <a:gd name="T66" fmla="*/ 66 w 263"/>
                    <a:gd name="T67" fmla="*/ 172 h 248"/>
                    <a:gd name="T68" fmla="*/ 46 w 263"/>
                    <a:gd name="T69" fmla="*/ 172 h 248"/>
                    <a:gd name="T70" fmla="*/ 36 w 263"/>
                    <a:gd name="T71" fmla="*/ 172 h 248"/>
                    <a:gd name="T72" fmla="*/ 51 w 263"/>
                    <a:gd name="T73" fmla="*/ 152 h 248"/>
                    <a:gd name="T74" fmla="*/ 30 w 263"/>
                    <a:gd name="T75" fmla="*/ 157 h 248"/>
                    <a:gd name="T76" fmla="*/ 5 w 263"/>
                    <a:gd name="T77" fmla="*/ 157 h 248"/>
                    <a:gd name="T78" fmla="*/ 10 w 263"/>
                    <a:gd name="T79" fmla="*/ 127 h 248"/>
                    <a:gd name="T80" fmla="*/ 5 w 263"/>
                    <a:gd name="T81" fmla="*/ 111 h 248"/>
                    <a:gd name="T82" fmla="*/ 10 w 263"/>
                    <a:gd name="T83" fmla="*/ 96 h 248"/>
                    <a:gd name="T84" fmla="*/ 10 w 263"/>
                    <a:gd name="T85" fmla="*/ 86 h 248"/>
                    <a:gd name="T86" fmla="*/ 20 w 263"/>
                    <a:gd name="T87" fmla="*/ 66 h 248"/>
                    <a:gd name="T88" fmla="*/ 20 w 263"/>
                    <a:gd name="T89" fmla="*/ 46 h 248"/>
                    <a:gd name="T90" fmla="*/ 30 w 263"/>
                    <a:gd name="T91" fmla="*/ 35 h 248"/>
                    <a:gd name="T92" fmla="*/ 46 w 263"/>
                    <a:gd name="T93" fmla="*/ 41 h 248"/>
                    <a:gd name="T94" fmla="*/ 66 w 263"/>
                    <a:gd name="T95" fmla="*/ 41 h 248"/>
                    <a:gd name="T96" fmla="*/ 71 w 263"/>
                    <a:gd name="T97" fmla="*/ 66 h 248"/>
                    <a:gd name="T98" fmla="*/ 81 w 263"/>
                    <a:gd name="T99" fmla="*/ 61 h 248"/>
                    <a:gd name="T100" fmla="*/ 106 w 263"/>
                    <a:gd name="T101" fmla="*/ 41 h 248"/>
                    <a:gd name="T102" fmla="*/ 122 w 263"/>
                    <a:gd name="T103" fmla="*/ 41 h 248"/>
                    <a:gd name="T104" fmla="*/ 142 w 263"/>
                    <a:gd name="T105" fmla="*/ 35 h 248"/>
                    <a:gd name="T106" fmla="*/ 167 w 263"/>
                    <a:gd name="T107" fmla="*/ 35 h 248"/>
                    <a:gd name="T108" fmla="*/ 177 w 263"/>
                    <a:gd name="T109" fmla="*/ 30 h 248"/>
                    <a:gd name="T110" fmla="*/ 192 w 263"/>
                    <a:gd name="T111" fmla="*/ 25 h 248"/>
                    <a:gd name="T112" fmla="*/ 198 w 263"/>
                    <a:gd name="T113" fmla="*/ 20 h 248"/>
                    <a:gd name="T114" fmla="*/ 208 w 263"/>
                    <a:gd name="T115" fmla="*/ 0 h 248"/>
                    <a:gd name="T116" fmla="*/ 243 w 263"/>
                    <a:gd name="T117" fmla="*/ 10 h 248"/>
                    <a:gd name="T118" fmla="*/ 248 w 263"/>
                    <a:gd name="T119" fmla="*/ 20 h 248"/>
                    <a:gd name="T120" fmla="*/ 208 w 263"/>
                    <a:gd name="T121" fmla="*/ 0 h 248"/>
                    <a:gd name="T122" fmla="*/ 208 w 263"/>
                    <a:gd name="T123" fmla="*/ 0 h 248"/>
                    <a:gd name="T124" fmla="*/ 208 w 263"/>
                    <a:gd name="T1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48">
                      <a:moveTo>
                        <a:pt x="253" y="25"/>
                      </a:moveTo>
                      <a:lnTo>
                        <a:pt x="253" y="25"/>
                      </a:lnTo>
                      <a:lnTo>
                        <a:pt x="263" y="46"/>
                      </a:lnTo>
                      <a:lnTo>
                        <a:pt x="253" y="51"/>
                      </a:lnTo>
                      <a:lnTo>
                        <a:pt x="253" y="51"/>
                      </a:lnTo>
                      <a:lnTo>
                        <a:pt x="253" y="51"/>
                      </a:lnTo>
                      <a:lnTo>
                        <a:pt x="253" y="51"/>
                      </a:lnTo>
                      <a:lnTo>
                        <a:pt x="253" y="56"/>
                      </a:lnTo>
                      <a:lnTo>
                        <a:pt x="253" y="61"/>
                      </a:lnTo>
                      <a:lnTo>
                        <a:pt x="253" y="61"/>
                      </a:lnTo>
                      <a:lnTo>
                        <a:pt x="248" y="66"/>
                      </a:lnTo>
                      <a:lnTo>
                        <a:pt x="248" y="66"/>
                      </a:lnTo>
                      <a:lnTo>
                        <a:pt x="243" y="66"/>
                      </a:lnTo>
                      <a:lnTo>
                        <a:pt x="243" y="66"/>
                      </a:lnTo>
                      <a:lnTo>
                        <a:pt x="238" y="71"/>
                      </a:lnTo>
                      <a:lnTo>
                        <a:pt x="238" y="71"/>
                      </a:lnTo>
                      <a:lnTo>
                        <a:pt x="238" y="71"/>
                      </a:lnTo>
                      <a:lnTo>
                        <a:pt x="238" y="71"/>
                      </a:lnTo>
                      <a:lnTo>
                        <a:pt x="238" y="76"/>
                      </a:lnTo>
                      <a:lnTo>
                        <a:pt x="233" y="76"/>
                      </a:lnTo>
                      <a:lnTo>
                        <a:pt x="223" y="91"/>
                      </a:lnTo>
                      <a:lnTo>
                        <a:pt x="223" y="91"/>
                      </a:lnTo>
                      <a:lnTo>
                        <a:pt x="223" y="91"/>
                      </a:lnTo>
                      <a:lnTo>
                        <a:pt x="218" y="91"/>
                      </a:lnTo>
                      <a:lnTo>
                        <a:pt x="213" y="91"/>
                      </a:lnTo>
                      <a:lnTo>
                        <a:pt x="213" y="91"/>
                      </a:lnTo>
                      <a:lnTo>
                        <a:pt x="208" y="96"/>
                      </a:lnTo>
                      <a:lnTo>
                        <a:pt x="208" y="96"/>
                      </a:lnTo>
                      <a:lnTo>
                        <a:pt x="208" y="96"/>
                      </a:lnTo>
                      <a:lnTo>
                        <a:pt x="208" y="96"/>
                      </a:lnTo>
                      <a:lnTo>
                        <a:pt x="208" y="96"/>
                      </a:lnTo>
                      <a:lnTo>
                        <a:pt x="208" y="101"/>
                      </a:lnTo>
                      <a:lnTo>
                        <a:pt x="208" y="101"/>
                      </a:lnTo>
                      <a:lnTo>
                        <a:pt x="213" y="101"/>
                      </a:lnTo>
                      <a:lnTo>
                        <a:pt x="213" y="101"/>
                      </a:lnTo>
                      <a:lnTo>
                        <a:pt x="213" y="101"/>
                      </a:lnTo>
                      <a:lnTo>
                        <a:pt x="213" y="106"/>
                      </a:lnTo>
                      <a:lnTo>
                        <a:pt x="213" y="106"/>
                      </a:lnTo>
                      <a:lnTo>
                        <a:pt x="213" y="106"/>
                      </a:lnTo>
                      <a:lnTo>
                        <a:pt x="218" y="106"/>
                      </a:lnTo>
                      <a:lnTo>
                        <a:pt x="218" y="111"/>
                      </a:lnTo>
                      <a:lnTo>
                        <a:pt x="218" y="111"/>
                      </a:lnTo>
                      <a:lnTo>
                        <a:pt x="218" y="111"/>
                      </a:lnTo>
                      <a:lnTo>
                        <a:pt x="218" y="111"/>
                      </a:lnTo>
                      <a:lnTo>
                        <a:pt x="223" y="122"/>
                      </a:lnTo>
                      <a:lnTo>
                        <a:pt x="223" y="127"/>
                      </a:lnTo>
                      <a:lnTo>
                        <a:pt x="223" y="132"/>
                      </a:lnTo>
                      <a:lnTo>
                        <a:pt x="228" y="132"/>
                      </a:lnTo>
                      <a:lnTo>
                        <a:pt x="228" y="137"/>
                      </a:lnTo>
                      <a:lnTo>
                        <a:pt x="228" y="137"/>
                      </a:lnTo>
                      <a:lnTo>
                        <a:pt x="228" y="137"/>
                      </a:lnTo>
                      <a:lnTo>
                        <a:pt x="228" y="137"/>
                      </a:lnTo>
                      <a:lnTo>
                        <a:pt x="228" y="137"/>
                      </a:lnTo>
                      <a:lnTo>
                        <a:pt x="228" y="137"/>
                      </a:lnTo>
                      <a:lnTo>
                        <a:pt x="228" y="142"/>
                      </a:lnTo>
                      <a:lnTo>
                        <a:pt x="233" y="147"/>
                      </a:lnTo>
                      <a:lnTo>
                        <a:pt x="233" y="147"/>
                      </a:lnTo>
                      <a:lnTo>
                        <a:pt x="233" y="147"/>
                      </a:lnTo>
                      <a:lnTo>
                        <a:pt x="233" y="147"/>
                      </a:lnTo>
                      <a:lnTo>
                        <a:pt x="233" y="147"/>
                      </a:lnTo>
                      <a:lnTo>
                        <a:pt x="233" y="152"/>
                      </a:lnTo>
                      <a:lnTo>
                        <a:pt x="233" y="152"/>
                      </a:lnTo>
                      <a:lnTo>
                        <a:pt x="228" y="152"/>
                      </a:lnTo>
                      <a:lnTo>
                        <a:pt x="228" y="157"/>
                      </a:lnTo>
                      <a:lnTo>
                        <a:pt x="223" y="157"/>
                      </a:lnTo>
                      <a:lnTo>
                        <a:pt x="223" y="162"/>
                      </a:lnTo>
                      <a:lnTo>
                        <a:pt x="218" y="162"/>
                      </a:lnTo>
                      <a:lnTo>
                        <a:pt x="213" y="162"/>
                      </a:lnTo>
                      <a:lnTo>
                        <a:pt x="213" y="162"/>
                      </a:lnTo>
                      <a:lnTo>
                        <a:pt x="208" y="167"/>
                      </a:lnTo>
                      <a:lnTo>
                        <a:pt x="208" y="167"/>
                      </a:lnTo>
                      <a:lnTo>
                        <a:pt x="203" y="172"/>
                      </a:lnTo>
                      <a:lnTo>
                        <a:pt x="203" y="172"/>
                      </a:lnTo>
                      <a:lnTo>
                        <a:pt x="203" y="172"/>
                      </a:lnTo>
                      <a:lnTo>
                        <a:pt x="203" y="177"/>
                      </a:lnTo>
                      <a:lnTo>
                        <a:pt x="203" y="177"/>
                      </a:lnTo>
                      <a:lnTo>
                        <a:pt x="198" y="177"/>
                      </a:lnTo>
                      <a:lnTo>
                        <a:pt x="198" y="177"/>
                      </a:lnTo>
                      <a:lnTo>
                        <a:pt x="192" y="177"/>
                      </a:lnTo>
                      <a:lnTo>
                        <a:pt x="192" y="177"/>
                      </a:lnTo>
                      <a:lnTo>
                        <a:pt x="192" y="177"/>
                      </a:lnTo>
                      <a:lnTo>
                        <a:pt x="192" y="177"/>
                      </a:lnTo>
                      <a:lnTo>
                        <a:pt x="187" y="177"/>
                      </a:lnTo>
                      <a:lnTo>
                        <a:pt x="187" y="177"/>
                      </a:lnTo>
                      <a:lnTo>
                        <a:pt x="182" y="177"/>
                      </a:lnTo>
                      <a:lnTo>
                        <a:pt x="167" y="192"/>
                      </a:lnTo>
                      <a:lnTo>
                        <a:pt x="157" y="203"/>
                      </a:lnTo>
                      <a:lnTo>
                        <a:pt x="157" y="203"/>
                      </a:lnTo>
                      <a:lnTo>
                        <a:pt x="152" y="203"/>
                      </a:lnTo>
                      <a:lnTo>
                        <a:pt x="152" y="208"/>
                      </a:lnTo>
                      <a:lnTo>
                        <a:pt x="152" y="208"/>
                      </a:lnTo>
                      <a:lnTo>
                        <a:pt x="152" y="208"/>
                      </a:lnTo>
                      <a:lnTo>
                        <a:pt x="152" y="208"/>
                      </a:lnTo>
                      <a:lnTo>
                        <a:pt x="157" y="213"/>
                      </a:lnTo>
                      <a:lnTo>
                        <a:pt x="157" y="213"/>
                      </a:lnTo>
                      <a:lnTo>
                        <a:pt x="157" y="213"/>
                      </a:lnTo>
                      <a:lnTo>
                        <a:pt x="152" y="213"/>
                      </a:lnTo>
                      <a:lnTo>
                        <a:pt x="152" y="218"/>
                      </a:lnTo>
                      <a:lnTo>
                        <a:pt x="152" y="218"/>
                      </a:lnTo>
                      <a:lnTo>
                        <a:pt x="152" y="218"/>
                      </a:lnTo>
                      <a:lnTo>
                        <a:pt x="147" y="223"/>
                      </a:lnTo>
                      <a:lnTo>
                        <a:pt x="142" y="228"/>
                      </a:lnTo>
                      <a:lnTo>
                        <a:pt x="142" y="228"/>
                      </a:lnTo>
                      <a:lnTo>
                        <a:pt x="137" y="233"/>
                      </a:lnTo>
                      <a:lnTo>
                        <a:pt x="132" y="238"/>
                      </a:lnTo>
                      <a:lnTo>
                        <a:pt x="122" y="238"/>
                      </a:lnTo>
                      <a:lnTo>
                        <a:pt x="122" y="243"/>
                      </a:lnTo>
                      <a:lnTo>
                        <a:pt x="117" y="243"/>
                      </a:lnTo>
                      <a:lnTo>
                        <a:pt x="111" y="248"/>
                      </a:lnTo>
                      <a:lnTo>
                        <a:pt x="111" y="248"/>
                      </a:lnTo>
                      <a:lnTo>
                        <a:pt x="111" y="243"/>
                      </a:lnTo>
                      <a:lnTo>
                        <a:pt x="106" y="238"/>
                      </a:lnTo>
                      <a:lnTo>
                        <a:pt x="106" y="238"/>
                      </a:lnTo>
                      <a:lnTo>
                        <a:pt x="106" y="223"/>
                      </a:lnTo>
                      <a:lnTo>
                        <a:pt x="111" y="218"/>
                      </a:lnTo>
                      <a:lnTo>
                        <a:pt x="111" y="213"/>
                      </a:lnTo>
                      <a:lnTo>
                        <a:pt x="111" y="213"/>
                      </a:lnTo>
                      <a:lnTo>
                        <a:pt x="106" y="213"/>
                      </a:lnTo>
                      <a:lnTo>
                        <a:pt x="106" y="208"/>
                      </a:lnTo>
                      <a:lnTo>
                        <a:pt x="106" y="208"/>
                      </a:lnTo>
                      <a:lnTo>
                        <a:pt x="111" y="203"/>
                      </a:lnTo>
                      <a:lnTo>
                        <a:pt x="111" y="203"/>
                      </a:lnTo>
                      <a:lnTo>
                        <a:pt x="106" y="197"/>
                      </a:lnTo>
                      <a:lnTo>
                        <a:pt x="101" y="197"/>
                      </a:lnTo>
                      <a:lnTo>
                        <a:pt x="96" y="197"/>
                      </a:lnTo>
                      <a:lnTo>
                        <a:pt x="96" y="197"/>
                      </a:lnTo>
                      <a:lnTo>
                        <a:pt x="91" y="203"/>
                      </a:lnTo>
                      <a:lnTo>
                        <a:pt x="86" y="197"/>
                      </a:lnTo>
                      <a:lnTo>
                        <a:pt x="81" y="197"/>
                      </a:lnTo>
                      <a:lnTo>
                        <a:pt x="81" y="197"/>
                      </a:lnTo>
                      <a:lnTo>
                        <a:pt x="81" y="192"/>
                      </a:lnTo>
                      <a:lnTo>
                        <a:pt x="81" y="187"/>
                      </a:lnTo>
                      <a:lnTo>
                        <a:pt x="71" y="182"/>
                      </a:lnTo>
                      <a:lnTo>
                        <a:pt x="71" y="177"/>
                      </a:lnTo>
                      <a:lnTo>
                        <a:pt x="71" y="177"/>
                      </a:lnTo>
                      <a:lnTo>
                        <a:pt x="66" y="172"/>
                      </a:lnTo>
                      <a:lnTo>
                        <a:pt x="61" y="177"/>
                      </a:lnTo>
                      <a:lnTo>
                        <a:pt x="61" y="172"/>
                      </a:lnTo>
                      <a:lnTo>
                        <a:pt x="56" y="167"/>
                      </a:lnTo>
                      <a:lnTo>
                        <a:pt x="46" y="172"/>
                      </a:lnTo>
                      <a:lnTo>
                        <a:pt x="41" y="177"/>
                      </a:lnTo>
                      <a:lnTo>
                        <a:pt x="36" y="177"/>
                      </a:lnTo>
                      <a:lnTo>
                        <a:pt x="36" y="177"/>
                      </a:lnTo>
                      <a:lnTo>
                        <a:pt x="36" y="172"/>
                      </a:lnTo>
                      <a:lnTo>
                        <a:pt x="41" y="167"/>
                      </a:lnTo>
                      <a:lnTo>
                        <a:pt x="41" y="162"/>
                      </a:lnTo>
                      <a:lnTo>
                        <a:pt x="51" y="157"/>
                      </a:lnTo>
                      <a:lnTo>
                        <a:pt x="51" y="152"/>
                      </a:lnTo>
                      <a:lnTo>
                        <a:pt x="46" y="152"/>
                      </a:lnTo>
                      <a:lnTo>
                        <a:pt x="41" y="152"/>
                      </a:lnTo>
                      <a:lnTo>
                        <a:pt x="36" y="147"/>
                      </a:lnTo>
                      <a:lnTo>
                        <a:pt x="30" y="157"/>
                      </a:lnTo>
                      <a:lnTo>
                        <a:pt x="30" y="157"/>
                      </a:lnTo>
                      <a:lnTo>
                        <a:pt x="20" y="157"/>
                      </a:lnTo>
                      <a:lnTo>
                        <a:pt x="15" y="157"/>
                      </a:lnTo>
                      <a:lnTo>
                        <a:pt x="5" y="157"/>
                      </a:lnTo>
                      <a:lnTo>
                        <a:pt x="0" y="147"/>
                      </a:lnTo>
                      <a:lnTo>
                        <a:pt x="5" y="137"/>
                      </a:lnTo>
                      <a:lnTo>
                        <a:pt x="5" y="132"/>
                      </a:lnTo>
                      <a:lnTo>
                        <a:pt x="10" y="127"/>
                      </a:lnTo>
                      <a:lnTo>
                        <a:pt x="10" y="116"/>
                      </a:lnTo>
                      <a:lnTo>
                        <a:pt x="10" y="111"/>
                      </a:lnTo>
                      <a:lnTo>
                        <a:pt x="10" y="111"/>
                      </a:lnTo>
                      <a:lnTo>
                        <a:pt x="5" y="111"/>
                      </a:lnTo>
                      <a:lnTo>
                        <a:pt x="5" y="106"/>
                      </a:lnTo>
                      <a:lnTo>
                        <a:pt x="5" y="96"/>
                      </a:lnTo>
                      <a:lnTo>
                        <a:pt x="5" y="96"/>
                      </a:lnTo>
                      <a:lnTo>
                        <a:pt x="10" y="96"/>
                      </a:lnTo>
                      <a:lnTo>
                        <a:pt x="15" y="91"/>
                      </a:lnTo>
                      <a:lnTo>
                        <a:pt x="15" y="91"/>
                      </a:lnTo>
                      <a:lnTo>
                        <a:pt x="10" y="86"/>
                      </a:lnTo>
                      <a:lnTo>
                        <a:pt x="10" y="86"/>
                      </a:lnTo>
                      <a:lnTo>
                        <a:pt x="25" y="66"/>
                      </a:lnTo>
                      <a:lnTo>
                        <a:pt x="25" y="66"/>
                      </a:lnTo>
                      <a:lnTo>
                        <a:pt x="20" y="66"/>
                      </a:lnTo>
                      <a:lnTo>
                        <a:pt x="20" y="66"/>
                      </a:lnTo>
                      <a:lnTo>
                        <a:pt x="20" y="61"/>
                      </a:lnTo>
                      <a:lnTo>
                        <a:pt x="15" y="51"/>
                      </a:lnTo>
                      <a:lnTo>
                        <a:pt x="15" y="51"/>
                      </a:lnTo>
                      <a:lnTo>
                        <a:pt x="20" y="46"/>
                      </a:lnTo>
                      <a:lnTo>
                        <a:pt x="20" y="41"/>
                      </a:lnTo>
                      <a:lnTo>
                        <a:pt x="25" y="35"/>
                      </a:lnTo>
                      <a:lnTo>
                        <a:pt x="30" y="35"/>
                      </a:lnTo>
                      <a:lnTo>
                        <a:pt x="30" y="35"/>
                      </a:lnTo>
                      <a:lnTo>
                        <a:pt x="36" y="35"/>
                      </a:lnTo>
                      <a:lnTo>
                        <a:pt x="36" y="35"/>
                      </a:lnTo>
                      <a:lnTo>
                        <a:pt x="41" y="41"/>
                      </a:lnTo>
                      <a:lnTo>
                        <a:pt x="46" y="41"/>
                      </a:lnTo>
                      <a:lnTo>
                        <a:pt x="46" y="46"/>
                      </a:lnTo>
                      <a:lnTo>
                        <a:pt x="51" y="51"/>
                      </a:lnTo>
                      <a:lnTo>
                        <a:pt x="56" y="46"/>
                      </a:lnTo>
                      <a:lnTo>
                        <a:pt x="66" y="41"/>
                      </a:lnTo>
                      <a:lnTo>
                        <a:pt x="66" y="46"/>
                      </a:lnTo>
                      <a:lnTo>
                        <a:pt x="66" y="51"/>
                      </a:lnTo>
                      <a:lnTo>
                        <a:pt x="71" y="61"/>
                      </a:lnTo>
                      <a:lnTo>
                        <a:pt x="71" y="66"/>
                      </a:lnTo>
                      <a:lnTo>
                        <a:pt x="76" y="66"/>
                      </a:lnTo>
                      <a:lnTo>
                        <a:pt x="81" y="66"/>
                      </a:lnTo>
                      <a:lnTo>
                        <a:pt x="81" y="66"/>
                      </a:lnTo>
                      <a:lnTo>
                        <a:pt x="81" y="61"/>
                      </a:lnTo>
                      <a:lnTo>
                        <a:pt x="81" y="56"/>
                      </a:lnTo>
                      <a:lnTo>
                        <a:pt x="106" y="41"/>
                      </a:lnTo>
                      <a:lnTo>
                        <a:pt x="106" y="41"/>
                      </a:lnTo>
                      <a:lnTo>
                        <a:pt x="106" y="41"/>
                      </a:lnTo>
                      <a:lnTo>
                        <a:pt x="106" y="46"/>
                      </a:lnTo>
                      <a:lnTo>
                        <a:pt x="111" y="51"/>
                      </a:lnTo>
                      <a:lnTo>
                        <a:pt x="117" y="46"/>
                      </a:lnTo>
                      <a:lnTo>
                        <a:pt x="122" y="41"/>
                      </a:lnTo>
                      <a:lnTo>
                        <a:pt x="127" y="41"/>
                      </a:lnTo>
                      <a:lnTo>
                        <a:pt x="127" y="35"/>
                      </a:lnTo>
                      <a:lnTo>
                        <a:pt x="132" y="30"/>
                      </a:lnTo>
                      <a:lnTo>
                        <a:pt x="142" y="35"/>
                      </a:lnTo>
                      <a:lnTo>
                        <a:pt x="157" y="30"/>
                      </a:lnTo>
                      <a:lnTo>
                        <a:pt x="157" y="30"/>
                      </a:lnTo>
                      <a:lnTo>
                        <a:pt x="157" y="35"/>
                      </a:lnTo>
                      <a:lnTo>
                        <a:pt x="167" y="35"/>
                      </a:lnTo>
                      <a:lnTo>
                        <a:pt x="167" y="35"/>
                      </a:lnTo>
                      <a:lnTo>
                        <a:pt x="172" y="30"/>
                      </a:lnTo>
                      <a:lnTo>
                        <a:pt x="172" y="30"/>
                      </a:lnTo>
                      <a:lnTo>
                        <a:pt x="177" y="30"/>
                      </a:lnTo>
                      <a:lnTo>
                        <a:pt x="182" y="25"/>
                      </a:lnTo>
                      <a:lnTo>
                        <a:pt x="182" y="30"/>
                      </a:lnTo>
                      <a:lnTo>
                        <a:pt x="187" y="25"/>
                      </a:lnTo>
                      <a:lnTo>
                        <a:pt x="192" y="25"/>
                      </a:lnTo>
                      <a:lnTo>
                        <a:pt x="198" y="25"/>
                      </a:lnTo>
                      <a:lnTo>
                        <a:pt x="198" y="25"/>
                      </a:lnTo>
                      <a:lnTo>
                        <a:pt x="203" y="25"/>
                      </a:lnTo>
                      <a:lnTo>
                        <a:pt x="198" y="20"/>
                      </a:lnTo>
                      <a:lnTo>
                        <a:pt x="192" y="15"/>
                      </a:lnTo>
                      <a:lnTo>
                        <a:pt x="203" y="5"/>
                      </a:lnTo>
                      <a:lnTo>
                        <a:pt x="208" y="0"/>
                      </a:lnTo>
                      <a:lnTo>
                        <a:pt x="208" y="0"/>
                      </a:lnTo>
                      <a:lnTo>
                        <a:pt x="208" y="0"/>
                      </a:lnTo>
                      <a:lnTo>
                        <a:pt x="208" y="0"/>
                      </a:lnTo>
                      <a:lnTo>
                        <a:pt x="218" y="5"/>
                      </a:lnTo>
                      <a:lnTo>
                        <a:pt x="243" y="10"/>
                      </a:lnTo>
                      <a:lnTo>
                        <a:pt x="243" y="15"/>
                      </a:lnTo>
                      <a:lnTo>
                        <a:pt x="243" y="15"/>
                      </a:lnTo>
                      <a:lnTo>
                        <a:pt x="243" y="20"/>
                      </a:lnTo>
                      <a:lnTo>
                        <a:pt x="248" y="20"/>
                      </a:lnTo>
                      <a:lnTo>
                        <a:pt x="248" y="20"/>
                      </a:lnTo>
                      <a:lnTo>
                        <a:pt x="253" y="25"/>
                      </a:lnTo>
                      <a:lnTo>
                        <a:pt x="253" y="25"/>
                      </a:lnTo>
                      <a:moveTo>
                        <a:pt x="208" y="0"/>
                      </a:moveTo>
                      <a:lnTo>
                        <a:pt x="208" y="0"/>
                      </a:lnTo>
                      <a:lnTo>
                        <a:pt x="208" y="0"/>
                      </a:lnTo>
                      <a:lnTo>
                        <a:pt x="208" y="0"/>
                      </a:lnTo>
                      <a:lnTo>
                        <a:pt x="208" y="0"/>
                      </a:lnTo>
                      <a:moveTo>
                        <a:pt x="208" y="0"/>
                      </a:moveTo>
                      <a:lnTo>
                        <a:pt x="208" y="0"/>
                      </a:lnTo>
                      <a:lnTo>
                        <a:pt x="208" y="0"/>
                      </a:lnTo>
                      <a:lnTo>
                        <a:pt x="208" y="0"/>
                      </a:lnTo>
                      <a:lnTo>
                        <a:pt x="208" y="0"/>
                      </a:lnTo>
                    </a:path>
                  </a:pathLst>
                </a:custGeom>
                <a:grpFill/>
                <a:ln w="3175" cap="rnd">
                  <a:noFill/>
                  <a:prstDash val="solid"/>
                  <a:miter lim="800000"/>
                  <a:headEnd/>
                  <a:tailEnd/>
                </a:ln>
              </p:spPr>
              <p:txBody>
                <a:bodyPr/>
                <a:lstStyle/>
                <a:p>
                  <a:endParaRPr lang="en-US"/>
                </a:p>
              </p:txBody>
            </p:sp>
            <p:sp>
              <p:nvSpPr>
                <p:cNvPr id="83" name="Freeform 69">
                  <a:extLst>
                    <a:ext uri="{FF2B5EF4-FFF2-40B4-BE49-F238E27FC236}">
                      <a16:creationId xmlns:a16="http://schemas.microsoft.com/office/drawing/2014/main" id="{07FA777E-27E5-4F1F-8FC9-9A0F01030B6D}"/>
                    </a:ext>
                  </a:extLst>
                </p:cNvPr>
                <p:cNvSpPr>
                  <a:spLocks/>
                </p:cNvSpPr>
                <p:nvPr/>
              </p:nvSpPr>
              <p:spPr bwMode="auto">
                <a:xfrm>
                  <a:off x="5340351" y="2732088"/>
                  <a:ext cx="144463" cy="128588"/>
                </a:xfrm>
                <a:custGeom>
                  <a:avLst/>
                  <a:gdLst>
                    <a:gd name="T0" fmla="*/ 65 w 91"/>
                    <a:gd name="T1" fmla="*/ 5 h 81"/>
                    <a:gd name="T2" fmla="*/ 65 w 91"/>
                    <a:gd name="T3" fmla="*/ 5 h 81"/>
                    <a:gd name="T4" fmla="*/ 71 w 91"/>
                    <a:gd name="T5" fmla="*/ 0 h 81"/>
                    <a:gd name="T6" fmla="*/ 71 w 91"/>
                    <a:gd name="T7" fmla="*/ 0 h 81"/>
                    <a:gd name="T8" fmla="*/ 71 w 91"/>
                    <a:gd name="T9" fmla="*/ 0 h 81"/>
                    <a:gd name="T10" fmla="*/ 76 w 91"/>
                    <a:gd name="T11" fmla="*/ 10 h 81"/>
                    <a:gd name="T12" fmla="*/ 76 w 91"/>
                    <a:gd name="T13" fmla="*/ 10 h 81"/>
                    <a:gd name="T14" fmla="*/ 76 w 91"/>
                    <a:gd name="T15" fmla="*/ 16 h 81"/>
                    <a:gd name="T16" fmla="*/ 76 w 91"/>
                    <a:gd name="T17" fmla="*/ 16 h 81"/>
                    <a:gd name="T18" fmla="*/ 81 w 91"/>
                    <a:gd name="T19" fmla="*/ 21 h 81"/>
                    <a:gd name="T20" fmla="*/ 81 w 91"/>
                    <a:gd name="T21" fmla="*/ 21 h 81"/>
                    <a:gd name="T22" fmla="*/ 81 w 91"/>
                    <a:gd name="T23" fmla="*/ 26 h 81"/>
                    <a:gd name="T24" fmla="*/ 86 w 91"/>
                    <a:gd name="T25" fmla="*/ 31 h 81"/>
                    <a:gd name="T26" fmla="*/ 86 w 91"/>
                    <a:gd name="T27" fmla="*/ 31 h 81"/>
                    <a:gd name="T28" fmla="*/ 86 w 91"/>
                    <a:gd name="T29" fmla="*/ 36 h 81"/>
                    <a:gd name="T30" fmla="*/ 86 w 91"/>
                    <a:gd name="T31" fmla="*/ 36 h 81"/>
                    <a:gd name="T32" fmla="*/ 86 w 91"/>
                    <a:gd name="T33" fmla="*/ 36 h 81"/>
                    <a:gd name="T34" fmla="*/ 86 w 91"/>
                    <a:gd name="T35" fmla="*/ 46 h 81"/>
                    <a:gd name="T36" fmla="*/ 86 w 91"/>
                    <a:gd name="T37" fmla="*/ 46 h 81"/>
                    <a:gd name="T38" fmla="*/ 91 w 91"/>
                    <a:gd name="T39" fmla="*/ 46 h 81"/>
                    <a:gd name="T40" fmla="*/ 86 w 91"/>
                    <a:gd name="T41" fmla="*/ 51 h 81"/>
                    <a:gd name="T42" fmla="*/ 91 w 91"/>
                    <a:gd name="T43" fmla="*/ 61 h 81"/>
                    <a:gd name="T44" fmla="*/ 91 w 91"/>
                    <a:gd name="T45" fmla="*/ 61 h 81"/>
                    <a:gd name="T46" fmla="*/ 86 w 91"/>
                    <a:gd name="T47" fmla="*/ 61 h 81"/>
                    <a:gd name="T48" fmla="*/ 81 w 91"/>
                    <a:gd name="T49" fmla="*/ 61 h 81"/>
                    <a:gd name="T50" fmla="*/ 81 w 91"/>
                    <a:gd name="T51" fmla="*/ 66 h 81"/>
                    <a:gd name="T52" fmla="*/ 81 w 91"/>
                    <a:gd name="T53" fmla="*/ 71 h 81"/>
                    <a:gd name="T54" fmla="*/ 81 w 91"/>
                    <a:gd name="T55" fmla="*/ 76 h 81"/>
                    <a:gd name="T56" fmla="*/ 76 w 91"/>
                    <a:gd name="T57" fmla="*/ 81 h 81"/>
                    <a:gd name="T58" fmla="*/ 71 w 91"/>
                    <a:gd name="T59" fmla="*/ 81 h 81"/>
                    <a:gd name="T60" fmla="*/ 65 w 91"/>
                    <a:gd name="T61" fmla="*/ 81 h 81"/>
                    <a:gd name="T62" fmla="*/ 60 w 91"/>
                    <a:gd name="T63" fmla="*/ 81 h 81"/>
                    <a:gd name="T64" fmla="*/ 60 w 91"/>
                    <a:gd name="T65" fmla="*/ 81 h 81"/>
                    <a:gd name="T66" fmla="*/ 60 w 91"/>
                    <a:gd name="T67" fmla="*/ 76 h 81"/>
                    <a:gd name="T68" fmla="*/ 60 w 91"/>
                    <a:gd name="T69" fmla="*/ 71 h 81"/>
                    <a:gd name="T70" fmla="*/ 55 w 91"/>
                    <a:gd name="T71" fmla="*/ 71 h 81"/>
                    <a:gd name="T72" fmla="*/ 55 w 91"/>
                    <a:gd name="T73" fmla="*/ 66 h 81"/>
                    <a:gd name="T74" fmla="*/ 55 w 91"/>
                    <a:gd name="T75" fmla="*/ 61 h 81"/>
                    <a:gd name="T76" fmla="*/ 50 w 91"/>
                    <a:gd name="T77" fmla="*/ 56 h 81"/>
                    <a:gd name="T78" fmla="*/ 45 w 91"/>
                    <a:gd name="T79" fmla="*/ 51 h 81"/>
                    <a:gd name="T80" fmla="*/ 35 w 91"/>
                    <a:gd name="T81" fmla="*/ 51 h 81"/>
                    <a:gd name="T82" fmla="*/ 30 w 91"/>
                    <a:gd name="T83" fmla="*/ 51 h 81"/>
                    <a:gd name="T84" fmla="*/ 15 w 91"/>
                    <a:gd name="T85" fmla="*/ 51 h 81"/>
                    <a:gd name="T86" fmla="*/ 5 w 91"/>
                    <a:gd name="T87" fmla="*/ 51 h 81"/>
                    <a:gd name="T88" fmla="*/ 0 w 91"/>
                    <a:gd name="T89" fmla="*/ 46 h 81"/>
                    <a:gd name="T90" fmla="*/ 0 w 91"/>
                    <a:gd name="T91" fmla="*/ 46 h 81"/>
                    <a:gd name="T92" fmla="*/ 5 w 91"/>
                    <a:gd name="T93" fmla="*/ 41 h 81"/>
                    <a:gd name="T94" fmla="*/ 10 w 91"/>
                    <a:gd name="T95" fmla="*/ 31 h 81"/>
                    <a:gd name="T96" fmla="*/ 10 w 91"/>
                    <a:gd name="T97" fmla="*/ 26 h 81"/>
                    <a:gd name="T98" fmla="*/ 15 w 91"/>
                    <a:gd name="T99" fmla="*/ 26 h 81"/>
                    <a:gd name="T100" fmla="*/ 15 w 91"/>
                    <a:gd name="T101" fmla="*/ 21 h 81"/>
                    <a:gd name="T102" fmla="*/ 20 w 91"/>
                    <a:gd name="T103" fmla="*/ 21 h 81"/>
                    <a:gd name="T104" fmla="*/ 25 w 91"/>
                    <a:gd name="T105" fmla="*/ 10 h 81"/>
                    <a:gd name="T106" fmla="*/ 30 w 91"/>
                    <a:gd name="T107" fmla="*/ 10 h 81"/>
                    <a:gd name="T108" fmla="*/ 30 w 91"/>
                    <a:gd name="T109" fmla="*/ 10 h 81"/>
                    <a:gd name="T110" fmla="*/ 30 w 91"/>
                    <a:gd name="T111" fmla="*/ 5 h 81"/>
                    <a:gd name="T112" fmla="*/ 30 w 91"/>
                    <a:gd name="T113" fmla="*/ 5 h 81"/>
                    <a:gd name="T114" fmla="*/ 30 w 91"/>
                    <a:gd name="T115" fmla="*/ 0 h 81"/>
                    <a:gd name="T116" fmla="*/ 30 w 91"/>
                    <a:gd name="T117" fmla="*/ 0 h 81"/>
                    <a:gd name="T118" fmla="*/ 50 w 91"/>
                    <a:gd name="T119" fmla="*/ 0 h 81"/>
                    <a:gd name="T120" fmla="*/ 55 w 91"/>
                    <a:gd name="T121" fmla="*/ 5 h 81"/>
                    <a:gd name="T122" fmla="*/ 60 w 91"/>
                    <a:gd name="T123" fmla="*/ 5 h 81"/>
                    <a:gd name="T124" fmla="*/ 65 w 91"/>
                    <a:gd name="T125"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81">
                      <a:moveTo>
                        <a:pt x="65" y="5"/>
                      </a:moveTo>
                      <a:lnTo>
                        <a:pt x="65" y="5"/>
                      </a:lnTo>
                      <a:lnTo>
                        <a:pt x="71" y="0"/>
                      </a:lnTo>
                      <a:lnTo>
                        <a:pt x="71" y="0"/>
                      </a:lnTo>
                      <a:lnTo>
                        <a:pt x="71" y="0"/>
                      </a:lnTo>
                      <a:lnTo>
                        <a:pt x="76" y="10"/>
                      </a:lnTo>
                      <a:lnTo>
                        <a:pt x="76" y="10"/>
                      </a:lnTo>
                      <a:lnTo>
                        <a:pt x="76" y="16"/>
                      </a:lnTo>
                      <a:lnTo>
                        <a:pt x="76" y="16"/>
                      </a:lnTo>
                      <a:lnTo>
                        <a:pt x="81" y="21"/>
                      </a:lnTo>
                      <a:lnTo>
                        <a:pt x="81" y="21"/>
                      </a:lnTo>
                      <a:lnTo>
                        <a:pt x="81" y="26"/>
                      </a:lnTo>
                      <a:lnTo>
                        <a:pt x="86" y="31"/>
                      </a:lnTo>
                      <a:lnTo>
                        <a:pt x="86" y="31"/>
                      </a:lnTo>
                      <a:lnTo>
                        <a:pt x="86" y="36"/>
                      </a:lnTo>
                      <a:lnTo>
                        <a:pt x="86" y="36"/>
                      </a:lnTo>
                      <a:lnTo>
                        <a:pt x="86" y="36"/>
                      </a:lnTo>
                      <a:lnTo>
                        <a:pt x="86" y="46"/>
                      </a:lnTo>
                      <a:lnTo>
                        <a:pt x="86" y="46"/>
                      </a:lnTo>
                      <a:lnTo>
                        <a:pt x="91" y="46"/>
                      </a:lnTo>
                      <a:lnTo>
                        <a:pt x="86" y="51"/>
                      </a:lnTo>
                      <a:lnTo>
                        <a:pt x="91" y="61"/>
                      </a:lnTo>
                      <a:lnTo>
                        <a:pt x="91" y="61"/>
                      </a:lnTo>
                      <a:lnTo>
                        <a:pt x="86" y="61"/>
                      </a:lnTo>
                      <a:lnTo>
                        <a:pt x="81" y="61"/>
                      </a:lnTo>
                      <a:lnTo>
                        <a:pt x="81" y="66"/>
                      </a:lnTo>
                      <a:lnTo>
                        <a:pt x="81" y="71"/>
                      </a:lnTo>
                      <a:lnTo>
                        <a:pt x="81" y="76"/>
                      </a:lnTo>
                      <a:lnTo>
                        <a:pt x="76" y="81"/>
                      </a:lnTo>
                      <a:lnTo>
                        <a:pt x="71" y="81"/>
                      </a:lnTo>
                      <a:lnTo>
                        <a:pt x="65" y="81"/>
                      </a:lnTo>
                      <a:lnTo>
                        <a:pt x="60" y="81"/>
                      </a:lnTo>
                      <a:lnTo>
                        <a:pt x="60" y="81"/>
                      </a:lnTo>
                      <a:lnTo>
                        <a:pt x="60" y="76"/>
                      </a:lnTo>
                      <a:lnTo>
                        <a:pt x="60" y="71"/>
                      </a:lnTo>
                      <a:lnTo>
                        <a:pt x="55" y="71"/>
                      </a:lnTo>
                      <a:lnTo>
                        <a:pt x="55" y="66"/>
                      </a:lnTo>
                      <a:lnTo>
                        <a:pt x="55" y="61"/>
                      </a:lnTo>
                      <a:lnTo>
                        <a:pt x="50" y="56"/>
                      </a:lnTo>
                      <a:lnTo>
                        <a:pt x="45" y="51"/>
                      </a:lnTo>
                      <a:lnTo>
                        <a:pt x="35" y="51"/>
                      </a:lnTo>
                      <a:lnTo>
                        <a:pt x="30" y="51"/>
                      </a:lnTo>
                      <a:lnTo>
                        <a:pt x="15" y="51"/>
                      </a:lnTo>
                      <a:lnTo>
                        <a:pt x="5" y="51"/>
                      </a:lnTo>
                      <a:lnTo>
                        <a:pt x="0" y="46"/>
                      </a:lnTo>
                      <a:lnTo>
                        <a:pt x="0" y="46"/>
                      </a:lnTo>
                      <a:lnTo>
                        <a:pt x="5" y="41"/>
                      </a:lnTo>
                      <a:lnTo>
                        <a:pt x="10" y="31"/>
                      </a:lnTo>
                      <a:lnTo>
                        <a:pt x="10" y="26"/>
                      </a:lnTo>
                      <a:lnTo>
                        <a:pt x="15" y="26"/>
                      </a:lnTo>
                      <a:lnTo>
                        <a:pt x="15" y="21"/>
                      </a:lnTo>
                      <a:lnTo>
                        <a:pt x="20" y="21"/>
                      </a:lnTo>
                      <a:lnTo>
                        <a:pt x="25" y="10"/>
                      </a:lnTo>
                      <a:lnTo>
                        <a:pt x="30" y="10"/>
                      </a:lnTo>
                      <a:lnTo>
                        <a:pt x="30" y="10"/>
                      </a:lnTo>
                      <a:lnTo>
                        <a:pt x="30" y="5"/>
                      </a:lnTo>
                      <a:lnTo>
                        <a:pt x="30" y="5"/>
                      </a:lnTo>
                      <a:lnTo>
                        <a:pt x="30" y="0"/>
                      </a:lnTo>
                      <a:lnTo>
                        <a:pt x="30" y="0"/>
                      </a:lnTo>
                      <a:lnTo>
                        <a:pt x="50" y="0"/>
                      </a:lnTo>
                      <a:lnTo>
                        <a:pt x="55" y="5"/>
                      </a:lnTo>
                      <a:lnTo>
                        <a:pt x="60" y="5"/>
                      </a:lnTo>
                      <a:lnTo>
                        <a:pt x="65" y="5"/>
                      </a:lnTo>
                    </a:path>
                  </a:pathLst>
                </a:custGeom>
                <a:grpFill/>
                <a:ln w="3175" cap="rnd">
                  <a:noFill/>
                  <a:prstDash val="solid"/>
                  <a:miter lim="800000"/>
                  <a:headEnd/>
                  <a:tailEnd/>
                </a:ln>
              </p:spPr>
              <p:txBody>
                <a:bodyPr/>
                <a:lstStyle/>
                <a:p>
                  <a:endParaRPr lang="en-US"/>
                </a:p>
              </p:txBody>
            </p:sp>
            <p:sp>
              <p:nvSpPr>
                <p:cNvPr id="84" name="Freeform 70">
                  <a:extLst>
                    <a:ext uri="{FF2B5EF4-FFF2-40B4-BE49-F238E27FC236}">
                      <a16:creationId xmlns:a16="http://schemas.microsoft.com/office/drawing/2014/main" id="{8FA04870-FBD1-44A5-99CD-56BEFCFD3235}"/>
                    </a:ext>
                  </a:extLst>
                </p:cNvPr>
                <p:cNvSpPr>
                  <a:spLocks/>
                </p:cNvSpPr>
                <p:nvPr/>
              </p:nvSpPr>
              <p:spPr bwMode="auto">
                <a:xfrm>
                  <a:off x="5387976" y="2957513"/>
                  <a:ext cx="80963" cy="73025"/>
                </a:xfrm>
                <a:custGeom>
                  <a:avLst/>
                  <a:gdLst>
                    <a:gd name="T0" fmla="*/ 5 w 51"/>
                    <a:gd name="T1" fmla="*/ 20 h 46"/>
                    <a:gd name="T2" fmla="*/ 5 w 51"/>
                    <a:gd name="T3" fmla="*/ 20 h 46"/>
                    <a:gd name="T4" fmla="*/ 0 w 51"/>
                    <a:gd name="T5" fmla="*/ 20 h 46"/>
                    <a:gd name="T6" fmla="*/ 0 w 51"/>
                    <a:gd name="T7" fmla="*/ 20 h 46"/>
                    <a:gd name="T8" fmla="*/ 0 w 51"/>
                    <a:gd name="T9" fmla="*/ 15 h 46"/>
                    <a:gd name="T10" fmla="*/ 0 w 51"/>
                    <a:gd name="T11" fmla="*/ 10 h 46"/>
                    <a:gd name="T12" fmla="*/ 0 w 51"/>
                    <a:gd name="T13" fmla="*/ 5 h 46"/>
                    <a:gd name="T14" fmla="*/ 0 w 51"/>
                    <a:gd name="T15" fmla="*/ 0 h 46"/>
                    <a:gd name="T16" fmla="*/ 5 w 51"/>
                    <a:gd name="T17" fmla="*/ 0 h 46"/>
                    <a:gd name="T18" fmla="*/ 10 w 51"/>
                    <a:gd name="T19" fmla="*/ 0 h 46"/>
                    <a:gd name="T20" fmla="*/ 15 w 51"/>
                    <a:gd name="T21" fmla="*/ 5 h 46"/>
                    <a:gd name="T22" fmla="*/ 20 w 51"/>
                    <a:gd name="T23" fmla="*/ 5 h 46"/>
                    <a:gd name="T24" fmla="*/ 20 w 51"/>
                    <a:gd name="T25" fmla="*/ 10 h 46"/>
                    <a:gd name="T26" fmla="*/ 25 w 51"/>
                    <a:gd name="T27" fmla="*/ 10 h 46"/>
                    <a:gd name="T28" fmla="*/ 35 w 51"/>
                    <a:gd name="T29" fmla="*/ 5 h 46"/>
                    <a:gd name="T30" fmla="*/ 41 w 51"/>
                    <a:gd name="T31" fmla="*/ 5 h 46"/>
                    <a:gd name="T32" fmla="*/ 46 w 51"/>
                    <a:gd name="T33" fmla="*/ 0 h 46"/>
                    <a:gd name="T34" fmla="*/ 46 w 51"/>
                    <a:gd name="T35" fmla="*/ 0 h 46"/>
                    <a:gd name="T36" fmla="*/ 46 w 51"/>
                    <a:gd name="T37" fmla="*/ 0 h 46"/>
                    <a:gd name="T38" fmla="*/ 51 w 51"/>
                    <a:gd name="T39" fmla="*/ 5 h 46"/>
                    <a:gd name="T40" fmla="*/ 51 w 51"/>
                    <a:gd name="T41" fmla="*/ 10 h 46"/>
                    <a:gd name="T42" fmla="*/ 51 w 51"/>
                    <a:gd name="T43" fmla="*/ 10 h 46"/>
                    <a:gd name="T44" fmla="*/ 46 w 51"/>
                    <a:gd name="T45" fmla="*/ 15 h 46"/>
                    <a:gd name="T46" fmla="*/ 41 w 51"/>
                    <a:gd name="T47" fmla="*/ 20 h 46"/>
                    <a:gd name="T48" fmla="*/ 46 w 51"/>
                    <a:gd name="T49" fmla="*/ 25 h 46"/>
                    <a:gd name="T50" fmla="*/ 46 w 51"/>
                    <a:gd name="T51" fmla="*/ 30 h 46"/>
                    <a:gd name="T52" fmla="*/ 41 w 51"/>
                    <a:gd name="T53" fmla="*/ 36 h 46"/>
                    <a:gd name="T54" fmla="*/ 41 w 51"/>
                    <a:gd name="T55" fmla="*/ 30 h 46"/>
                    <a:gd name="T56" fmla="*/ 41 w 51"/>
                    <a:gd name="T57" fmla="*/ 30 h 46"/>
                    <a:gd name="T58" fmla="*/ 35 w 51"/>
                    <a:gd name="T59" fmla="*/ 30 h 46"/>
                    <a:gd name="T60" fmla="*/ 35 w 51"/>
                    <a:gd name="T61" fmla="*/ 30 h 46"/>
                    <a:gd name="T62" fmla="*/ 35 w 51"/>
                    <a:gd name="T63" fmla="*/ 36 h 46"/>
                    <a:gd name="T64" fmla="*/ 41 w 51"/>
                    <a:gd name="T65" fmla="*/ 46 h 46"/>
                    <a:gd name="T66" fmla="*/ 41 w 51"/>
                    <a:gd name="T67" fmla="*/ 46 h 46"/>
                    <a:gd name="T68" fmla="*/ 35 w 51"/>
                    <a:gd name="T69" fmla="*/ 46 h 46"/>
                    <a:gd name="T70" fmla="*/ 35 w 51"/>
                    <a:gd name="T71" fmla="*/ 46 h 46"/>
                    <a:gd name="T72" fmla="*/ 30 w 51"/>
                    <a:gd name="T73" fmla="*/ 41 h 46"/>
                    <a:gd name="T74" fmla="*/ 30 w 51"/>
                    <a:gd name="T75" fmla="*/ 36 h 46"/>
                    <a:gd name="T76" fmla="*/ 25 w 51"/>
                    <a:gd name="T77" fmla="*/ 36 h 46"/>
                    <a:gd name="T78" fmla="*/ 25 w 51"/>
                    <a:gd name="T79" fmla="*/ 41 h 46"/>
                    <a:gd name="T80" fmla="*/ 25 w 51"/>
                    <a:gd name="T81" fmla="*/ 41 h 46"/>
                    <a:gd name="T82" fmla="*/ 15 w 51"/>
                    <a:gd name="T83" fmla="*/ 30 h 46"/>
                    <a:gd name="T84" fmla="*/ 15 w 51"/>
                    <a:gd name="T85" fmla="*/ 25 h 46"/>
                    <a:gd name="T86" fmla="*/ 10 w 51"/>
                    <a:gd name="T87" fmla="*/ 25 h 46"/>
                    <a:gd name="T88" fmla="*/ 5 w 51"/>
                    <a:gd name="T89" fmla="*/ 25 h 46"/>
                    <a:gd name="T90" fmla="*/ 5 w 51"/>
                    <a:gd name="T91" fmla="*/ 25 h 46"/>
                    <a:gd name="T92" fmla="*/ 5 w 51"/>
                    <a:gd name="T93"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46">
                      <a:moveTo>
                        <a:pt x="5" y="20"/>
                      </a:moveTo>
                      <a:lnTo>
                        <a:pt x="5" y="20"/>
                      </a:lnTo>
                      <a:lnTo>
                        <a:pt x="0" y="20"/>
                      </a:lnTo>
                      <a:lnTo>
                        <a:pt x="0" y="20"/>
                      </a:lnTo>
                      <a:lnTo>
                        <a:pt x="0" y="15"/>
                      </a:lnTo>
                      <a:lnTo>
                        <a:pt x="0" y="10"/>
                      </a:lnTo>
                      <a:lnTo>
                        <a:pt x="0" y="5"/>
                      </a:lnTo>
                      <a:lnTo>
                        <a:pt x="0" y="0"/>
                      </a:lnTo>
                      <a:lnTo>
                        <a:pt x="5" y="0"/>
                      </a:lnTo>
                      <a:lnTo>
                        <a:pt x="10" y="0"/>
                      </a:lnTo>
                      <a:lnTo>
                        <a:pt x="15" y="5"/>
                      </a:lnTo>
                      <a:lnTo>
                        <a:pt x="20" y="5"/>
                      </a:lnTo>
                      <a:lnTo>
                        <a:pt x="20" y="10"/>
                      </a:lnTo>
                      <a:lnTo>
                        <a:pt x="25" y="10"/>
                      </a:lnTo>
                      <a:lnTo>
                        <a:pt x="35" y="5"/>
                      </a:lnTo>
                      <a:lnTo>
                        <a:pt x="41" y="5"/>
                      </a:lnTo>
                      <a:lnTo>
                        <a:pt x="46" y="0"/>
                      </a:lnTo>
                      <a:lnTo>
                        <a:pt x="46" y="0"/>
                      </a:lnTo>
                      <a:lnTo>
                        <a:pt x="46" y="0"/>
                      </a:lnTo>
                      <a:lnTo>
                        <a:pt x="51" y="5"/>
                      </a:lnTo>
                      <a:lnTo>
                        <a:pt x="51" y="10"/>
                      </a:lnTo>
                      <a:lnTo>
                        <a:pt x="51" y="10"/>
                      </a:lnTo>
                      <a:lnTo>
                        <a:pt x="46" y="15"/>
                      </a:lnTo>
                      <a:lnTo>
                        <a:pt x="41" y="20"/>
                      </a:lnTo>
                      <a:lnTo>
                        <a:pt x="46" y="25"/>
                      </a:lnTo>
                      <a:lnTo>
                        <a:pt x="46" y="30"/>
                      </a:lnTo>
                      <a:lnTo>
                        <a:pt x="41" y="36"/>
                      </a:lnTo>
                      <a:lnTo>
                        <a:pt x="41" y="30"/>
                      </a:lnTo>
                      <a:lnTo>
                        <a:pt x="41" y="30"/>
                      </a:lnTo>
                      <a:lnTo>
                        <a:pt x="35" y="30"/>
                      </a:lnTo>
                      <a:lnTo>
                        <a:pt x="35" y="30"/>
                      </a:lnTo>
                      <a:lnTo>
                        <a:pt x="35" y="36"/>
                      </a:lnTo>
                      <a:lnTo>
                        <a:pt x="41" y="46"/>
                      </a:lnTo>
                      <a:lnTo>
                        <a:pt x="41" y="46"/>
                      </a:lnTo>
                      <a:lnTo>
                        <a:pt x="35" y="46"/>
                      </a:lnTo>
                      <a:lnTo>
                        <a:pt x="35" y="46"/>
                      </a:lnTo>
                      <a:lnTo>
                        <a:pt x="30" y="41"/>
                      </a:lnTo>
                      <a:lnTo>
                        <a:pt x="30" y="36"/>
                      </a:lnTo>
                      <a:lnTo>
                        <a:pt x="25" y="36"/>
                      </a:lnTo>
                      <a:lnTo>
                        <a:pt x="25" y="41"/>
                      </a:lnTo>
                      <a:lnTo>
                        <a:pt x="25" y="41"/>
                      </a:lnTo>
                      <a:lnTo>
                        <a:pt x="15" y="30"/>
                      </a:lnTo>
                      <a:lnTo>
                        <a:pt x="15" y="25"/>
                      </a:lnTo>
                      <a:lnTo>
                        <a:pt x="10" y="25"/>
                      </a:lnTo>
                      <a:lnTo>
                        <a:pt x="5" y="25"/>
                      </a:lnTo>
                      <a:lnTo>
                        <a:pt x="5" y="25"/>
                      </a:lnTo>
                      <a:lnTo>
                        <a:pt x="5" y="20"/>
                      </a:lnTo>
                    </a:path>
                  </a:pathLst>
                </a:custGeom>
                <a:grpFill/>
                <a:ln w="3175" cap="rnd">
                  <a:noFill/>
                  <a:prstDash val="solid"/>
                  <a:miter lim="800000"/>
                  <a:headEnd/>
                  <a:tailEnd/>
                </a:ln>
              </p:spPr>
              <p:txBody>
                <a:bodyPr/>
                <a:lstStyle/>
                <a:p>
                  <a:endParaRPr lang="en-US"/>
                </a:p>
              </p:txBody>
            </p:sp>
            <p:sp>
              <p:nvSpPr>
                <p:cNvPr id="85" name="Freeform 71">
                  <a:extLst>
                    <a:ext uri="{FF2B5EF4-FFF2-40B4-BE49-F238E27FC236}">
                      <a16:creationId xmlns:a16="http://schemas.microsoft.com/office/drawing/2014/main" id="{0C3E2CC8-E6D2-448B-A9FA-8AFF6C8617A6}"/>
                    </a:ext>
                  </a:extLst>
                </p:cNvPr>
                <p:cNvSpPr>
                  <a:spLocks/>
                </p:cNvSpPr>
                <p:nvPr/>
              </p:nvSpPr>
              <p:spPr bwMode="auto">
                <a:xfrm>
                  <a:off x="5203826" y="2813050"/>
                  <a:ext cx="304800" cy="209550"/>
                </a:xfrm>
                <a:custGeom>
                  <a:avLst/>
                  <a:gdLst>
                    <a:gd name="T0" fmla="*/ 172 w 192"/>
                    <a:gd name="T1" fmla="*/ 10 h 132"/>
                    <a:gd name="T2" fmla="*/ 177 w 192"/>
                    <a:gd name="T3" fmla="*/ 10 h 132"/>
                    <a:gd name="T4" fmla="*/ 187 w 192"/>
                    <a:gd name="T5" fmla="*/ 46 h 132"/>
                    <a:gd name="T6" fmla="*/ 192 w 192"/>
                    <a:gd name="T7" fmla="*/ 56 h 132"/>
                    <a:gd name="T8" fmla="*/ 182 w 192"/>
                    <a:gd name="T9" fmla="*/ 61 h 132"/>
                    <a:gd name="T10" fmla="*/ 177 w 192"/>
                    <a:gd name="T11" fmla="*/ 76 h 132"/>
                    <a:gd name="T12" fmla="*/ 167 w 192"/>
                    <a:gd name="T13" fmla="*/ 81 h 132"/>
                    <a:gd name="T14" fmla="*/ 162 w 192"/>
                    <a:gd name="T15" fmla="*/ 91 h 132"/>
                    <a:gd name="T16" fmla="*/ 162 w 192"/>
                    <a:gd name="T17" fmla="*/ 91 h 132"/>
                    <a:gd name="T18" fmla="*/ 151 w 192"/>
                    <a:gd name="T19" fmla="*/ 96 h 132"/>
                    <a:gd name="T20" fmla="*/ 136 w 192"/>
                    <a:gd name="T21" fmla="*/ 101 h 132"/>
                    <a:gd name="T22" fmla="*/ 131 w 192"/>
                    <a:gd name="T23" fmla="*/ 96 h 132"/>
                    <a:gd name="T24" fmla="*/ 121 w 192"/>
                    <a:gd name="T25" fmla="*/ 91 h 132"/>
                    <a:gd name="T26" fmla="*/ 116 w 192"/>
                    <a:gd name="T27" fmla="*/ 96 h 132"/>
                    <a:gd name="T28" fmla="*/ 116 w 192"/>
                    <a:gd name="T29" fmla="*/ 106 h 132"/>
                    <a:gd name="T30" fmla="*/ 111 w 192"/>
                    <a:gd name="T31" fmla="*/ 111 h 132"/>
                    <a:gd name="T32" fmla="*/ 101 w 192"/>
                    <a:gd name="T33" fmla="*/ 111 h 132"/>
                    <a:gd name="T34" fmla="*/ 101 w 192"/>
                    <a:gd name="T35" fmla="*/ 116 h 132"/>
                    <a:gd name="T36" fmla="*/ 96 w 192"/>
                    <a:gd name="T37" fmla="*/ 127 h 132"/>
                    <a:gd name="T38" fmla="*/ 86 w 192"/>
                    <a:gd name="T39" fmla="*/ 116 h 132"/>
                    <a:gd name="T40" fmla="*/ 86 w 192"/>
                    <a:gd name="T41" fmla="*/ 127 h 132"/>
                    <a:gd name="T42" fmla="*/ 65 w 192"/>
                    <a:gd name="T43" fmla="*/ 132 h 132"/>
                    <a:gd name="T44" fmla="*/ 50 w 192"/>
                    <a:gd name="T45" fmla="*/ 127 h 132"/>
                    <a:gd name="T46" fmla="*/ 35 w 192"/>
                    <a:gd name="T47" fmla="*/ 132 h 132"/>
                    <a:gd name="T48" fmla="*/ 30 w 192"/>
                    <a:gd name="T49" fmla="*/ 127 h 132"/>
                    <a:gd name="T50" fmla="*/ 30 w 192"/>
                    <a:gd name="T51" fmla="*/ 111 h 132"/>
                    <a:gd name="T52" fmla="*/ 20 w 192"/>
                    <a:gd name="T53" fmla="*/ 101 h 132"/>
                    <a:gd name="T54" fmla="*/ 5 w 192"/>
                    <a:gd name="T55" fmla="*/ 86 h 132"/>
                    <a:gd name="T56" fmla="*/ 10 w 192"/>
                    <a:gd name="T57" fmla="*/ 76 h 132"/>
                    <a:gd name="T58" fmla="*/ 10 w 192"/>
                    <a:gd name="T59" fmla="*/ 71 h 132"/>
                    <a:gd name="T60" fmla="*/ 0 w 192"/>
                    <a:gd name="T61" fmla="*/ 61 h 132"/>
                    <a:gd name="T62" fmla="*/ 5 w 192"/>
                    <a:gd name="T63" fmla="*/ 51 h 132"/>
                    <a:gd name="T64" fmla="*/ 15 w 192"/>
                    <a:gd name="T65" fmla="*/ 30 h 132"/>
                    <a:gd name="T66" fmla="*/ 25 w 192"/>
                    <a:gd name="T67" fmla="*/ 30 h 132"/>
                    <a:gd name="T68" fmla="*/ 30 w 192"/>
                    <a:gd name="T69" fmla="*/ 25 h 132"/>
                    <a:gd name="T70" fmla="*/ 35 w 192"/>
                    <a:gd name="T71" fmla="*/ 25 h 132"/>
                    <a:gd name="T72" fmla="*/ 40 w 192"/>
                    <a:gd name="T73" fmla="*/ 20 h 132"/>
                    <a:gd name="T74" fmla="*/ 45 w 192"/>
                    <a:gd name="T75" fmla="*/ 20 h 132"/>
                    <a:gd name="T76" fmla="*/ 76 w 192"/>
                    <a:gd name="T77" fmla="*/ 15 h 132"/>
                    <a:gd name="T78" fmla="*/ 76 w 192"/>
                    <a:gd name="T79" fmla="*/ 20 h 132"/>
                    <a:gd name="T80" fmla="*/ 86 w 192"/>
                    <a:gd name="T81" fmla="*/ 5 h 132"/>
                    <a:gd name="T82" fmla="*/ 91 w 192"/>
                    <a:gd name="T83" fmla="*/ 0 h 132"/>
                    <a:gd name="T84" fmla="*/ 116 w 192"/>
                    <a:gd name="T85" fmla="*/ 0 h 132"/>
                    <a:gd name="T86" fmla="*/ 131 w 192"/>
                    <a:gd name="T87" fmla="*/ 0 h 132"/>
                    <a:gd name="T88" fmla="*/ 141 w 192"/>
                    <a:gd name="T89" fmla="*/ 10 h 132"/>
                    <a:gd name="T90" fmla="*/ 141 w 192"/>
                    <a:gd name="T91" fmla="*/ 20 h 132"/>
                    <a:gd name="T92" fmla="*/ 146 w 192"/>
                    <a:gd name="T93" fmla="*/ 25 h 132"/>
                    <a:gd name="T94" fmla="*/ 146 w 192"/>
                    <a:gd name="T95" fmla="*/ 30 h 132"/>
                    <a:gd name="T96" fmla="*/ 157 w 192"/>
                    <a:gd name="T97" fmla="*/ 30 h 132"/>
                    <a:gd name="T98" fmla="*/ 167 w 192"/>
                    <a:gd name="T99" fmla="*/ 25 h 132"/>
                    <a:gd name="T100" fmla="*/ 167 w 192"/>
                    <a:gd name="T101" fmla="*/ 15 h 132"/>
                    <a:gd name="T102" fmla="*/ 172 w 192"/>
                    <a:gd name="T103"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32">
                      <a:moveTo>
                        <a:pt x="172" y="10"/>
                      </a:moveTo>
                      <a:lnTo>
                        <a:pt x="172" y="10"/>
                      </a:lnTo>
                      <a:lnTo>
                        <a:pt x="177" y="10"/>
                      </a:lnTo>
                      <a:lnTo>
                        <a:pt x="177" y="10"/>
                      </a:lnTo>
                      <a:lnTo>
                        <a:pt x="182" y="35"/>
                      </a:lnTo>
                      <a:lnTo>
                        <a:pt x="187" y="46"/>
                      </a:lnTo>
                      <a:lnTo>
                        <a:pt x="192" y="56"/>
                      </a:lnTo>
                      <a:lnTo>
                        <a:pt x="192" y="56"/>
                      </a:lnTo>
                      <a:lnTo>
                        <a:pt x="182" y="56"/>
                      </a:lnTo>
                      <a:lnTo>
                        <a:pt x="182" y="61"/>
                      </a:lnTo>
                      <a:lnTo>
                        <a:pt x="177" y="66"/>
                      </a:lnTo>
                      <a:lnTo>
                        <a:pt x="177" y="76"/>
                      </a:lnTo>
                      <a:lnTo>
                        <a:pt x="167" y="81"/>
                      </a:lnTo>
                      <a:lnTo>
                        <a:pt x="167" y="81"/>
                      </a:lnTo>
                      <a:lnTo>
                        <a:pt x="167" y="86"/>
                      </a:lnTo>
                      <a:lnTo>
                        <a:pt x="162" y="91"/>
                      </a:lnTo>
                      <a:lnTo>
                        <a:pt x="162" y="91"/>
                      </a:lnTo>
                      <a:lnTo>
                        <a:pt x="162" y="91"/>
                      </a:lnTo>
                      <a:lnTo>
                        <a:pt x="157" y="96"/>
                      </a:lnTo>
                      <a:lnTo>
                        <a:pt x="151" y="96"/>
                      </a:lnTo>
                      <a:lnTo>
                        <a:pt x="141" y="101"/>
                      </a:lnTo>
                      <a:lnTo>
                        <a:pt x="136" y="101"/>
                      </a:lnTo>
                      <a:lnTo>
                        <a:pt x="136" y="96"/>
                      </a:lnTo>
                      <a:lnTo>
                        <a:pt x="131" y="96"/>
                      </a:lnTo>
                      <a:lnTo>
                        <a:pt x="126" y="91"/>
                      </a:lnTo>
                      <a:lnTo>
                        <a:pt x="121" y="91"/>
                      </a:lnTo>
                      <a:lnTo>
                        <a:pt x="116" y="91"/>
                      </a:lnTo>
                      <a:lnTo>
                        <a:pt x="116" y="96"/>
                      </a:lnTo>
                      <a:lnTo>
                        <a:pt x="116" y="101"/>
                      </a:lnTo>
                      <a:lnTo>
                        <a:pt x="116" y="106"/>
                      </a:lnTo>
                      <a:lnTo>
                        <a:pt x="116" y="111"/>
                      </a:lnTo>
                      <a:lnTo>
                        <a:pt x="111" y="111"/>
                      </a:lnTo>
                      <a:lnTo>
                        <a:pt x="106" y="111"/>
                      </a:lnTo>
                      <a:lnTo>
                        <a:pt x="101" y="111"/>
                      </a:lnTo>
                      <a:lnTo>
                        <a:pt x="101" y="111"/>
                      </a:lnTo>
                      <a:lnTo>
                        <a:pt x="101" y="116"/>
                      </a:lnTo>
                      <a:lnTo>
                        <a:pt x="96" y="121"/>
                      </a:lnTo>
                      <a:lnTo>
                        <a:pt x="96" y="127"/>
                      </a:lnTo>
                      <a:lnTo>
                        <a:pt x="91" y="116"/>
                      </a:lnTo>
                      <a:lnTo>
                        <a:pt x="86" y="116"/>
                      </a:lnTo>
                      <a:lnTo>
                        <a:pt x="86" y="121"/>
                      </a:lnTo>
                      <a:lnTo>
                        <a:pt x="86" y="127"/>
                      </a:lnTo>
                      <a:lnTo>
                        <a:pt x="70" y="132"/>
                      </a:lnTo>
                      <a:lnTo>
                        <a:pt x="65" y="132"/>
                      </a:lnTo>
                      <a:lnTo>
                        <a:pt x="55" y="127"/>
                      </a:lnTo>
                      <a:lnTo>
                        <a:pt x="50" y="127"/>
                      </a:lnTo>
                      <a:lnTo>
                        <a:pt x="40" y="127"/>
                      </a:lnTo>
                      <a:lnTo>
                        <a:pt x="35" y="132"/>
                      </a:lnTo>
                      <a:lnTo>
                        <a:pt x="30" y="132"/>
                      </a:lnTo>
                      <a:lnTo>
                        <a:pt x="30" y="127"/>
                      </a:lnTo>
                      <a:lnTo>
                        <a:pt x="30" y="121"/>
                      </a:lnTo>
                      <a:lnTo>
                        <a:pt x="30" y="111"/>
                      </a:lnTo>
                      <a:lnTo>
                        <a:pt x="25" y="106"/>
                      </a:lnTo>
                      <a:lnTo>
                        <a:pt x="20" y="101"/>
                      </a:lnTo>
                      <a:lnTo>
                        <a:pt x="10" y="91"/>
                      </a:lnTo>
                      <a:lnTo>
                        <a:pt x="5" y="86"/>
                      </a:lnTo>
                      <a:lnTo>
                        <a:pt x="5" y="81"/>
                      </a:lnTo>
                      <a:lnTo>
                        <a:pt x="10" y="76"/>
                      </a:lnTo>
                      <a:lnTo>
                        <a:pt x="10" y="71"/>
                      </a:lnTo>
                      <a:lnTo>
                        <a:pt x="10" y="71"/>
                      </a:lnTo>
                      <a:lnTo>
                        <a:pt x="10" y="66"/>
                      </a:lnTo>
                      <a:lnTo>
                        <a:pt x="0" y="61"/>
                      </a:lnTo>
                      <a:lnTo>
                        <a:pt x="0" y="61"/>
                      </a:lnTo>
                      <a:lnTo>
                        <a:pt x="5" y="51"/>
                      </a:lnTo>
                      <a:lnTo>
                        <a:pt x="5" y="30"/>
                      </a:lnTo>
                      <a:lnTo>
                        <a:pt x="15" y="30"/>
                      </a:lnTo>
                      <a:lnTo>
                        <a:pt x="25" y="35"/>
                      </a:lnTo>
                      <a:lnTo>
                        <a:pt x="25" y="30"/>
                      </a:lnTo>
                      <a:lnTo>
                        <a:pt x="25" y="25"/>
                      </a:lnTo>
                      <a:lnTo>
                        <a:pt x="30" y="25"/>
                      </a:lnTo>
                      <a:lnTo>
                        <a:pt x="30" y="25"/>
                      </a:lnTo>
                      <a:lnTo>
                        <a:pt x="35" y="25"/>
                      </a:lnTo>
                      <a:lnTo>
                        <a:pt x="35" y="20"/>
                      </a:lnTo>
                      <a:lnTo>
                        <a:pt x="40" y="20"/>
                      </a:lnTo>
                      <a:lnTo>
                        <a:pt x="40" y="15"/>
                      </a:lnTo>
                      <a:lnTo>
                        <a:pt x="45" y="20"/>
                      </a:lnTo>
                      <a:lnTo>
                        <a:pt x="60" y="10"/>
                      </a:lnTo>
                      <a:lnTo>
                        <a:pt x="76" y="15"/>
                      </a:lnTo>
                      <a:lnTo>
                        <a:pt x="76" y="20"/>
                      </a:lnTo>
                      <a:lnTo>
                        <a:pt x="76" y="20"/>
                      </a:lnTo>
                      <a:lnTo>
                        <a:pt x="86" y="15"/>
                      </a:lnTo>
                      <a:lnTo>
                        <a:pt x="86" y="5"/>
                      </a:lnTo>
                      <a:lnTo>
                        <a:pt x="91" y="0"/>
                      </a:lnTo>
                      <a:lnTo>
                        <a:pt x="91" y="0"/>
                      </a:lnTo>
                      <a:lnTo>
                        <a:pt x="101" y="0"/>
                      </a:lnTo>
                      <a:lnTo>
                        <a:pt x="116" y="0"/>
                      </a:lnTo>
                      <a:lnTo>
                        <a:pt x="121" y="0"/>
                      </a:lnTo>
                      <a:lnTo>
                        <a:pt x="131" y="0"/>
                      </a:lnTo>
                      <a:lnTo>
                        <a:pt x="136" y="5"/>
                      </a:lnTo>
                      <a:lnTo>
                        <a:pt x="141" y="10"/>
                      </a:lnTo>
                      <a:lnTo>
                        <a:pt x="141" y="15"/>
                      </a:lnTo>
                      <a:lnTo>
                        <a:pt x="141" y="20"/>
                      </a:lnTo>
                      <a:lnTo>
                        <a:pt x="146" y="20"/>
                      </a:lnTo>
                      <a:lnTo>
                        <a:pt x="146" y="25"/>
                      </a:lnTo>
                      <a:lnTo>
                        <a:pt x="146" y="30"/>
                      </a:lnTo>
                      <a:lnTo>
                        <a:pt x="146" y="30"/>
                      </a:lnTo>
                      <a:lnTo>
                        <a:pt x="151" y="30"/>
                      </a:lnTo>
                      <a:lnTo>
                        <a:pt x="157" y="30"/>
                      </a:lnTo>
                      <a:lnTo>
                        <a:pt x="162" y="30"/>
                      </a:lnTo>
                      <a:lnTo>
                        <a:pt x="167" y="25"/>
                      </a:lnTo>
                      <a:lnTo>
                        <a:pt x="167" y="20"/>
                      </a:lnTo>
                      <a:lnTo>
                        <a:pt x="167" y="15"/>
                      </a:lnTo>
                      <a:lnTo>
                        <a:pt x="167" y="10"/>
                      </a:lnTo>
                      <a:lnTo>
                        <a:pt x="172" y="10"/>
                      </a:lnTo>
                    </a:path>
                  </a:pathLst>
                </a:custGeom>
                <a:grpFill/>
                <a:ln w="3175" cap="rnd">
                  <a:noFill/>
                  <a:prstDash val="solid"/>
                  <a:miter lim="800000"/>
                  <a:headEnd/>
                  <a:tailEnd/>
                </a:ln>
              </p:spPr>
              <p:txBody>
                <a:bodyPr/>
                <a:lstStyle/>
                <a:p>
                  <a:endParaRPr lang="en-US"/>
                </a:p>
              </p:txBody>
            </p:sp>
            <p:sp>
              <p:nvSpPr>
                <p:cNvPr id="86" name="Freeform 72">
                  <a:extLst>
                    <a:ext uri="{FF2B5EF4-FFF2-40B4-BE49-F238E27FC236}">
                      <a16:creationId xmlns:a16="http://schemas.microsoft.com/office/drawing/2014/main" id="{C543F14D-5FCF-4550-A107-FA33FEDA205B}"/>
                    </a:ext>
                  </a:extLst>
                </p:cNvPr>
                <p:cNvSpPr>
                  <a:spLocks/>
                </p:cNvSpPr>
                <p:nvPr/>
              </p:nvSpPr>
              <p:spPr bwMode="auto">
                <a:xfrm>
                  <a:off x="5468939" y="2901950"/>
                  <a:ext cx="63500" cy="55563"/>
                </a:xfrm>
                <a:custGeom>
                  <a:avLst/>
                  <a:gdLst>
                    <a:gd name="T0" fmla="*/ 15 w 40"/>
                    <a:gd name="T1" fmla="*/ 0 h 35"/>
                    <a:gd name="T2" fmla="*/ 15 w 40"/>
                    <a:gd name="T3" fmla="*/ 0 h 35"/>
                    <a:gd name="T4" fmla="*/ 25 w 40"/>
                    <a:gd name="T5" fmla="*/ 0 h 35"/>
                    <a:gd name="T6" fmla="*/ 25 w 40"/>
                    <a:gd name="T7" fmla="*/ 0 h 35"/>
                    <a:gd name="T8" fmla="*/ 25 w 40"/>
                    <a:gd name="T9" fmla="*/ 0 h 35"/>
                    <a:gd name="T10" fmla="*/ 30 w 40"/>
                    <a:gd name="T11" fmla="*/ 0 h 35"/>
                    <a:gd name="T12" fmla="*/ 40 w 40"/>
                    <a:gd name="T13" fmla="*/ 5 h 35"/>
                    <a:gd name="T14" fmla="*/ 40 w 40"/>
                    <a:gd name="T15" fmla="*/ 5 h 35"/>
                    <a:gd name="T16" fmla="*/ 35 w 40"/>
                    <a:gd name="T17" fmla="*/ 5 h 35"/>
                    <a:gd name="T18" fmla="*/ 35 w 40"/>
                    <a:gd name="T19" fmla="*/ 10 h 35"/>
                    <a:gd name="T20" fmla="*/ 35 w 40"/>
                    <a:gd name="T21" fmla="*/ 10 h 35"/>
                    <a:gd name="T22" fmla="*/ 35 w 40"/>
                    <a:gd name="T23" fmla="*/ 10 h 35"/>
                    <a:gd name="T24" fmla="*/ 35 w 40"/>
                    <a:gd name="T25" fmla="*/ 15 h 35"/>
                    <a:gd name="T26" fmla="*/ 35 w 40"/>
                    <a:gd name="T27" fmla="*/ 15 h 35"/>
                    <a:gd name="T28" fmla="*/ 40 w 40"/>
                    <a:gd name="T29" fmla="*/ 20 h 35"/>
                    <a:gd name="T30" fmla="*/ 40 w 40"/>
                    <a:gd name="T31" fmla="*/ 20 h 35"/>
                    <a:gd name="T32" fmla="*/ 40 w 40"/>
                    <a:gd name="T33" fmla="*/ 20 h 35"/>
                    <a:gd name="T34" fmla="*/ 35 w 40"/>
                    <a:gd name="T35" fmla="*/ 25 h 35"/>
                    <a:gd name="T36" fmla="*/ 30 w 40"/>
                    <a:gd name="T37" fmla="*/ 25 h 35"/>
                    <a:gd name="T38" fmla="*/ 30 w 40"/>
                    <a:gd name="T39" fmla="*/ 30 h 35"/>
                    <a:gd name="T40" fmla="*/ 35 w 40"/>
                    <a:gd name="T41" fmla="*/ 30 h 35"/>
                    <a:gd name="T42" fmla="*/ 35 w 40"/>
                    <a:gd name="T43" fmla="*/ 30 h 35"/>
                    <a:gd name="T44" fmla="*/ 35 w 40"/>
                    <a:gd name="T45" fmla="*/ 30 h 35"/>
                    <a:gd name="T46" fmla="*/ 35 w 40"/>
                    <a:gd name="T47" fmla="*/ 30 h 35"/>
                    <a:gd name="T48" fmla="*/ 30 w 40"/>
                    <a:gd name="T49" fmla="*/ 35 h 35"/>
                    <a:gd name="T50" fmla="*/ 30 w 40"/>
                    <a:gd name="T51" fmla="*/ 35 h 35"/>
                    <a:gd name="T52" fmla="*/ 20 w 40"/>
                    <a:gd name="T53" fmla="*/ 35 h 35"/>
                    <a:gd name="T54" fmla="*/ 10 w 40"/>
                    <a:gd name="T55" fmla="*/ 30 h 35"/>
                    <a:gd name="T56" fmla="*/ 5 w 40"/>
                    <a:gd name="T57" fmla="*/ 30 h 35"/>
                    <a:gd name="T58" fmla="*/ 0 w 40"/>
                    <a:gd name="T59" fmla="*/ 25 h 35"/>
                    <a:gd name="T60" fmla="*/ 0 w 40"/>
                    <a:gd name="T61" fmla="*/ 25 h 35"/>
                    <a:gd name="T62" fmla="*/ 10 w 40"/>
                    <a:gd name="T63" fmla="*/ 20 h 35"/>
                    <a:gd name="T64" fmla="*/ 10 w 40"/>
                    <a:gd name="T65" fmla="*/ 10 h 35"/>
                    <a:gd name="T66" fmla="*/ 15 w 40"/>
                    <a:gd name="T67" fmla="*/ 5 h 35"/>
                    <a:gd name="T68" fmla="*/ 15 w 40"/>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15" y="0"/>
                      </a:moveTo>
                      <a:lnTo>
                        <a:pt x="15" y="0"/>
                      </a:lnTo>
                      <a:lnTo>
                        <a:pt x="25" y="0"/>
                      </a:lnTo>
                      <a:lnTo>
                        <a:pt x="25" y="0"/>
                      </a:lnTo>
                      <a:lnTo>
                        <a:pt x="25" y="0"/>
                      </a:lnTo>
                      <a:lnTo>
                        <a:pt x="30" y="0"/>
                      </a:lnTo>
                      <a:lnTo>
                        <a:pt x="40" y="5"/>
                      </a:lnTo>
                      <a:lnTo>
                        <a:pt x="40" y="5"/>
                      </a:lnTo>
                      <a:lnTo>
                        <a:pt x="35" y="5"/>
                      </a:lnTo>
                      <a:lnTo>
                        <a:pt x="35" y="10"/>
                      </a:lnTo>
                      <a:lnTo>
                        <a:pt x="35" y="10"/>
                      </a:lnTo>
                      <a:lnTo>
                        <a:pt x="35" y="10"/>
                      </a:lnTo>
                      <a:lnTo>
                        <a:pt x="35" y="15"/>
                      </a:lnTo>
                      <a:lnTo>
                        <a:pt x="35" y="15"/>
                      </a:lnTo>
                      <a:lnTo>
                        <a:pt x="40" y="20"/>
                      </a:lnTo>
                      <a:lnTo>
                        <a:pt x="40" y="20"/>
                      </a:lnTo>
                      <a:lnTo>
                        <a:pt x="40" y="20"/>
                      </a:lnTo>
                      <a:lnTo>
                        <a:pt x="35" y="25"/>
                      </a:lnTo>
                      <a:lnTo>
                        <a:pt x="30" y="25"/>
                      </a:lnTo>
                      <a:lnTo>
                        <a:pt x="30" y="30"/>
                      </a:lnTo>
                      <a:lnTo>
                        <a:pt x="35" y="30"/>
                      </a:lnTo>
                      <a:lnTo>
                        <a:pt x="35" y="30"/>
                      </a:lnTo>
                      <a:lnTo>
                        <a:pt x="35" y="30"/>
                      </a:lnTo>
                      <a:lnTo>
                        <a:pt x="35" y="30"/>
                      </a:lnTo>
                      <a:lnTo>
                        <a:pt x="30" y="35"/>
                      </a:lnTo>
                      <a:lnTo>
                        <a:pt x="30" y="35"/>
                      </a:lnTo>
                      <a:lnTo>
                        <a:pt x="20" y="35"/>
                      </a:lnTo>
                      <a:lnTo>
                        <a:pt x="10" y="30"/>
                      </a:lnTo>
                      <a:lnTo>
                        <a:pt x="5" y="30"/>
                      </a:lnTo>
                      <a:lnTo>
                        <a:pt x="0" y="25"/>
                      </a:lnTo>
                      <a:lnTo>
                        <a:pt x="0" y="25"/>
                      </a:lnTo>
                      <a:lnTo>
                        <a:pt x="10" y="20"/>
                      </a:lnTo>
                      <a:lnTo>
                        <a:pt x="10" y="10"/>
                      </a:lnTo>
                      <a:lnTo>
                        <a:pt x="15" y="5"/>
                      </a:lnTo>
                      <a:lnTo>
                        <a:pt x="15" y="0"/>
                      </a:lnTo>
                    </a:path>
                  </a:pathLst>
                </a:custGeom>
                <a:grpFill/>
                <a:ln w="3175" cap="rnd">
                  <a:noFill/>
                  <a:prstDash val="solid"/>
                  <a:miter lim="800000"/>
                  <a:headEnd/>
                  <a:tailEnd/>
                </a:ln>
              </p:spPr>
              <p:txBody>
                <a:bodyPr/>
                <a:lstStyle/>
                <a:p>
                  <a:endParaRPr lang="en-US"/>
                </a:p>
              </p:txBody>
            </p:sp>
            <p:sp>
              <p:nvSpPr>
                <p:cNvPr id="87" name="Freeform 73">
                  <a:extLst>
                    <a:ext uri="{FF2B5EF4-FFF2-40B4-BE49-F238E27FC236}">
                      <a16:creationId xmlns:a16="http://schemas.microsoft.com/office/drawing/2014/main" id="{337FB680-45A3-41E0-B30E-AA3F517B1FC4}"/>
                    </a:ext>
                  </a:extLst>
                </p:cNvPr>
                <p:cNvSpPr>
                  <a:spLocks/>
                </p:cNvSpPr>
                <p:nvPr/>
              </p:nvSpPr>
              <p:spPr bwMode="auto">
                <a:xfrm>
                  <a:off x="5492751" y="2965450"/>
                  <a:ext cx="31750" cy="49213"/>
                </a:xfrm>
                <a:custGeom>
                  <a:avLst/>
                  <a:gdLst>
                    <a:gd name="T0" fmla="*/ 10 w 20"/>
                    <a:gd name="T1" fmla="*/ 0 h 31"/>
                    <a:gd name="T2" fmla="*/ 10 w 20"/>
                    <a:gd name="T3" fmla="*/ 0 h 31"/>
                    <a:gd name="T4" fmla="*/ 10 w 20"/>
                    <a:gd name="T5" fmla="*/ 0 h 31"/>
                    <a:gd name="T6" fmla="*/ 15 w 20"/>
                    <a:gd name="T7" fmla="*/ 0 h 31"/>
                    <a:gd name="T8" fmla="*/ 15 w 20"/>
                    <a:gd name="T9" fmla="*/ 5 h 31"/>
                    <a:gd name="T10" fmla="*/ 15 w 20"/>
                    <a:gd name="T11" fmla="*/ 10 h 31"/>
                    <a:gd name="T12" fmla="*/ 15 w 20"/>
                    <a:gd name="T13" fmla="*/ 15 h 31"/>
                    <a:gd name="T14" fmla="*/ 20 w 20"/>
                    <a:gd name="T15" fmla="*/ 15 h 31"/>
                    <a:gd name="T16" fmla="*/ 20 w 20"/>
                    <a:gd name="T17" fmla="*/ 20 h 31"/>
                    <a:gd name="T18" fmla="*/ 20 w 20"/>
                    <a:gd name="T19" fmla="*/ 25 h 31"/>
                    <a:gd name="T20" fmla="*/ 15 w 20"/>
                    <a:gd name="T21" fmla="*/ 25 h 31"/>
                    <a:gd name="T22" fmla="*/ 10 w 20"/>
                    <a:gd name="T23" fmla="*/ 25 h 31"/>
                    <a:gd name="T24" fmla="*/ 10 w 20"/>
                    <a:gd name="T25" fmla="*/ 31 h 31"/>
                    <a:gd name="T26" fmla="*/ 10 w 20"/>
                    <a:gd name="T27" fmla="*/ 31 h 31"/>
                    <a:gd name="T28" fmla="*/ 5 w 20"/>
                    <a:gd name="T29" fmla="*/ 25 h 31"/>
                    <a:gd name="T30" fmla="*/ 0 w 20"/>
                    <a:gd name="T31" fmla="*/ 25 h 31"/>
                    <a:gd name="T32" fmla="*/ 0 w 20"/>
                    <a:gd name="T33" fmla="*/ 20 h 31"/>
                    <a:gd name="T34" fmla="*/ 0 w 20"/>
                    <a:gd name="T35" fmla="*/ 15 h 31"/>
                    <a:gd name="T36" fmla="*/ 0 w 20"/>
                    <a:gd name="T37" fmla="*/ 10 h 31"/>
                    <a:gd name="T38" fmla="*/ 5 w 20"/>
                    <a:gd name="T39" fmla="*/ 10 h 31"/>
                    <a:gd name="T40" fmla="*/ 5 w 20"/>
                    <a:gd name="T41" fmla="*/ 5 h 31"/>
                    <a:gd name="T42" fmla="*/ 5 w 20"/>
                    <a:gd name="T43" fmla="*/ 5 h 31"/>
                    <a:gd name="T44" fmla="*/ 5 w 20"/>
                    <a:gd name="T45" fmla="*/ 0 h 31"/>
                    <a:gd name="T46" fmla="*/ 10 w 20"/>
                    <a:gd name="T4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31">
                      <a:moveTo>
                        <a:pt x="10" y="0"/>
                      </a:moveTo>
                      <a:lnTo>
                        <a:pt x="10" y="0"/>
                      </a:lnTo>
                      <a:lnTo>
                        <a:pt x="10" y="0"/>
                      </a:lnTo>
                      <a:lnTo>
                        <a:pt x="15" y="0"/>
                      </a:lnTo>
                      <a:lnTo>
                        <a:pt x="15" y="5"/>
                      </a:lnTo>
                      <a:lnTo>
                        <a:pt x="15" y="10"/>
                      </a:lnTo>
                      <a:lnTo>
                        <a:pt x="15" y="15"/>
                      </a:lnTo>
                      <a:lnTo>
                        <a:pt x="20" y="15"/>
                      </a:lnTo>
                      <a:lnTo>
                        <a:pt x="20" y="20"/>
                      </a:lnTo>
                      <a:lnTo>
                        <a:pt x="20" y="25"/>
                      </a:lnTo>
                      <a:lnTo>
                        <a:pt x="15" y="25"/>
                      </a:lnTo>
                      <a:lnTo>
                        <a:pt x="10" y="25"/>
                      </a:lnTo>
                      <a:lnTo>
                        <a:pt x="10" y="31"/>
                      </a:lnTo>
                      <a:lnTo>
                        <a:pt x="10" y="31"/>
                      </a:lnTo>
                      <a:lnTo>
                        <a:pt x="5" y="25"/>
                      </a:lnTo>
                      <a:lnTo>
                        <a:pt x="0" y="25"/>
                      </a:lnTo>
                      <a:lnTo>
                        <a:pt x="0" y="20"/>
                      </a:lnTo>
                      <a:lnTo>
                        <a:pt x="0" y="15"/>
                      </a:lnTo>
                      <a:lnTo>
                        <a:pt x="0" y="10"/>
                      </a:lnTo>
                      <a:lnTo>
                        <a:pt x="5" y="10"/>
                      </a:lnTo>
                      <a:lnTo>
                        <a:pt x="5" y="5"/>
                      </a:lnTo>
                      <a:lnTo>
                        <a:pt x="5" y="5"/>
                      </a:lnTo>
                      <a:lnTo>
                        <a:pt x="5" y="0"/>
                      </a:lnTo>
                      <a:lnTo>
                        <a:pt x="10" y="0"/>
                      </a:lnTo>
                    </a:path>
                  </a:pathLst>
                </a:custGeom>
                <a:grpFill/>
                <a:ln w="3175" cap="rnd">
                  <a:noFill/>
                  <a:prstDash val="solid"/>
                  <a:miter lim="800000"/>
                  <a:headEnd/>
                  <a:tailEnd/>
                </a:ln>
              </p:spPr>
              <p:txBody>
                <a:bodyPr/>
                <a:lstStyle/>
                <a:p>
                  <a:endParaRPr lang="en-US"/>
                </a:p>
              </p:txBody>
            </p:sp>
            <p:sp>
              <p:nvSpPr>
                <p:cNvPr id="88" name="Freeform 74">
                  <a:extLst>
                    <a:ext uri="{FF2B5EF4-FFF2-40B4-BE49-F238E27FC236}">
                      <a16:creationId xmlns:a16="http://schemas.microsoft.com/office/drawing/2014/main" id="{99D0AC9C-FCA8-4E57-AF8A-8A428639B484}"/>
                    </a:ext>
                  </a:extLst>
                </p:cNvPr>
                <p:cNvSpPr>
                  <a:spLocks/>
                </p:cNvSpPr>
                <p:nvPr/>
              </p:nvSpPr>
              <p:spPr bwMode="auto">
                <a:xfrm>
                  <a:off x="5516564" y="2933700"/>
                  <a:ext cx="120650" cy="80963"/>
                </a:xfrm>
                <a:custGeom>
                  <a:avLst/>
                  <a:gdLst>
                    <a:gd name="T0" fmla="*/ 5 w 76"/>
                    <a:gd name="T1" fmla="*/ 10 h 51"/>
                    <a:gd name="T2" fmla="*/ 5 w 76"/>
                    <a:gd name="T3" fmla="*/ 10 h 51"/>
                    <a:gd name="T4" fmla="*/ 5 w 76"/>
                    <a:gd name="T5" fmla="*/ 10 h 51"/>
                    <a:gd name="T6" fmla="*/ 5 w 76"/>
                    <a:gd name="T7" fmla="*/ 10 h 51"/>
                    <a:gd name="T8" fmla="*/ 5 w 76"/>
                    <a:gd name="T9" fmla="*/ 10 h 51"/>
                    <a:gd name="T10" fmla="*/ 5 w 76"/>
                    <a:gd name="T11" fmla="*/ 10 h 51"/>
                    <a:gd name="T12" fmla="*/ 5 w 76"/>
                    <a:gd name="T13" fmla="*/ 10 h 51"/>
                    <a:gd name="T14" fmla="*/ 5 w 76"/>
                    <a:gd name="T15" fmla="*/ 10 h 51"/>
                    <a:gd name="T16" fmla="*/ 5 w 76"/>
                    <a:gd name="T17" fmla="*/ 5 h 51"/>
                    <a:gd name="T18" fmla="*/ 10 w 76"/>
                    <a:gd name="T19" fmla="*/ 5 h 51"/>
                    <a:gd name="T20" fmla="*/ 10 w 76"/>
                    <a:gd name="T21" fmla="*/ 10 h 51"/>
                    <a:gd name="T22" fmla="*/ 10 w 76"/>
                    <a:gd name="T23" fmla="*/ 10 h 51"/>
                    <a:gd name="T24" fmla="*/ 10 w 76"/>
                    <a:gd name="T25" fmla="*/ 10 h 51"/>
                    <a:gd name="T26" fmla="*/ 10 w 76"/>
                    <a:gd name="T27" fmla="*/ 10 h 51"/>
                    <a:gd name="T28" fmla="*/ 10 w 76"/>
                    <a:gd name="T29" fmla="*/ 10 h 51"/>
                    <a:gd name="T30" fmla="*/ 10 w 76"/>
                    <a:gd name="T31" fmla="*/ 10 h 51"/>
                    <a:gd name="T32" fmla="*/ 15 w 76"/>
                    <a:gd name="T33" fmla="*/ 0 h 51"/>
                    <a:gd name="T34" fmla="*/ 15 w 76"/>
                    <a:gd name="T35" fmla="*/ 5 h 51"/>
                    <a:gd name="T36" fmla="*/ 20 w 76"/>
                    <a:gd name="T37" fmla="*/ 10 h 51"/>
                    <a:gd name="T38" fmla="*/ 25 w 76"/>
                    <a:gd name="T39" fmla="*/ 10 h 51"/>
                    <a:gd name="T40" fmla="*/ 30 w 76"/>
                    <a:gd name="T41" fmla="*/ 10 h 51"/>
                    <a:gd name="T42" fmla="*/ 41 w 76"/>
                    <a:gd name="T43" fmla="*/ 15 h 51"/>
                    <a:gd name="T44" fmla="*/ 76 w 76"/>
                    <a:gd name="T45" fmla="*/ 30 h 51"/>
                    <a:gd name="T46" fmla="*/ 76 w 76"/>
                    <a:gd name="T47" fmla="*/ 30 h 51"/>
                    <a:gd name="T48" fmla="*/ 76 w 76"/>
                    <a:gd name="T49" fmla="*/ 30 h 51"/>
                    <a:gd name="T50" fmla="*/ 76 w 76"/>
                    <a:gd name="T51" fmla="*/ 30 h 51"/>
                    <a:gd name="T52" fmla="*/ 76 w 76"/>
                    <a:gd name="T53" fmla="*/ 30 h 51"/>
                    <a:gd name="T54" fmla="*/ 71 w 76"/>
                    <a:gd name="T55" fmla="*/ 35 h 51"/>
                    <a:gd name="T56" fmla="*/ 66 w 76"/>
                    <a:gd name="T57" fmla="*/ 35 h 51"/>
                    <a:gd name="T58" fmla="*/ 66 w 76"/>
                    <a:gd name="T59" fmla="*/ 40 h 51"/>
                    <a:gd name="T60" fmla="*/ 66 w 76"/>
                    <a:gd name="T61" fmla="*/ 51 h 51"/>
                    <a:gd name="T62" fmla="*/ 61 w 76"/>
                    <a:gd name="T63" fmla="*/ 45 h 51"/>
                    <a:gd name="T64" fmla="*/ 51 w 76"/>
                    <a:gd name="T65" fmla="*/ 51 h 51"/>
                    <a:gd name="T66" fmla="*/ 46 w 76"/>
                    <a:gd name="T67" fmla="*/ 45 h 51"/>
                    <a:gd name="T68" fmla="*/ 41 w 76"/>
                    <a:gd name="T69" fmla="*/ 45 h 51"/>
                    <a:gd name="T70" fmla="*/ 30 w 76"/>
                    <a:gd name="T71" fmla="*/ 45 h 51"/>
                    <a:gd name="T72" fmla="*/ 25 w 76"/>
                    <a:gd name="T73" fmla="*/ 45 h 51"/>
                    <a:gd name="T74" fmla="*/ 15 w 76"/>
                    <a:gd name="T75" fmla="*/ 45 h 51"/>
                    <a:gd name="T76" fmla="*/ 5 w 76"/>
                    <a:gd name="T77" fmla="*/ 45 h 51"/>
                    <a:gd name="T78" fmla="*/ 5 w 76"/>
                    <a:gd name="T79" fmla="*/ 40 h 51"/>
                    <a:gd name="T80" fmla="*/ 5 w 76"/>
                    <a:gd name="T81" fmla="*/ 35 h 51"/>
                    <a:gd name="T82" fmla="*/ 0 w 76"/>
                    <a:gd name="T83" fmla="*/ 35 h 51"/>
                    <a:gd name="T84" fmla="*/ 0 w 76"/>
                    <a:gd name="T85" fmla="*/ 30 h 51"/>
                    <a:gd name="T86" fmla="*/ 0 w 76"/>
                    <a:gd name="T87" fmla="*/ 25 h 51"/>
                    <a:gd name="T88" fmla="*/ 0 w 76"/>
                    <a:gd name="T89" fmla="*/ 20 h 51"/>
                    <a:gd name="T90" fmla="*/ 0 w 76"/>
                    <a:gd name="T91" fmla="*/ 15 h 51"/>
                    <a:gd name="T92" fmla="*/ 0 w 76"/>
                    <a:gd name="T93" fmla="*/ 15 h 51"/>
                    <a:gd name="T94" fmla="*/ 0 w 76"/>
                    <a:gd name="T95" fmla="*/ 15 h 51"/>
                    <a:gd name="T96" fmla="*/ 5 w 76"/>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51">
                      <a:moveTo>
                        <a:pt x="5" y="10"/>
                      </a:moveTo>
                      <a:lnTo>
                        <a:pt x="5" y="10"/>
                      </a:lnTo>
                      <a:lnTo>
                        <a:pt x="5" y="10"/>
                      </a:lnTo>
                      <a:lnTo>
                        <a:pt x="5" y="10"/>
                      </a:lnTo>
                      <a:lnTo>
                        <a:pt x="5" y="10"/>
                      </a:lnTo>
                      <a:lnTo>
                        <a:pt x="5" y="10"/>
                      </a:lnTo>
                      <a:lnTo>
                        <a:pt x="5" y="10"/>
                      </a:lnTo>
                      <a:lnTo>
                        <a:pt x="5" y="10"/>
                      </a:lnTo>
                      <a:lnTo>
                        <a:pt x="5" y="5"/>
                      </a:lnTo>
                      <a:lnTo>
                        <a:pt x="10" y="5"/>
                      </a:lnTo>
                      <a:lnTo>
                        <a:pt x="10" y="10"/>
                      </a:lnTo>
                      <a:lnTo>
                        <a:pt x="10" y="10"/>
                      </a:lnTo>
                      <a:lnTo>
                        <a:pt x="10" y="10"/>
                      </a:lnTo>
                      <a:lnTo>
                        <a:pt x="10" y="10"/>
                      </a:lnTo>
                      <a:lnTo>
                        <a:pt x="10" y="10"/>
                      </a:lnTo>
                      <a:lnTo>
                        <a:pt x="10" y="10"/>
                      </a:lnTo>
                      <a:lnTo>
                        <a:pt x="15" y="0"/>
                      </a:lnTo>
                      <a:lnTo>
                        <a:pt x="15" y="5"/>
                      </a:lnTo>
                      <a:lnTo>
                        <a:pt x="20" y="10"/>
                      </a:lnTo>
                      <a:lnTo>
                        <a:pt x="25" y="10"/>
                      </a:lnTo>
                      <a:lnTo>
                        <a:pt x="30" y="10"/>
                      </a:lnTo>
                      <a:lnTo>
                        <a:pt x="41" y="15"/>
                      </a:lnTo>
                      <a:lnTo>
                        <a:pt x="76" y="30"/>
                      </a:lnTo>
                      <a:lnTo>
                        <a:pt x="76" y="30"/>
                      </a:lnTo>
                      <a:lnTo>
                        <a:pt x="76" y="30"/>
                      </a:lnTo>
                      <a:lnTo>
                        <a:pt x="76" y="30"/>
                      </a:lnTo>
                      <a:lnTo>
                        <a:pt x="76" y="30"/>
                      </a:lnTo>
                      <a:lnTo>
                        <a:pt x="71" y="35"/>
                      </a:lnTo>
                      <a:lnTo>
                        <a:pt x="66" y="35"/>
                      </a:lnTo>
                      <a:lnTo>
                        <a:pt x="66" y="40"/>
                      </a:lnTo>
                      <a:lnTo>
                        <a:pt x="66" y="51"/>
                      </a:lnTo>
                      <a:lnTo>
                        <a:pt x="61" y="45"/>
                      </a:lnTo>
                      <a:lnTo>
                        <a:pt x="51" y="51"/>
                      </a:lnTo>
                      <a:lnTo>
                        <a:pt x="46" y="45"/>
                      </a:lnTo>
                      <a:lnTo>
                        <a:pt x="41" y="45"/>
                      </a:lnTo>
                      <a:lnTo>
                        <a:pt x="30" y="45"/>
                      </a:lnTo>
                      <a:lnTo>
                        <a:pt x="25" y="45"/>
                      </a:lnTo>
                      <a:lnTo>
                        <a:pt x="15" y="45"/>
                      </a:lnTo>
                      <a:lnTo>
                        <a:pt x="5" y="45"/>
                      </a:lnTo>
                      <a:lnTo>
                        <a:pt x="5" y="40"/>
                      </a:lnTo>
                      <a:lnTo>
                        <a:pt x="5" y="35"/>
                      </a:lnTo>
                      <a:lnTo>
                        <a:pt x="0" y="35"/>
                      </a:lnTo>
                      <a:lnTo>
                        <a:pt x="0" y="30"/>
                      </a:lnTo>
                      <a:lnTo>
                        <a:pt x="0" y="25"/>
                      </a:lnTo>
                      <a:lnTo>
                        <a:pt x="0" y="20"/>
                      </a:lnTo>
                      <a:lnTo>
                        <a:pt x="0" y="15"/>
                      </a:lnTo>
                      <a:lnTo>
                        <a:pt x="0" y="15"/>
                      </a:lnTo>
                      <a:lnTo>
                        <a:pt x="0" y="15"/>
                      </a:lnTo>
                      <a:lnTo>
                        <a:pt x="5" y="10"/>
                      </a:lnTo>
                    </a:path>
                  </a:pathLst>
                </a:custGeom>
                <a:grpFill/>
                <a:ln w="3175" cap="rnd">
                  <a:noFill/>
                  <a:prstDash val="solid"/>
                  <a:miter lim="800000"/>
                  <a:headEnd/>
                  <a:tailEnd/>
                </a:ln>
              </p:spPr>
              <p:txBody>
                <a:bodyPr/>
                <a:lstStyle/>
                <a:p>
                  <a:endParaRPr lang="en-US"/>
                </a:p>
              </p:txBody>
            </p:sp>
            <p:sp>
              <p:nvSpPr>
                <p:cNvPr id="89" name="Freeform 75">
                  <a:extLst>
                    <a:ext uri="{FF2B5EF4-FFF2-40B4-BE49-F238E27FC236}">
                      <a16:creationId xmlns:a16="http://schemas.microsoft.com/office/drawing/2014/main" id="{116B0F14-8223-4DFE-BFBB-54FBD42F3441}"/>
                    </a:ext>
                  </a:extLst>
                </p:cNvPr>
                <p:cNvSpPr>
                  <a:spLocks/>
                </p:cNvSpPr>
                <p:nvPr/>
              </p:nvSpPr>
              <p:spPr bwMode="auto">
                <a:xfrm>
                  <a:off x="5453064" y="2941638"/>
                  <a:ext cx="63500" cy="80963"/>
                </a:xfrm>
                <a:custGeom>
                  <a:avLst/>
                  <a:gdLst>
                    <a:gd name="T0" fmla="*/ 10 w 40"/>
                    <a:gd name="T1" fmla="*/ 15 h 51"/>
                    <a:gd name="T2" fmla="*/ 10 w 40"/>
                    <a:gd name="T3" fmla="*/ 15 h 51"/>
                    <a:gd name="T4" fmla="*/ 5 w 40"/>
                    <a:gd name="T5" fmla="*/ 10 h 51"/>
                    <a:gd name="T6" fmla="*/ 5 w 40"/>
                    <a:gd name="T7" fmla="*/ 10 h 51"/>
                    <a:gd name="T8" fmla="*/ 5 w 40"/>
                    <a:gd name="T9" fmla="*/ 10 h 51"/>
                    <a:gd name="T10" fmla="*/ 10 w 40"/>
                    <a:gd name="T11" fmla="*/ 5 h 51"/>
                    <a:gd name="T12" fmla="*/ 10 w 40"/>
                    <a:gd name="T13" fmla="*/ 0 h 51"/>
                    <a:gd name="T14" fmla="*/ 15 w 40"/>
                    <a:gd name="T15" fmla="*/ 5 h 51"/>
                    <a:gd name="T16" fmla="*/ 20 w 40"/>
                    <a:gd name="T17" fmla="*/ 5 h 51"/>
                    <a:gd name="T18" fmla="*/ 30 w 40"/>
                    <a:gd name="T19" fmla="*/ 10 h 51"/>
                    <a:gd name="T20" fmla="*/ 40 w 40"/>
                    <a:gd name="T21" fmla="*/ 10 h 51"/>
                    <a:gd name="T22" fmla="*/ 40 w 40"/>
                    <a:gd name="T23" fmla="*/ 10 h 51"/>
                    <a:gd name="T24" fmla="*/ 40 w 40"/>
                    <a:gd name="T25" fmla="*/ 15 h 51"/>
                    <a:gd name="T26" fmla="*/ 35 w 40"/>
                    <a:gd name="T27" fmla="*/ 15 h 51"/>
                    <a:gd name="T28" fmla="*/ 35 w 40"/>
                    <a:gd name="T29" fmla="*/ 15 h 51"/>
                    <a:gd name="T30" fmla="*/ 30 w 40"/>
                    <a:gd name="T31" fmla="*/ 15 h 51"/>
                    <a:gd name="T32" fmla="*/ 30 w 40"/>
                    <a:gd name="T33" fmla="*/ 20 h 51"/>
                    <a:gd name="T34" fmla="*/ 30 w 40"/>
                    <a:gd name="T35" fmla="*/ 20 h 51"/>
                    <a:gd name="T36" fmla="*/ 30 w 40"/>
                    <a:gd name="T37" fmla="*/ 25 h 51"/>
                    <a:gd name="T38" fmla="*/ 25 w 40"/>
                    <a:gd name="T39" fmla="*/ 25 h 51"/>
                    <a:gd name="T40" fmla="*/ 25 w 40"/>
                    <a:gd name="T41" fmla="*/ 30 h 51"/>
                    <a:gd name="T42" fmla="*/ 25 w 40"/>
                    <a:gd name="T43" fmla="*/ 35 h 51"/>
                    <a:gd name="T44" fmla="*/ 25 w 40"/>
                    <a:gd name="T45" fmla="*/ 40 h 51"/>
                    <a:gd name="T46" fmla="*/ 30 w 40"/>
                    <a:gd name="T47" fmla="*/ 40 h 51"/>
                    <a:gd name="T48" fmla="*/ 35 w 40"/>
                    <a:gd name="T49" fmla="*/ 46 h 51"/>
                    <a:gd name="T50" fmla="*/ 20 w 40"/>
                    <a:gd name="T51" fmla="*/ 51 h 51"/>
                    <a:gd name="T52" fmla="*/ 20 w 40"/>
                    <a:gd name="T53" fmla="*/ 51 h 51"/>
                    <a:gd name="T54" fmla="*/ 15 w 40"/>
                    <a:gd name="T55" fmla="*/ 51 h 51"/>
                    <a:gd name="T56" fmla="*/ 15 w 40"/>
                    <a:gd name="T57" fmla="*/ 46 h 51"/>
                    <a:gd name="T58" fmla="*/ 10 w 40"/>
                    <a:gd name="T59" fmla="*/ 40 h 51"/>
                    <a:gd name="T60" fmla="*/ 10 w 40"/>
                    <a:gd name="T61" fmla="*/ 46 h 51"/>
                    <a:gd name="T62" fmla="*/ 5 w 40"/>
                    <a:gd name="T63" fmla="*/ 40 h 51"/>
                    <a:gd name="T64" fmla="*/ 5 w 40"/>
                    <a:gd name="T65" fmla="*/ 46 h 51"/>
                    <a:gd name="T66" fmla="*/ 0 w 40"/>
                    <a:gd name="T67" fmla="*/ 46 h 51"/>
                    <a:gd name="T68" fmla="*/ 5 w 40"/>
                    <a:gd name="T69" fmla="*/ 40 h 51"/>
                    <a:gd name="T70" fmla="*/ 5 w 40"/>
                    <a:gd name="T71" fmla="*/ 35 h 51"/>
                    <a:gd name="T72" fmla="*/ 0 w 40"/>
                    <a:gd name="T73" fmla="*/ 30 h 51"/>
                    <a:gd name="T74" fmla="*/ 5 w 40"/>
                    <a:gd name="T75" fmla="*/ 25 h 51"/>
                    <a:gd name="T76" fmla="*/ 10 w 40"/>
                    <a:gd name="T77" fmla="*/ 20 h 51"/>
                    <a:gd name="T78" fmla="*/ 10 w 40"/>
                    <a:gd name="T79" fmla="*/ 20 h 51"/>
                    <a:gd name="T80" fmla="*/ 10 w 40"/>
                    <a:gd name="T81"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51">
                      <a:moveTo>
                        <a:pt x="10" y="15"/>
                      </a:moveTo>
                      <a:lnTo>
                        <a:pt x="10" y="15"/>
                      </a:lnTo>
                      <a:lnTo>
                        <a:pt x="5" y="10"/>
                      </a:lnTo>
                      <a:lnTo>
                        <a:pt x="5" y="10"/>
                      </a:lnTo>
                      <a:lnTo>
                        <a:pt x="5" y="10"/>
                      </a:lnTo>
                      <a:lnTo>
                        <a:pt x="10" y="5"/>
                      </a:lnTo>
                      <a:lnTo>
                        <a:pt x="10" y="0"/>
                      </a:lnTo>
                      <a:lnTo>
                        <a:pt x="15" y="5"/>
                      </a:lnTo>
                      <a:lnTo>
                        <a:pt x="20" y="5"/>
                      </a:lnTo>
                      <a:lnTo>
                        <a:pt x="30" y="10"/>
                      </a:lnTo>
                      <a:lnTo>
                        <a:pt x="40" y="10"/>
                      </a:lnTo>
                      <a:lnTo>
                        <a:pt x="40" y="10"/>
                      </a:lnTo>
                      <a:lnTo>
                        <a:pt x="40" y="15"/>
                      </a:lnTo>
                      <a:lnTo>
                        <a:pt x="35" y="15"/>
                      </a:lnTo>
                      <a:lnTo>
                        <a:pt x="35" y="15"/>
                      </a:lnTo>
                      <a:lnTo>
                        <a:pt x="30" y="15"/>
                      </a:lnTo>
                      <a:lnTo>
                        <a:pt x="30" y="20"/>
                      </a:lnTo>
                      <a:lnTo>
                        <a:pt x="30" y="20"/>
                      </a:lnTo>
                      <a:lnTo>
                        <a:pt x="30" y="25"/>
                      </a:lnTo>
                      <a:lnTo>
                        <a:pt x="25" y="25"/>
                      </a:lnTo>
                      <a:lnTo>
                        <a:pt x="25" y="30"/>
                      </a:lnTo>
                      <a:lnTo>
                        <a:pt x="25" y="35"/>
                      </a:lnTo>
                      <a:lnTo>
                        <a:pt x="25" y="40"/>
                      </a:lnTo>
                      <a:lnTo>
                        <a:pt x="30" y="40"/>
                      </a:lnTo>
                      <a:lnTo>
                        <a:pt x="35" y="46"/>
                      </a:lnTo>
                      <a:lnTo>
                        <a:pt x="20" y="51"/>
                      </a:lnTo>
                      <a:lnTo>
                        <a:pt x="20" y="51"/>
                      </a:lnTo>
                      <a:lnTo>
                        <a:pt x="15" y="51"/>
                      </a:lnTo>
                      <a:lnTo>
                        <a:pt x="15" y="46"/>
                      </a:lnTo>
                      <a:lnTo>
                        <a:pt x="10" y="40"/>
                      </a:lnTo>
                      <a:lnTo>
                        <a:pt x="10" y="46"/>
                      </a:lnTo>
                      <a:lnTo>
                        <a:pt x="5" y="40"/>
                      </a:lnTo>
                      <a:lnTo>
                        <a:pt x="5" y="46"/>
                      </a:lnTo>
                      <a:lnTo>
                        <a:pt x="0" y="46"/>
                      </a:lnTo>
                      <a:lnTo>
                        <a:pt x="5" y="40"/>
                      </a:lnTo>
                      <a:lnTo>
                        <a:pt x="5" y="35"/>
                      </a:lnTo>
                      <a:lnTo>
                        <a:pt x="0" y="30"/>
                      </a:lnTo>
                      <a:lnTo>
                        <a:pt x="5" y="25"/>
                      </a:lnTo>
                      <a:lnTo>
                        <a:pt x="10" y="20"/>
                      </a:lnTo>
                      <a:lnTo>
                        <a:pt x="10" y="20"/>
                      </a:lnTo>
                      <a:lnTo>
                        <a:pt x="10" y="15"/>
                      </a:lnTo>
                    </a:path>
                  </a:pathLst>
                </a:custGeom>
                <a:grpFill/>
                <a:ln w="3175" cap="rnd">
                  <a:noFill/>
                  <a:prstDash val="solid"/>
                  <a:miter lim="800000"/>
                  <a:headEnd/>
                  <a:tailEnd/>
                </a:ln>
              </p:spPr>
              <p:txBody>
                <a:bodyPr/>
                <a:lstStyle/>
                <a:p>
                  <a:endParaRPr lang="en-US"/>
                </a:p>
              </p:txBody>
            </p:sp>
            <p:sp>
              <p:nvSpPr>
                <p:cNvPr id="90" name="Freeform 76">
                  <a:extLst>
                    <a:ext uri="{FF2B5EF4-FFF2-40B4-BE49-F238E27FC236}">
                      <a16:creationId xmlns:a16="http://schemas.microsoft.com/office/drawing/2014/main" id="{FAEF96B2-F53D-42EB-AF30-15396DD40EFC}"/>
                    </a:ext>
                  </a:extLst>
                </p:cNvPr>
                <p:cNvSpPr>
                  <a:spLocks/>
                </p:cNvSpPr>
                <p:nvPr/>
              </p:nvSpPr>
              <p:spPr bwMode="auto">
                <a:xfrm>
                  <a:off x="5114926" y="2379663"/>
                  <a:ext cx="338138" cy="488950"/>
                </a:xfrm>
                <a:custGeom>
                  <a:avLst/>
                  <a:gdLst>
                    <a:gd name="T0" fmla="*/ 121 w 213"/>
                    <a:gd name="T1" fmla="*/ 0 h 308"/>
                    <a:gd name="T2" fmla="*/ 147 w 213"/>
                    <a:gd name="T3" fmla="*/ 45 h 308"/>
                    <a:gd name="T4" fmla="*/ 157 w 213"/>
                    <a:gd name="T5" fmla="*/ 50 h 308"/>
                    <a:gd name="T6" fmla="*/ 162 w 213"/>
                    <a:gd name="T7" fmla="*/ 50 h 308"/>
                    <a:gd name="T8" fmla="*/ 167 w 213"/>
                    <a:gd name="T9" fmla="*/ 55 h 308"/>
                    <a:gd name="T10" fmla="*/ 172 w 213"/>
                    <a:gd name="T11" fmla="*/ 60 h 308"/>
                    <a:gd name="T12" fmla="*/ 187 w 213"/>
                    <a:gd name="T13" fmla="*/ 70 h 308"/>
                    <a:gd name="T14" fmla="*/ 187 w 213"/>
                    <a:gd name="T15" fmla="*/ 81 h 308"/>
                    <a:gd name="T16" fmla="*/ 192 w 213"/>
                    <a:gd name="T17" fmla="*/ 86 h 308"/>
                    <a:gd name="T18" fmla="*/ 192 w 213"/>
                    <a:gd name="T19" fmla="*/ 96 h 308"/>
                    <a:gd name="T20" fmla="*/ 192 w 213"/>
                    <a:gd name="T21" fmla="*/ 126 h 308"/>
                    <a:gd name="T22" fmla="*/ 197 w 213"/>
                    <a:gd name="T23" fmla="*/ 146 h 308"/>
                    <a:gd name="T24" fmla="*/ 197 w 213"/>
                    <a:gd name="T25" fmla="*/ 151 h 308"/>
                    <a:gd name="T26" fmla="*/ 197 w 213"/>
                    <a:gd name="T27" fmla="*/ 162 h 308"/>
                    <a:gd name="T28" fmla="*/ 202 w 213"/>
                    <a:gd name="T29" fmla="*/ 177 h 308"/>
                    <a:gd name="T30" fmla="*/ 207 w 213"/>
                    <a:gd name="T31" fmla="*/ 187 h 308"/>
                    <a:gd name="T32" fmla="*/ 202 w 213"/>
                    <a:gd name="T33" fmla="*/ 197 h 308"/>
                    <a:gd name="T34" fmla="*/ 207 w 213"/>
                    <a:gd name="T35" fmla="*/ 217 h 308"/>
                    <a:gd name="T36" fmla="*/ 213 w 213"/>
                    <a:gd name="T37" fmla="*/ 222 h 308"/>
                    <a:gd name="T38" fmla="*/ 207 w 213"/>
                    <a:gd name="T39" fmla="*/ 227 h 308"/>
                    <a:gd name="T40" fmla="*/ 172 w 213"/>
                    <a:gd name="T41" fmla="*/ 222 h 308"/>
                    <a:gd name="T42" fmla="*/ 172 w 213"/>
                    <a:gd name="T43" fmla="*/ 232 h 308"/>
                    <a:gd name="T44" fmla="*/ 157 w 213"/>
                    <a:gd name="T45" fmla="*/ 243 h 308"/>
                    <a:gd name="T46" fmla="*/ 147 w 213"/>
                    <a:gd name="T47" fmla="*/ 263 h 308"/>
                    <a:gd name="T48" fmla="*/ 147 w 213"/>
                    <a:gd name="T49" fmla="*/ 273 h 308"/>
                    <a:gd name="T50" fmla="*/ 132 w 213"/>
                    <a:gd name="T51" fmla="*/ 293 h 308"/>
                    <a:gd name="T52" fmla="*/ 96 w 213"/>
                    <a:gd name="T53" fmla="*/ 288 h 308"/>
                    <a:gd name="T54" fmla="*/ 86 w 213"/>
                    <a:gd name="T55" fmla="*/ 298 h 308"/>
                    <a:gd name="T56" fmla="*/ 81 w 213"/>
                    <a:gd name="T57" fmla="*/ 308 h 308"/>
                    <a:gd name="T58" fmla="*/ 45 w 213"/>
                    <a:gd name="T59" fmla="*/ 283 h 308"/>
                    <a:gd name="T60" fmla="*/ 25 w 213"/>
                    <a:gd name="T61" fmla="*/ 298 h 308"/>
                    <a:gd name="T62" fmla="*/ 20 w 213"/>
                    <a:gd name="T63" fmla="*/ 283 h 308"/>
                    <a:gd name="T64" fmla="*/ 20 w 213"/>
                    <a:gd name="T65" fmla="*/ 263 h 308"/>
                    <a:gd name="T66" fmla="*/ 15 w 213"/>
                    <a:gd name="T67" fmla="*/ 248 h 308"/>
                    <a:gd name="T68" fmla="*/ 35 w 213"/>
                    <a:gd name="T69" fmla="*/ 227 h 308"/>
                    <a:gd name="T70" fmla="*/ 35 w 213"/>
                    <a:gd name="T71" fmla="*/ 217 h 308"/>
                    <a:gd name="T72" fmla="*/ 15 w 213"/>
                    <a:gd name="T73" fmla="*/ 207 h 308"/>
                    <a:gd name="T74" fmla="*/ 0 w 213"/>
                    <a:gd name="T75" fmla="*/ 182 h 308"/>
                    <a:gd name="T76" fmla="*/ 10 w 213"/>
                    <a:gd name="T77" fmla="*/ 172 h 308"/>
                    <a:gd name="T78" fmla="*/ 15 w 213"/>
                    <a:gd name="T79" fmla="*/ 167 h 308"/>
                    <a:gd name="T80" fmla="*/ 10 w 213"/>
                    <a:gd name="T81" fmla="*/ 162 h 308"/>
                    <a:gd name="T82" fmla="*/ 15 w 213"/>
                    <a:gd name="T83" fmla="*/ 157 h 308"/>
                    <a:gd name="T84" fmla="*/ 45 w 213"/>
                    <a:gd name="T85" fmla="*/ 131 h 308"/>
                    <a:gd name="T86" fmla="*/ 50 w 213"/>
                    <a:gd name="T87" fmla="*/ 131 h 308"/>
                    <a:gd name="T88" fmla="*/ 61 w 213"/>
                    <a:gd name="T89" fmla="*/ 131 h 308"/>
                    <a:gd name="T90" fmla="*/ 66 w 213"/>
                    <a:gd name="T91" fmla="*/ 121 h 308"/>
                    <a:gd name="T92" fmla="*/ 76 w 213"/>
                    <a:gd name="T93" fmla="*/ 116 h 308"/>
                    <a:gd name="T94" fmla="*/ 86 w 213"/>
                    <a:gd name="T95" fmla="*/ 106 h 308"/>
                    <a:gd name="T96" fmla="*/ 91 w 213"/>
                    <a:gd name="T97" fmla="*/ 101 h 308"/>
                    <a:gd name="T98" fmla="*/ 86 w 213"/>
                    <a:gd name="T99" fmla="*/ 96 h 308"/>
                    <a:gd name="T100" fmla="*/ 86 w 213"/>
                    <a:gd name="T101" fmla="*/ 91 h 308"/>
                    <a:gd name="T102" fmla="*/ 81 w 213"/>
                    <a:gd name="T103" fmla="*/ 86 h 308"/>
                    <a:gd name="T104" fmla="*/ 76 w 213"/>
                    <a:gd name="T105" fmla="*/ 65 h 308"/>
                    <a:gd name="T106" fmla="*/ 71 w 213"/>
                    <a:gd name="T107" fmla="*/ 60 h 308"/>
                    <a:gd name="T108" fmla="*/ 71 w 213"/>
                    <a:gd name="T109" fmla="*/ 55 h 308"/>
                    <a:gd name="T110" fmla="*/ 66 w 213"/>
                    <a:gd name="T111" fmla="*/ 50 h 308"/>
                    <a:gd name="T112" fmla="*/ 66 w 213"/>
                    <a:gd name="T113" fmla="*/ 50 h 308"/>
                    <a:gd name="T114" fmla="*/ 81 w 213"/>
                    <a:gd name="T115" fmla="*/ 45 h 308"/>
                    <a:gd name="T116" fmla="*/ 96 w 213"/>
                    <a:gd name="T117" fmla="*/ 30 h 308"/>
                    <a:gd name="T118" fmla="*/ 96 w 213"/>
                    <a:gd name="T119" fmla="*/ 25 h 308"/>
                    <a:gd name="T120" fmla="*/ 106 w 213"/>
                    <a:gd name="T121" fmla="*/ 20 h 308"/>
                    <a:gd name="T122" fmla="*/ 111 w 213"/>
                    <a:gd name="T123" fmla="*/ 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308">
                      <a:moveTo>
                        <a:pt x="111" y="5"/>
                      </a:moveTo>
                      <a:lnTo>
                        <a:pt x="111" y="5"/>
                      </a:lnTo>
                      <a:lnTo>
                        <a:pt x="111" y="5"/>
                      </a:lnTo>
                      <a:lnTo>
                        <a:pt x="121" y="0"/>
                      </a:lnTo>
                      <a:lnTo>
                        <a:pt x="121" y="5"/>
                      </a:lnTo>
                      <a:lnTo>
                        <a:pt x="147" y="35"/>
                      </a:lnTo>
                      <a:lnTo>
                        <a:pt x="147" y="40"/>
                      </a:lnTo>
                      <a:lnTo>
                        <a:pt x="147" y="45"/>
                      </a:lnTo>
                      <a:lnTo>
                        <a:pt x="152" y="45"/>
                      </a:lnTo>
                      <a:lnTo>
                        <a:pt x="152" y="50"/>
                      </a:lnTo>
                      <a:lnTo>
                        <a:pt x="157" y="50"/>
                      </a:lnTo>
                      <a:lnTo>
                        <a:pt x="157" y="50"/>
                      </a:lnTo>
                      <a:lnTo>
                        <a:pt x="157" y="50"/>
                      </a:lnTo>
                      <a:lnTo>
                        <a:pt x="157" y="50"/>
                      </a:lnTo>
                      <a:lnTo>
                        <a:pt x="157" y="50"/>
                      </a:lnTo>
                      <a:lnTo>
                        <a:pt x="162" y="50"/>
                      </a:lnTo>
                      <a:lnTo>
                        <a:pt x="162" y="50"/>
                      </a:lnTo>
                      <a:lnTo>
                        <a:pt x="162" y="50"/>
                      </a:lnTo>
                      <a:lnTo>
                        <a:pt x="167" y="50"/>
                      </a:lnTo>
                      <a:lnTo>
                        <a:pt x="167" y="55"/>
                      </a:lnTo>
                      <a:lnTo>
                        <a:pt x="162" y="55"/>
                      </a:lnTo>
                      <a:lnTo>
                        <a:pt x="162" y="60"/>
                      </a:lnTo>
                      <a:lnTo>
                        <a:pt x="167" y="60"/>
                      </a:lnTo>
                      <a:lnTo>
                        <a:pt x="172" y="60"/>
                      </a:lnTo>
                      <a:lnTo>
                        <a:pt x="177" y="60"/>
                      </a:lnTo>
                      <a:lnTo>
                        <a:pt x="187" y="65"/>
                      </a:lnTo>
                      <a:lnTo>
                        <a:pt x="187" y="70"/>
                      </a:lnTo>
                      <a:lnTo>
                        <a:pt x="187" y="70"/>
                      </a:lnTo>
                      <a:lnTo>
                        <a:pt x="187" y="76"/>
                      </a:lnTo>
                      <a:lnTo>
                        <a:pt x="187" y="76"/>
                      </a:lnTo>
                      <a:lnTo>
                        <a:pt x="187" y="76"/>
                      </a:lnTo>
                      <a:lnTo>
                        <a:pt x="187" y="81"/>
                      </a:lnTo>
                      <a:lnTo>
                        <a:pt x="187" y="81"/>
                      </a:lnTo>
                      <a:lnTo>
                        <a:pt x="187" y="81"/>
                      </a:lnTo>
                      <a:lnTo>
                        <a:pt x="192" y="86"/>
                      </a:lnTo>
                      <a:lnTo>
                        <a:pt x="192" y="86"/>
                      </a:lnTo>
                      <a:lnTo>
                        <a:pt x="187" y="91"/>
                      </a:lnTo>
                      <a:lnTo>
                        <a:pt x="192" y="91"/>
                      </a:lnTo>
                      <a:lnTo>
                        <a:pt x="192" y="91"/>
                      </a:lnTo>
                      <a:lnTo>
                        <a:pt x="192" y="96"/>
                      </a:lnTo>
                      <a:lnTo>
                        <a:pt x="192" y="96"/>
                      </a:lnTo>
                      <a:lnTo>
                        <a:pt x="192" y="116"/>
                      </a:lnTo>
                      <a:lnTo>
                        <a:pt x="192" y="121"/>
                      </a:lnTo>
                      <a:lnTo>
                        <a:pt x="192" y="126"/>
                      </a:lnTo>
                      <a:lnTo>
                        <a:pt x="192" y="126"/>
                      </a:lnTo>
                      <a:lnTo>
                        <a:pt x="192" y="131"/>
                      </a:lnTo>
                      <a:lnTo>
                        <a:pt x="192" y="136"/>
                      </a:lnTo>
                      <a:lnTo>
                        <a:pt x="197" y="146"/>
                      </a:lnTo>
                      <a:lnTo>
                        <a:pt x="197" y="151"/>
                      </a:lnTo>
                      <a:lnTo>
                        <a:pt x="197" y="151"/>
                      </a:lnTo>
                      <a:lnTo>
                        <a:pt x="197" y="151"/>
                      </a:lnTo>
                      <a:lnTo>
                        <a:pt x="197" y="151"/>
                      </a:lnTo>
                      <a:lnTo>
                        <a:pt x="197" y="157"/>
                      </a:lnTo>
                      <a:lnTo>
                        <a:pt x="197" y="157"/>
                      </a:lnTo>
                      <a:lnTo>
                        <a:pt x="197" y="162"/>
                      </a:lnTo>
                      <a:lnTo>
                        <a:pt x="197" y="162"/>
                      </a:lnTo>
                      <a:lnTo>
                        <a:pt x="197" y="162"/>
                      </a:lnTo>
                      <a:lnTo>
                        <a:pt x="197" y="167"/>
                      </a:lnTo>
                      <a:lnTo>
                        <a:pt x="197" y="172"/>
                      </a:lnTo>
                      <a:lnTo>
                        <a:pt x="202" y="177"/>
                      </a:lnTo>
                      <a:lnTo>
                        <a:pt x="202" y="177"/>
                      </a:lnTo>
                      <a:lnTo>
                        <a:pt x="202" y="182"/>
                      </a:lnTo>
                      <a:lnTo>
                        <a:pt x="202" y="182"/>
                      </a:lnTo>
                      <a:lnTo>
                        <a:pt x="207" y="187"/>
                      </a:lnTo>
                      <a:lnTo>
                        <a:pt x="202" y="187"/>
                      </a:lnTo>
                      <a:lnTo>
                        <a:pt x="202" y="192"/>
                      </a:lnTo>
                      <a:lnTo>
                        <a:pt x="202" y="192"/>
                      </a:lnTo>
                      <a:lnTo>
                        <a:pt x="202" y="197"/>
                      </a:lnTo>
                      <a:lnTo>
                        <a:pt x="207" y="202"/>
                      </a:lnTo>
                      <a:lnTo>
                        <a:pt x="207" y="202"/>
                      </a:lnTo>
                      <a:lnTo>
                        <a:pt x="207" y="207"/>
                      </a:lnTo>
                      <a:lnTo>
                        <a:pt x="207" y="217"/>
                      </a:lnTo>
                      <a:lnTo>
                        <a:pt x="207" y="217"/>
                      </a:lnTo>
                      <a:lnTo>
                        <a:pt x="213" y="217"/>
                      </a:lnTo>
                      <a:lnTo>
                        <a:pt x="213" y="217"/>
                      </a:lnTo>
                      <a:lnTo>
                        <a:pt x="213" y="222"/>
                      </a:lnTo>
                      <a:lnTo>
                        <a:pt x="213" y="222"/>
                      </a:lnTo>
                      <a:lnTo>
                        <a:pt x="213" y="222"/>
                      </a:lnTo>
                      <a:lnTo>
                        <a:pt x="213" y="222"/>
                      </a:lnTo>
                      <a:lnTo>
                        <a:pt x="207" y="227"/>
                      </a:lnTo>
                      <a:lnTo>
                        <a:pt x="202" y="227"/>
                      </a:lnTo>
                      <a:lnTo>
                        <a:pt x="197" y="227"/>
                      </a:lnTo>
                      <a:lnTo>
                        <a:pt x="192" y="222"/>
                      </a:lnTo>
                      <a:lnTo>
                        <a:pt x="172" y="222"/>
                      </a:lnTo>
                      <a:lnTo>
                        <a:pt x="172" y="222"/>
                      </a:lnTo>
                      <a:lnTo>
                        <a:pt x="172" y="227"/>
                      </a:lnTo>
                      <a:lnTo>
                        <a:pt x="172" y="227"/>
                      </a:lnTo>
                      <a:lnTo>
                        <a:pt x="172" y="232"/>
                      </a:lnTo>
                      <a:lnTo>
                        <a:pt x="172" y="232"/>
                      </a:lnTo>
                      <a:lnTo>
                        <a:pt x="167" y="232"/>
                      </a:lnTo>
                      <a:lnTo>
                        <a:pt x="162" y="243"/>
                      </a:lnTo>
                      <a:lnTo>
                        <a:pt x="157" y="243"/>
                      </a:lnTo>
                      <a:lnTo>
                        <a:pt x="157" y="248"/>
                      </a:lnTo>
                      <a:lnTo>
                        <a:pt x="152" y="248"/>
                      </a:lnTo>
                      <a:lnTo>
                        <a:pt x="152" y="253"/>
                      </a:lnTo>
                      <a:lnTo>
                        <a:pt x="147" y="263"/>
                      </a:lnTo>
                      <a:lnTo>
                        <a:pt x="142" y="268"/>
                      </a:lnTo>
                      <a:lnTo>
                        <a:pt x="142" y="268"/>
                      </a:lnTo>
                      <a:lnTo>
                        <a:pt x="147" y="273"/>
                      </a:lnTo>
                      <a:lnTo>
                        <a:pt x="147" y="273"/>
                      </a:lnTo>
                      <a:lnTo>
                        <a:pt x="142" y="278"/>
                      </a:lnTo>
                      <a:lnTo>
                        <a:pt x="142" y="288"/>
                      </a:lnTo>
                      <a:lnTo>
                        <a:pt x="132" y="293"/>
                      </a:lnTo>
                      <a:lnTo>
                        <a:pt x="132" y="293"/>
                      </a:lnTo>
                      <a:lnTo>
                        <a:pt x="132" y="288"/>
                      </a:lnTo>
                      <a:lnTo>
                        <a:pt x="116" y="283"/>
                      </a:lnTo>
                      <a:lnTo>
                        <a:pt x="101" y="293"/>
                      </a:lnTo>
                      <a:lnTo>
                        <a:pt x="96" y="288"/>
                      </a:lnTo>
                      <a:lnTo>
                        <a:pt x="96" y="293"/>
                      </a:lnTo>
                      <a:lnTo>
                        <a:pt x="91" y="293"/>
                      </a:lnTo>
                      <a:lnTo>
                        <a:pt x="91" y="298"/>
                      </a:lnTo>
                      <a:lnTo>
                        <a:pt x="86" y="298"/>
                      </a:lnTo>
                      <a:lnTo>
                        <a:pt x="86" y="298"/>
                      </a:lnTo>
                      <a:lnTo>
                        <a:pt x="81" y="298"/>
                      </a:lnTo>
                      <a:lnTo>
                        <a:pt x="81" y="303"/>
                      </a:lnTo>
                      <a:lnTo>
                        <a:pt x="81" y="308"/>
                      </a:lnTo>
                      <a:lnTo>
                        <a:pt x="71" y="303"/>
                      </a:lnTo>
                      <a:lnTo>
                        <a:pt x="61" y="303"/>
                      </a:lnTo>
                      <a:lnTo>
                        <a:pt x="50" y="298"/>
                      </a:lnTo>
                      <a:lnTo>
                        <a:pt x="45" y="283"/>
                      </a:lnTo>
                      <a:lnTo>
                        <a:pt x="45" y="288"/>
                      </a:lnTo>
                      <a:lnTo>
                        <a:pt x="40" y="288"/>
                      </a:lnTo>
                      <a:lnTo>
                        <a:pt x="30" y="298"/>
                      </a:lnTo>
                      <a:lnTo>
                        <a:pt x="25" y="298"/>
                      </a:lnTo>
                      <a:lnTo>
                        <a:pt x="20" y="293"/>
                      </a:lnTo>
                      <a:lnTo>
                        <a:pt x="15" y="288"/>
                      </a:lnTo>
                      <a:lnTo>
                        <a:pt x="20" y="283"/>
                      </a:lnTo>
                      <a:lnTo>
                        <a:pt x="20" y="283"/>
                      </a:lnTo>
                      <a:lnTo>
                        <a:pt x="15" y="278"/>
                      </a:lnTo>
                      <a:lnTo>
                        <a:pt x="15" y="273"/>
                      </a:lnTo>
                      <a:lnTo>
                        <a:pt x="15" y="273"/>
                      </a:lnTo>
                      <a:lnTo>
                        <a:pt x="20" y="263"/>
                      </a:lnTo>
                      <a:lnTo>
                        <a:pt x="25" y="263"/>
                      </a:lnTo>
                      <a:lnTo>
                        <a:pt x="20" y="258"/>
                      </a:lnTo>
                      <a:lnTo>
                        <a:pt x="20" y="253"/>
                      </a:lnTo>
                      <a:lnTo>
                        <a:pt x="15" y="248"/>
                      </a:lnTo>
                      <a:lnTo>
                        <a:pt x="20" y="243"/>
                      </a:lnTo>
                      <a:lnTo>
                        <a:pt x="20" y="238"/>
                      </a:lnTo>
                      <a:lnTo>
                        <a:pt x="20" y="238"/>
                      </a:lnTo>
                      <a:lnTo>
                        <a:pt x="35" y="227"/>
                      </a:lnTo>
                      <a:lnTo>
                        <a:pt x="30" y="222"/>
                      </a:lnTo>
                      <a:lnTo>
                        <a:pt x="35" y="217"/>
                      </a:lnTo>
                      <a:lnTo>
                        <a:pt x="30" y="217"/>
                      </a:lnTo>
                      <a:lnTo>
                        <a:pt x="35" y="217"/>
                      </a:lnTo>
                      <a:lnTo>
                        <a:pt x="30" y="212"/>
                      </a:lnTo>
                      <a:lnTo>
                        <a:pt x="25" y="212"/>
                      </a:lnTo>
                      <a:lnTo>
                        <a:pt x="20" y="212"/>
                      </a:lnTo>
                      <a:lnTo>
                        <a:pt x="15" y="207"/>
                      </a:lnTo>
                      <a:lnTo>
                        <a:pt x="15" y="202"/>
                      </a:lnTo>
                      <a:lnTo>
                        <a:pt x="10" y="197"/>
                      </a:lnTo>
                      <a:lnTo>
                        <a:pt x="5" y="197"/>
                      </a:lnTo>
                      <a:lnTo>
                        <a:pt x="0" y="182"/>
                      </a:lnTo>
                      <a:lnTo>
                        <a:pt x="0" y="182"/>
                      </a:lnTo>
                      <a:lnTo>
                        <a:pt x="5" y="177"/>
                      </a:lnTo>
                      <a:lnTo>
                        <a:pt x="10" y="172"/>
                      </a:lnTo>
                      <a:lnTo>
                        <a:pt x="10" y="172"/>
                      </a:lnTo>
                      <a:lnTo>
                        <a:pt x="10" y="172"/>
                      </a:lnTo>
                      <a:lnTo>
                        <a:pt x="10" y="167"/>
                      </a:lnTo>
                      <a:lnTo>
                        <a:pt x="15" y="167"/>
                      </a:lnTo>
                      <a:lnTo>
                        <a:pt x="15" y="167"/>
                      </a:lnTo>
                      <a:lnTo>
                        <a:pt x="15" y="167"/>
                      </a:lnTo>
                      <a:lnTo>
                        <a:pt x="10" y="162"/>
                      </a:lnTo>
                      <a:lnTo>
                        <a:pt x="10" y="162"/>
                      </a:lnTo>
                      <a:lnTo>
                        <a:pt x="10" y="162"/>
                      </a:lnTo>
                      <a:lnTo>
                        <a:pt x="10" y="162"/>
                      </a:lnTo>
                      <a:lnTo>
                        <a:pt x="10" y="157"/>
                      </a:lnTo>
                      <a:lnTo>
                        <a:pt x="15" y="157"/>
                      </a:lnTo>
                      <a:lnTo>
                        <a:pt x="15" y="157"/>
                      </a:lnTo>
                      <a:lnTo>
                        <a:pt x="25" y="146"/>
                      </a:lnTo>
                      <a:lnTo>
                        <a:pt x="40" y="131"/>
                      </a:lnTo>
                      <a:lnTo>
                        <a:pt x="45" y="131"/>
                      </a:lnTo>
                      <a:lnTo>
                        <a:pt x="45" y="131"/>
                      </a:lnTo>
                      <a:lnTo>
                        <a:pt x="50" y="131"/>
                      </a:lnTo>
                      <a:lnTo>
                        <a:pt x="50" y="131"/>
                      </a:lnTo>
                      <a:lnTo>
                        <a:pt x="50" y="131"/>
                      </a:lnTo>
                      <a:lnTo>
                        <a:pt x="50" y="131"/>
                      </a:lnTo>
                      <a:lnTo>
                        <a:pt x="56" y="131"/>
                      </a:lnTo>
                      <a:lnTo>
                        <a:pt x="56" y="131"/>
                      </a:lnTo>
                      <a:lnTo>
                        <a:pt x="61" y="131"/>
                      </a:lnTo>
                      <a:lnTo>
                        <a:pt x="61" y="131"/>
                      </a:lnTo>
                      <a:lnTo>
                        <a:pt x="61" y="126"/>
                      </a:lnTo>
                      <a:lnTo>
                        <a:pt x="61" y="126"/>
                      </a:lnTo>
                      <a:lnTo>
                        <a:pt x="61" y="126"/>
                      </a:lnTo>
                      <a:lnTo>
                        <a:pt x="66" y="121"/>
                      </a:lnTo>
                      <a:lnTo>
                        <a:pt x="66" y="121"/>
                      </a:lnTo>
                      <a:lnTo>
                        <a:pt x="71" y="116"/>
                      </a:lnTo>
                      <a:lnTo>
                        <a:pt x="71" y="116"/>
                      </a:lnTo>
                      <a:lnTo>
                        <a:pt x="76" y="116"/>
                      </a:lnTo>
                      <a:lnTo>
                        <a:pt x="81" y="116"/>
                      </a:lnTo>
                      <a:lnTo>
                        <a:pt x="81" y="111"/>
                      </a:lnTo>
                      <a:lnTo>
                        <a:pt x="86" y="111"/>
                      </a:lnTo>
                      <a:lnTo>
                        <a:pt x="86" y="106"/>
                      </a:lnTo>
                      <a:lnTo>
                        <a:pt x="91" y="106"/>
                      </a:lnTo>
                      <a:lnTo>
                        <a:pt x="91" y="106"/>
                      </a:lnTo>
                      <a:lnTo>
                        <a:pt x="91" y="101"/>
                      </a:lnTo>
                      <a:lnTo>
                        <a:pt x="91" y="101"/>
                      </a:lnTo>
                      <a:lnTo>
                        <a:pt x="91" y="101"/>
                      </a:lnTo>
                      <a:lnTo>
                        <a:pt x="91" y="101"/>
                      </a:lnTo>
                      <a:lnTo>
                        <a:pt x="91" y="101"/>
                      </a:lnTo>
                      <a:lnTo>
                        <a:pt x="86" y="96"/>
                      </a:lnTo>
                      <a:lnTo>
                        <a:pt x="86" y="91"/>
                      </a:lnTo>
                      <a:lnTo>
                        <a:pt x="86" y="91"/>
                      </a:lnTo>
                      <a:lnTo>
                        <a:pt x="86" y="91"/>
                      </a:lnTo>
                      <a:lnTo>
                        <a:pt x="86" y="91"/>
                      </a:lnTo>
                      <a:lnTo>
                        <a:pt x="86" y="91"/>
                      </a:lnTo>
                      <a:lnTo>
                        <a:pt x="86" y="91"/>
                      </a:lnTo>
                      <a:lnTo>
                        <a:pt x="86" y="86"/>
                      </a:lnTo>
                      <a:lnTo>
                        <a:pt x="81" y="86"/>
                      </a:lnTo>
                      <a:lnTo>
                        <a:pt x="81" y="81"/>
                      </a:lnTo>
                      <a:lnTo>
                        <a:pt x="81" y="76"/>
                      </a:lnTo>
                      <a:lnTo>
                        <a:pt x="76" y="65"/>
                      </a:lnTo>
                      <a:lnTo>
                        <a:pt x="76" y="65"/>
                      </a:lnTo>
                      <a:lnTo>
                        <a:pt x="76" y="65"/>
                      </a:lnTo>
                      <a:lnTo>
                        <a:pt x="76" y="65"/>
                      </a:lnTo>
                      <a:lnTo>
                        <a:pt x="76" y="60"/>
                      </a:lnTo>
                      <a:lnTo>
                        <a:pt x="71" y="60"/>
                      </a:lnTo>
                      <a:lnTo>
                        <a:pt x="71" y="60"/>
                      </a:lnTo>
                      <a:lnTo>
                        <a:pt x="71" y="60"/>
                      </a:lnTo>
                      <a:lnTo>
                        <a:pt x="71" y="55"/>
                      </a:lnTo>
                      <a:lnTo>
                        <a:pt x="71" y="55"/>
                      </a:lnTo>
                      <a:lnTo>
                        <a:pt x="71" y="55"/>
                      </a:lnTo>
                      <a:lnTo>
                        <a:pt x="66" y="55"/>
                      </a:lnTo>
                      <a:lnTo>
                        <a:pt x="66" y="55"/>
                      </a:lnTo>
                      <a:lnTo>
                        <a:pt x="66" y="50"/>
                      </a:lnTo>
                      <a:lnTo>
                        <a:pt x="66" y="50"/>
                      </a:lnTo>
                      <a:lnTo>
                        <a:pt x="66" y="50"/>
                      </a:lnTo>
                      <a:lnTo>
                        <a:pt x="66" y="50"/>
                      </a:lnTo>
                      <a:lnTo>
                        <a:pt x="66" y="50"/>
                      </a:lnTo>
                      <a:lnTo>
                        <a:pt x="71" y="45"/>
                      </a:lnTo>
                      <a:lnTo>
                        <a:pt x="71" y="45"/>
                      </a:lnTo>
                      <a:lnTo>
                        <a:pt x="76" y="45"/>
                      </a:lnTo>
                      <a:lnTo>
                        <a:pt x="81" y="45"/>
                      </a:lnTo>
                      <a:lnTo>
                        <a:pt x="81" y="45"/>
                      </a:lnTo>
                      <a:lnTo>
                        <a:pt x="81" y="45"/>
                      </a:lnTo>
                      <a:lnTo>
                        <a:pt x="91" y="30"/>
                      </a:lnTo>
                      <a:lnTo>
                        <a:pt x="96" y="30"/>
                      </a:lnTo>
                      <a:lnTo>
                        <a:pt x="96" y="25"/>
                      </a:lnTo>
                      <a:lnTo>
                        <a:pt x="96" y="25"/>
                      </a:lnTo>
                      <a:lnTo>
                        <a:pt x="96" y="25"/>
                      </a:lnTo>
                      <a:lnTo>
                        <a:pt x="96" y="25"/>
                      </a:lnTo>
                      <a:lnTo>
                        <a:pt x="101" y="20"/>
                      </a:lnTo>
                      <a:lnTo>
                        <a:pt x="101" y="20"/>
                      </a:lnTo>
                      <a:lnTo>
                        <a:pt x="106" y="20"/>
                      </a:lnTo>
                      <a:lnTo>
                        <a:pt x="106" y="20"/>
                      </a:lnTo>
                      <a:lnTo>
                        <a:pt x="111" y="15"/>
                      </a:lnTo>
                      <a:lnTo>
                        <a:pt x="111" y="15"/>
                      </a:lnTo>
                      <a:lnTo>
                        <a:pt x="111" y="10"/>
                      </a:lnTo>
                      <a:lnTo>
                        <a:pt x="111" y="5"/>
                      </a:lnTo>
                      <a:lnTo>
                        <a:pt x="111" y="5"/>
                      </a:lnTo>
                      <a:lnTo>
                        <a:pt x="111" y="5"/>
                      </a:lnTo>
                    </a:path>
                  </a:pathLst>
                </a:custGeom>
                <a:grpFill/>
                <a:ln w="3175" cap="rnd">
                  <a:noFill/>
                  <a:prstDash val="solid"/>
                  <a:miter lim="800000"/>
                  <a:headEnd/>
                  <a:tailEnd/>
                </a:ln>
              </p:spPr>
              <p:txBody>
                <a:bodyPr/>
                <a:lstStyle/>
                <a:p>
                  <a:endParaRPr lang="en-US"/>
                </a:p>
              </p:txBody>
            </p:sp>
            <p:sp>
              <p:nvSpPr>
                <p:cNvPr id="91" name="Freeform 77">
                  <a:extLst>
                    <a:ext uri="{FF2B5EF4-FFF2-40B4-BE49-F238E27FC236}">
                      <a16:creationId xmlns:a16="http://schemas.microsoft.com/office/drawing/2014/main" id="{67C23D32-D159-48C4-94D3-3D11618A4E47}"/>
                    </a:ext>
                  </a:extLst>
                </p:cNvPr>
                <p:cNvSpPr>
                  <a:spLocks/>
                </p:cNvSpPr>
                <p:nvPr/>
              </p:nvSpPr>
              <p:spPr bwMode="auto">
                <a:xfrm>
                  <a:off x="5267326" y="4500563"/>
                  <a:ext cx="369888" cy="314325"/>
                </a:xfrm>
                <a:custGeom>
                  <a:avLst/>
                  <a:gdLst>
                    <a:gd name="T0" fmla="*/ 193 w 233"/>
                    <a:gd name="T1" fmla="*/ 162 h 198"/>
                    <a:gd name="T2" fmla="*/ 187 w 233"/>
                    <a:gd name="T3" fmla="*/ 162 h 198"/>
                    <a:gd name="T4" fmla="*/ 172 w 233"/>
                    <a:gd name="T5" fmla="*/ 157 h 198"/>
                    <a:gd name="T6" fmla="*/ 162 w 233"/>
                    <a:gd name="T7" fmla="*/ 162 h 198"/>
                    <a:gd name="T8" fmla="*/ 152 w 233"/>
                    <a:gd name="T9" fmla="*/ 167 h 198"/>
                    <a:gd name="T10" fmla="*/ 157 w 233"/>
                    <a:gd name="T11" fmla="*/ 177 h 198"/>
                    <a:gd name="T12" fmla="*/ 147 w 233"/>
                    <a:gd name="T13" fmla="*/ 177 h 198"/>
                    <a:gd name="T14" fmla="*/ 142 w 233"/>
                    <a:gd name="T15" fmla="*/ 172 h 198"/>
                    <a:gd name="T16" fmla="*/ 122 w 233"/>
                    <a:gd name="T17" fmla="*/ 162 h 198"/>
                    <a:gd name="T18" fmla="*/ 117 w 233"/>
                    <a:gd name="T19" fmla="*/ 152 h 198"/>
                    <a:gd name="T20" fmla="*/ 122 w 233"/>
                    <a:gd name="T21" fmla="*/ 137 h 198"/>
                    <a:gd name="T22" fmla="*/ 101 w 233"/>
                    <a:gd name="T23" fmla="*/ 132 h 198"/>
                    <a:gd name="T24" fmla="*/ 96 w 233"/>
                    <a:gd name="T25" fmla="*/ 137 h 198"/>
                    <a:gd name="T26" fmla="*/ 91 w 233"/>
                    <a:gd name="T27" fmla="*/ 142 h 198"/>
                    <a:gd name="T28" fmla="*/ 96 w 233"/>
                    <a:gd name="T29" fmla="*/ 147 h 198"/>
                    <a:gd name="T30" fmla="*/ 117 w 233"/>
                    <a:gd name="T31" fmla="*/ 172 h 198"/>
                    <a:gd name="T32" fmla="*/ 101 w 233"/>
                    <a:gd name="T33" fmla="*/ 177 h 198"/>
                    <a:gd name="T34" fmla="*/ 101 w 233"/>
                    <a:gd name="T35" fmla="*/ 182 h 198"/>
                    <a:gd name="T36" fmla="*/ 86 w 233"/>
                    <a:gd name="T37" fmla="*/ 187 h 198"/>
                    <a:gd name="T38" fmla="*/ 76 w 233"/>
                    <a:gd name="T39" fmla="*/ 187 h 198"/>
                    <a:gd name="T40" fmla="*/ 71 w 233"/>
                    <a:gd name="T41" fmla="*/ 198 h 198"/>
                    <a:gd name="T42" fmla="*/ 51 w 233"/>
                    <a:gd name="T43" fmla="*/ 192 h 198"/>
                    <a:gd name="T44" fmla="*/ 36 w 233"/>
                    <a:gd name="T45" fmla="*/ 187 h 198"/>
                    <a:gd name="T46" fmla="*/ 25 w 233"/>
                    <a:gd name="T47" fmla="*/ 182 h 198"/>
                    <a:gd name="T48" fmla="*/ 25 w 233"/>
                    <a:gd name="T49" fmla="*/ 167 h 198"/>
                    <a:gd name="T50" fmla="*/ 20 w 233"/>
                    <a:gd name="T51" fmla="*/ 152 h 198"/>
                    <a:gd name="T52" fmla="*/ 25 w 233"/>
                    <a:gd name="T53" fmla="*/ 132 h 198"/>
                    <a:gd name="T54" fmla="*/ 10 w 233"/>
                    <a:gd name="T55" fmla="*/ 137 h 198"/>
                    <a:gd name="T56" fmla="*/ 0 w 233"/>
                    <a:gd name="T57" fmla="*/ 111 h 198"/>
                    <a:gd name="T58" fmla="*/ 15 w 233"/>
                    <a:gd name="T59" fmla="*/ 111 h 198"/>
                    <a:gd name="T60" fmla="*/ 20 w 233"/>
                    <a:gd name="T61" fmla="*/ 111 h 198"/>
                    <a:gd name="T62" fmla="*/ 36 w 233"/>
                    <a:gd name="T63" fmla="*/ 122 h 198"/>
                    <a:gd name="T64" fmla="*/ 56 w 233"/>
                    <a:gd name="T65" fmla="*/ 127 h 198"/>
                    <a:gd name="T66" fmla="*/ 61 w 233"/>
                    <a:gd name="T67" fmla="*/ 117 h 198"/>
                    <a:gd name="T68" fmla="*/ 66 w 233"/>
                    <a:gd name="T69" fmla="*/ 106 h 198"/>
                    <a:gd name="T70" fmla="*/ 61 w 233"/>
                    <a:gd name="T71" fmla="*/ 86 h 198"/>
                    <a:gd name="T72" fmla="*/ 56 w 233"/>
                    <a:gd name="T73" fmla="*/ 76 h 198"/>
                    <a:gd name="T74" fmla="*/ 51 w 233"/>
                    <a:gd name="T75" fmla="*/ 51 h 198"/>
                    <a:gd name="T76" fmla="*/ 61 w 233"/>
                    <a:gd name="T77" fmla="*/ 41 h 198"/>
                    <a:gd name="T78" fmla="*/ 71 w 233"/>
                    <a:gd name="T79" fmla="*/ 36 h 198"/>
                    <a:gd name="T80" fmla="*/ 76 w 233"/>
                    <a:gd name="T81" fmla="*/ 30 h 198"/>
                    <a:gd name="T82" fmla="*/ 86 w 233"/>
                    <a:gd name="T83" fmla="*/ 15 h 198"/>
                    <a:gd name="T84" fmla="*/ 96 w 233"/>
                    <a:gd name="T85" fmla="*/ 5 h 198"/>
                    <a:gd name="T86" fmla="*/ 157 w 233"/>
                    <a:gd name="T87" fmla="*/ 5 h 198"/>
                    <a:gd name="T88" fmla="*/ 167 w 233"/>
                    <a:gd name="T89" fmla="*/ 0 h 198"/>
                    <a:gd name="T90" fmla="*/ 177 w 233"/>
                    <a:gd name="T91" fmla="*/ 10 h 198"/>
                    <a:gd name="T92" fmla="*/ 198 w 233"/>
                    <a:gd name="T93" fmla="*/ 5 h 198"/>
                    <a:gd name="T94" fmla="*/ 218 w 233"/>
                    <a:gd name="T95" fmla="*/ 15 h 198"/>
                    <a:gd name="T96" fmla="*/ 233 w 233"/>
                    <a:gd name="T97" fmla="*/ 36 h 198"/>
                    <a:gd name="T98" fmla="*/ 218 w 233"/>
                    <a:gd name="T99" fmla="*/ 46 h 198"/>
                    <a:gd name="T100" fmla="*/ 213 w 233"/>
                    <a:gd name="T101" fmla="*/ 56 h 198"/>
                    <a:gd name="T102" fmla="*/ 223 w 233"/>
                    <a:gd name="T103" fmla="*/ 71 h 198"/>
                    <a:gd name="T104" fmla="*/ 228 w 233"/>
                    <a:gd name="T105" fmla="*/ 86 h 198"/>
                    <a:gd name="T106" fmla="*/ 223 w 233"/>
                    <a:gd name="T107" fmla="*/ 96 h 198"/>
                    <a:gd name="T108" fmla="*/ 208 w 233"/>
                    <a:gd name="T109" fmla="*/ 101 h 198"/>
                    <a:gd name="T110" fmla="*/ 203 w 233"/>
                    <a:gd name="T111" fmla="*/ 117 h 198"/>
                    <a:gd name="T112" fmla="*/ 193 w 233"/>
                    <a:gd name="T113" fmla="*/ 142 h 198"/>
                    <a:gd name="T114" fmla="*/ 193 w 233"/>
                    <a:gd name="T115"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198">
                      <a:moveTo>
                        <a:pt x="193" y="157"/>
                      </a:moveTo>
                      <a:lnTo>
                        <a:pt x="193" y="157"/>
                      </a:lnTo>
                      <a:lnTo>
                        <a:pt x="193" y="162"/>
                      </a:lnTo>
                      <a:lnTo>
                        <a:pt x="193" y="162"/>
                      </a:lnTo>
                      <a:lnTo>
                        <a:pt x="193" y="162"/>
                      </a:lnTo>
                      <a:lnTo>
                        <a:pt x="187" y="162"/>
                      </a:lnTo>
                      <a:lnTo>
                        <a:pt x="182" y="162"/>
                      </a:lnTo>
                      <a:lnTo>
                        <a:pt x="177" y="162"/>
                      </a:lnTo>
                      <a:lnTo>
                        <a:pt x="172" y="157"/>
                      </a:lnTo>
                      <a:lnTo>
                        <a:pt x="167" y="157"/>
                      </a:lnTo>
                      <a:lnTo>
                        <a:pt x="167" y="157"/>
                      </a:lnTo>
                      <a:lnTo>
                        <a:pt x="162" y="162"/>
                      </a:lnTo>
                      <a:lnTo>
                        <a:pt x="152" y="162"/>
                      </a:lnTo>
                      <a:lnTo>
                        <a:pt x="147" y="162"/>
                      </a:lnTo>
                      <a:lnTo>
                        <a:pt x="152" y="167"/>
                      </a:lnTo>
                      <a:lnTo>
                        <a:pt x="157" y="172"/>
                      </a:lnTo>
                      <a:lnTo>
                        <a:pt x="157" y="177"/>
                      </a:lnTo>
                      <a:lnTo>
                        <a:pt x="157" y="177"/>
                      </a:lnTo>
                      <a:lnTo>
                        <a:pt x="152" y="182"/>
                      </a:lnTo>
                      <a:lnTo>
                        <a:pt x="152" y="182"/>
                      </a:lnTo>
                      <a:lnTo>
                        <a:pt x="147" y="177"/>
                      </a:lnTo>
                      <a:lnTo>
                        <a:pt x="142" y="177"/>
                      </a:lnTo>
                      <a:lnTo>
                        <a:pt x="142" y="177"/>
                      </a:lnTo>
                      <a:lnTo>
                        <a:pt x="142" y="172"/>
                      </a:lnTo>
                      <a:lnTo>
                        <a:pt x="137" y="167"/>
                      </a:lnTo>
                      <a:lnTo>
                        <a:pt x="132" y="167"/>
                      </a:lnTo>
                      <a:lnTo>
                        <a:pt x="122" y="162"/>
                      </a:lnTo>
                      <a:lnTo>
                        <a:pt x="122" y="162"/>
                      </a:lnTo>
                      <a:lnTo>
                        <a:pt x="117" y="157"/>
                      </a:lnTo>
                      <a:lnTo>
                        <a:pt x="117" y="152"/>
                      </a:lnTo>
                      <a:lnTo>
                        <a:pt x="122" y="147"/>
                      </a:lnTo>
                      <a:lnTo>
                        <a:pt x="122" y="142"/>
                      </a:lnTo>
                      <a:lnTo>
                        <a:pt x="122" y="137"/>
                      </a:lnTo>
                      <a:lnTo>
                        <a:pt x="117" y="132"/>
                      </a:lnTo>
                      <a:lnTo>
                        <a:pt x="106" y="132"/>
                      </a:lnTo>
                      <a:lnTo>
                        <a:pt x="101" y="132"/>
                      </a:lnTo>
                      <a:lnTo>
                        <a:pt x="96" y="132"/>
                      </a:lnTo>
                      <a:lnTo>
                        <a:pt x="96" y="132"/>
                      </a:lnTo>
                      <a:lnTo>
                        <a:pt x="96" y="137"/>
                      </a:lnTo>
                      <a:lnTo>
                        <a:pt x="91" y="142"/>
                      </a:lnTo>
                      <a:lnTo>
                        <a:pt x="91" y="137"/>
                      </a:lnTo>
                      <a:lnTo>
                        <a:pt x="91" y="142"/>
                      </a:lnTo>
                      <a:lnTo>
                        <a:pt x="91" y="142"/>
                      </a:lnTo>
                      <a:lnTo>
                        <a:pt x="96" y="142"/>
                      </a:lnTo>
                      <a:lnTo>
                        <a:pt x="96" y="147"/>
                      </a:lnTo>
                      <a:lnTo>
                        <a:pt x="101" y="152"/>
                      </a:lnTo>
                      <a:lnTo>
                        <a:pt x="117" y="167"/>
                      </a:lnTo>
                      <a:lnTo>
                        <a:pt x="117" y="172"/>
                      </a:lnTo>
                      <a:lnTo>
                        <a:pt x="117" y="177"/>
                      </a:lnTo>
                      <a:lnTo>
                        <a:pt x="111" y="177"/>
                      </a:lnTo>
                      <a:lnTo>
                        <a:pt x="101" y="177"/>
                      </a:lnTo>
                      <a:lnTo>
                        <a:pt x="96" y="177"/>
                      </a:lnTo>
                      <a:lnTo>
                        <a:pt x="101" y="177"/>
                      </a:lnTo>
                      <a:lnTo>
                        <a:pt x="101" y="182"/>
                      </a:lnTo>
                      <a:lnTo>
                        <a:pt x="101" y="182"/>
                      </a:lnTo>
                      <a:lnTo>
                        <a:pt x="91" y="182"/>
                      </a:lnTo>
                      <a:lnTo>
                        <a:pt x="86" y="187"/>
                      </a:lnTo>
                      <a:lnTo>
                        <a:pt x="86" y="187"/>
                      </a:lnTo>
                      <a:lnTo>
                        <a:pt x="86" y="187"/>
                      </a:lnTo>
                      <a:lnTo>
                        <a:pt x="76" y="187"/>
                      </a:lnTo>
                      <a:lnTo>
                        <a:pt x="71" y="198"/>
                      </a:lnTo>
                      <a:lnTo>
                        <a:pt x="71" y="198"/>
                      </a:lnTo>
                      <a:lnTo>
                        <a:pt x="71" y="198"/>
                      </a:lnTo>
                      <a:lnTo>
                        <a:pt x="66" y="198"/>
                      </a:lnTo>
                      <a:lnTo>
                        <a:pt x="61" y="192"/>
                      </a:lnTo>
                      <a:lnTo>
                        <a:pt x="51" y="192"/>
                      </a:lnTo>
                      <a:lnTo>
                        <a:pt x="51" y="192"/>
                      </a:lnTo>
                      <a:lnTo>
                        <a:pt x="51" y="187"/>
                      </a:lnTo>
                      <a:lnTo>
                        <a:pt x="36" y="187"/>
                      </a:lnTo>
                      <a:lnTo>
                        <a:pt x="41" y="182"/>
                      </a:lnTo>
                      <a:lnTo>
                        <a:pt x="36" y="182"/>
                      </a:lnTo>
                      <a:lnTo>
                        <a:pt x="25" y="182"/>
                      </a:lnTo>
                      <a:lnTo>
                        <a:pt x="25" y="177"/>
                      </a:lnTo>
                      <a:lnTo>
                        <a:pt x="25" y="172"/>
                      </a:lnTo>
                      <a:lnTo>
                        <a:pt x="25" y="167"/>
                      </a:lnTo>
                      <a:lnTo>
                        <a:pt x="25" y="162"/>
                      </a:lnTo>
                      <a:lnTo>
                        <a:pt x="25" y="152"/>
                      </a:lnTo>
                      <a:lnTo>
                        <a:pt x="20" y="152"/>
                      </a:lnTo>
                      <a:lnTo>
                        <a:pt x="20" y="147"/>
                      </a:lnTo>
                      <a:lnTo>
                        <a:pt x="25" y="142"/>
                      </a:lnTo>
                      <a:lnTo>
                        <a:pt x="25" y="132"/>
                      </a:lnTo>
                      <a:lnTo>
                        <a:pt x="20" y="132"/>
                      </a:lnTo>
                      <a:lnTo>
                        <a:pt x="15" y="137"/>
                      </a:lnTo>
                      <a:lnTo>
                        <a:pt x="10" y="137"/>
                      </a:lnTo>
                      <a:lnTo>
                        <a:pt x="5" y="132"/>
                      </a:lnTo>
                      <a:lnTo>
                        <a:pt x="0" y="117"/>
                      </a:lnTo>
                      <a:lnTo>
                        <a:pt x="0" y="111"/>
                      </a:lnTo>
                      <a:lnTo>
                        <a:pt x="15" y="111"/>
                      </a:lnTo>
                      <a:lnTo>
                        <a:pt x="15" y="111"/>
                      </a:lnTo>
                      <a:lnTo>
                        <a:pt x="15" y="111"/>
                      </a:lnTo>
                      <a:lnTo>
                        <a:pt x="15" y="117"/>
                      </a:lnTo>
                      <a:lnTo>
                        <a:pt x="15" y="111"/>
                      </a:lnTo>
                      <a:lnTo>
                        <a:pt x="20" y="111"/>
                      </a:lnTo>
                      <a:lnTo>
                        <a:pt x="25" y="117"/>
                      </a:lnTo>
                      <a:lnTo>
                        <a:pt x="30" y="117"/>
                      </a:lnTo>
                      <a:lnTo>
                        <a:pt x="36" y="122"/>
                      </a:lnTo>
                      <a:lnTo>
                        <a:pt x="46" y="122"/>
                      </a:lnTo>
                      <a:lnTo>
                        <a:pt x="51" y="127"/>
                      </a:lnTo>
                      <a:lnTo>
                        <a:pt x="56" y="127"/>
                      </a:lnTo>
                      <a:lnTo>
                        <a:pt x="61" y="127"/>
                      </a:lnTo>
                      <a:lnTo>
                        <a:pt x="66" y="122"/>
                      </a:lnTo>
                      <a:lnTo>
                        <a:pt x="61" y="117"/>
                      </a:lnTo>
                      <a:lnTo>
                        <a:pt x="61" y="111"/>
                      </a:lnTo>
                      <a:lnTo>
                        <a:pt x="66" y="106"/>
                      </a:lnTo>
                      <a:lnTo>
                        <a:pt x="66" y="106"/>
                      </a:lnTo>
                      <a:lnTo>
                        <a:pt x="61" y="101"/>
                      </a:lnTo>
                      <a:lnTo>
                        <a:pt x="61" y="96"/>
                      </a:lnTo>
                      <a:lnTo>
                        <a:pt x="61" y="86"/>
                      </a:lnTo>
                      <a:lnTo>
                        <a:pt x="61" y="81"/>
                      </a:lnTo>
                      <a:lnTo>
                        <a:pt x="61" y="76"/>
                      </a:lnTo>
                      <a:lnTo>
                        <a:pt x="56" y="76"/>
                      </a:lnTo>
                      <a:lnTo>
                        <a:pt x="56" y="66"/>
                      </a:lnTo>
                      <a:lnTo>
                        <a:pt x="56" y="61"/>
                      </a:lnTo>
                      <a:lnTo>
                        <a:pt x="51" y="51"/>
                      </a:lnTo>
                      <a:lnTo>
                        <a:pt x="46" y="41"/>
                      </a:lnTo>
                      <a:lnTo>
                        <a:pt x="51" y="41"/>
                      </a:lnTo>
                      <a:lnTo>
                        <a:pt x="61" y="41"/>
                      </a:lnTo>
                      <a:lnTo>
                        <a:pt x="66" y="41"/>
                      </a:lnTo>
                      <a:lnTo>
                        <a:pt x="66" y="36"/>
                      </a:lnTo>
                      <a:lnTo>
                        <a:pt x="71" y="36"/>
                      </a:lnTo>
                      <a:lnTo>
                        <a:pt x="76" y="41"/>
                      </a:lnTo>
                      <a:lnTo>
                        <a:pt x="81" y="36"/>
                      </a:lnTo>
                      <a:lnTo>
                        <a:pt x="76" y="30"/>
                      </a:lnTo>
                      <a:lnTo>
                        <a:pt x="81" y="20"/>
                      </a:lnTo>
                      <a:lnTo>
                        <a:pt x="81" y="15"/>
                      </a:lnTo>
                      <a:lnTo>
                        <a:pt x="86" y="15"/>
                      </a:lnTo>
                      <a:lnTo>
                        <a:pt x="101" y="10"/>
                      </a:lnTo>
                      <a:lnTo>
                        <a:pt x="101" y="10"/>
                      </a:lnTo>
                      <a:lnTo>
                        <a:pt x="96" y="5"/>
                      </a:lnTo>
                      <a:lnTo>
                        <a:pt x="106" y="0"/>
                      </a:lnTo>
                      <a:lnTo>
                        <a:pt x="137" y="5"/>
                      </a:lnTo>
                      <a:lnTo>
                        <a:pt x="157" y="5"/>
                      </a:lnTo>
                      <a:lnTo>
                        <a:pt x="162" y="5"/>
                      </a:lnTo>
                      <a:lnTo>
                        <a:pt x="162" y="0"/>
                      </a:lnTo>
                      <a:lnTo>
                        <a:pt x="167" y="0"/>
                      </a:lnTo>
                      <a:lnTo>
                        <a:pt x="172" y="0"/>
                      </a:lnTo>
                      <a:lnTo>
                        <a:pt x="172" y="5"/>
                      </a:lnTo>
                      <a:lnTo>
                        <a:pt x="177" y="10"/>
                      </a:lnTo>
                      <a:lnTo>
                        <a:pt x="182" y="5"/>
                      </a:lnTo>
                      <a:lnTo>
                        <a:pt x="187" y="5"/>
                      </a:lnTo>
                      <a:lnTo>
                        <a:pt x="198" y="5"/>
                      </a:lnTo>
                      <a:lnTo>
                        <a:pt x="203" y="10"/>
                      </a:lnTo>
                      <a:lnTo>
                        <a:pt x="218" y="10"/>
                      </a:lnTo>
                      <a:lnTo>
                        <a:pt x="218" y="15"/>
                      </a:lnTo>
                      <a:lnTo>
                        <a:pt x="228" y="15"/>
                      </a:lnTo>
                      <a:lnTo>
                        <a:pt x="233" y="25"/>
                      </a:lnTo>
                      <a:lnTo>
                        <a:pt x="233" y="36"/>
                      </a:lnTo>
                      <a:lnTo>
                        <a:pt x="233" y="41"/>
                      </a:lnTo>
                      <a:lnTo>
                        <a:pt x="228" y="46"/>
                      </a:lnTo>
                      <a:lnTo>
                        <a:pt x="218" y="46"/>
                      </a:lnTo>
                      <a:lnTo>
                        <a:pt x="218" y="46"/>
                      </a:lnTo>
                      <a:lnTo>
                        <a:pt x="213" y="46"/>
                      </a:lnTo>
                      <a:lnTo>
                        <a:pt x="213" y="56"/>
                      </a:lnTo>
                      <a:lnTo>
                        <a:pt x="213" y="61"/>
                      </a:lnTo>
                      <a:lnTo>
                        <a:pt x="213" y="71"/>
                      </a:lnTo>
                      <a:lnTo>
                        <a:pt x="223" y="71"/>
                      </a:lnTo>
                      <a:lnTo>
                        <a:pt x="223" y="76"/>
                      </a:lnTo>
                      <a:lnTo>
                        <a:pt x="228" y="81"/>
                      </a:lnTo>
                      <a:lnTo>
                        <a:pt x="228" y="86"/>
                      </a:lnTo>
                      <a:lnTo>
                        <a:pt x="228" y="91"/>
                      </a:lnTo>
                      <a:lnTo>
                        <a:pt x="223" y="91"/>
                      </a:lnTo>
                      <a:lnTo>
                        <a:pt x="223" y="96"/>
                      </a:lnTo>
                      <a:lnTo>
                        <a:pt x="213" y="96"/>
                      </a:lnTo>
                      <a:lnTo>
                        <a:pt x="213" y="96"/>
                      </a:lnTo>
                      <a:lnTo>
                        <a:pt x="208" y="101"/>
                      </a:lnTo>
                      <a:lnTo>
                        <a:pt x="208" y="106"/>
                      </a:lnTo>
                      <a:lnTo>
                        <a:pt x="203" y="111"/>
                      </a:lnTo>
                      <a:lnTo>
                        <a:pt x="203" y="117"/>
                      </a:lnTo>
                      <a:lnTo>
                        <a:pt x="193" y="132"/>
                      </a:lnTo>
                      <a:lnTo>
                        <a:pt x="193" y="137"/>
                      </a:lnTo>
                      <a:lnTo>
                        <a:pt x="193" y="142"/>
                      </a:lnTo>
                      <a:lnTo>
                        <a:pt x="187" y="147"/>
                      </a:lnTo>
                      <a:lnTo>
                        <a:pt x="187" y="152"/>
                      </a:lnTo>
                      <a:lnTo>
                        <a:pt x="193" y="157"/>
                      </a:lnTo>
                    </a:path>
                  </a:pathLst>
                </a:custGeom>
                <a:grpFill/>
                <a:ln w="3175" cap="rnd">
                  <a:noFill/>
                  <a:prstDash val="solid"/>
                  <a:miter lim="800000"/>
                  <a:headEnd/>
                  <a:tailEnd/>
                </a:ln>
              </p:spPr>
              <p:txBody>
                <a:bodyPr/>
                <a:lstStyle/>
                <a:p>
                  <a:endParaRPr lang="en-US"/>
                </a:p>
              </p:txBody>
            </p:sp>
            <p:sp>
              <p:nvSpPr>
                <p:cNvPr id="92" name="Freeform 78">
                  <a:extLst>
                    <a:ext uri="{FF2B5EF4-FFF2-40B4-BE49-F238E27FC236}">
                      <a16:creationId xmlns:a16="http://schemas.microsoft.com/office/drawing/2014/main" id="{37FCC8A7-3A60-4738-B22B-C865602B025B}"/>
                    </a:ext>
                  </a:extLst>
                </p:cNvPr>
                <p:cNvSpPr>
                  <a:spLocks/>
                </p:cNvSpPr>
                <p:nvPr/>
              </p:nvSpPr>
              <p:spPr bwMode="auto">
                <a:xfrm>
                  <a:off x="5411789" y="4710113"/>
                  <a:ext cx="49213" cy="39688"/>
                </a:xfrm>
                <a:custGeom>
                  <a:avLst/>
                  <a:gdLst>
                    <a:gd name="T0" fmla="*/ 31 w 31"/>
                    <a:gd name="T1" fmla="*/ 15 h 25"/>
                    <a:gd name="T2" fmla="*/ 31 w 31"/>
                    <a:gd name="T3" fmla="*/ 15 h 25"/>
                    <a:gd name="T4" fmla="*/ 26 w 31"/>
                    <a:gd name="T5" fmla="*/ 20 h 25"/>
                    <a:gd name="T6" fmla="*/ 26 w 31"/>
                    <a:gd name="T7" fmla="*/ 25 h 25"/>
                    <a:gd name="T8" fmla="*/ 26 w 31"/>
                    <a:gd name="T9" fmla="*/ 20 h 25"/>
                    <a:gd name="T10" fmla="*/ 0 w 31"/>
                    <a:gd name="T11" fmla="*/ 10 h 25"/>
                    <a:gd name="T12" fmla="*/ 5 w 31"/>
                    <a:gd name="T13" fmla="*/ 5 h 25"/>
                    <a:gd name="T14" fmla="*/ 5 w 31"/>
                    <a:gd name="T15" fmla="*/ 0 h 25"/>
                    <a:gd name="T16" fmla="*/ 5 w 31"/>
                    <a:gd name="T17" fmla="*/ 0 h 25"/>
                    <a:gd name="T18" fmla="*/ 10 w 31"/>
                    <a:gd name="T19" fmla="*/ 0 h 25"/>
                    <a:gd name="T20" fmla="*/ 15 w 31"/>
                    <a:gd name="T21" fmla="*/ 0 h 25"/>
                    <a:gd name="T22" fmla="*/ 26 w 31"/>
                    <a:gd name="T23" fmla="*/ 0 h 25"/>
                    <a:gd name="T24" fmla="*/ 31 w 31"/>
                    <a:gd name="T25" fmla="*/ 5 h 25"/>
                    <a:gd name="T26" fmla="*/ 31 w 31"/>
                    <a:gd name="T27" fmla="*/ 10 h 25"/>
                    <a:gd name="T28" fmla="*/ 31 w 31"/>
                    <a:gd name="T2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5">
                      <a:moveTo>
                        <a:pt x="31" y="15"/>
                      </a:moveTo>
                      <a:lnTo>
                        <a:pt x="31" y="15"/>
                      </a:lnTo>
                      <a:lnTo>
                        <a:pt x="26" y="20"/>
                      </a:lnTo>
                      <a:lnTo>
                        <a:pt x="26" y="25"/>
                      </a:lnTo>
                      <a:lnTo>
                        <a:pt x="26" y="20"/>
                      </a:lnTo>
                      <a:lnTo>
                        <a:pt x="0" y="10"/>
                      </a:lnTo>
                      <a:lnTo>
                        <a:pt x="5" y="5"/>
                      </a:lnTo>
                      <a:lnTo>
                        <a:pt x="5" y="0"/>
                      </a:lnTo>
                      <a:lnTo>
                        <a:pt x="5" y="0"/>
                      </a:lnTo>
                      <a:lnTo>
                        <a:pt x="10" y="0"/>
                      </a:lnTo>
                      <a:lnTo>
                        <a:pt x="15" y="0"/>
                      </a:lnTo>
                      <a:lnTo>
                        <a:pt x="26" y="0"/>
                      </a:lnTo>
                      <a:lnTo>
                        <a:pt x="31" y="5"/>
                      </a:lnTo>
                      <a:lnTo>
                        <a:pt x="31" y="10"/>
                      </a:lnTo>
                      <a:lnTo>
                        <a:pt x="31" y="15"/>
                      </a:lnTo>
                    </a:path>
                  </a:pathLst>
                </a:custGeom>
                <a:grpFill/>
                <a:ln w="3175" cap="rnd">
                  <a:noFill/>
                  <a:prstDash val="solid"/>
                  <a:miter lim="800000"/>
                  <a:headEnd/>
                  <a:tailEnd/>
                </a:ln>
              </p:spPr>
              <p:txBody>
                <a:bodyPr/>
                <a:lstStyle/>
                <a:p>
                  <a:endParaRPr lang="en-US"/>
                </a:p>
              </p:txBody>
            </p:sp>
            <p:sp>
              <p:nvSpPr>
                <p:cNvPr id="93" name="Freeform 79">
                  <a:extLst>
                    <a:ext uri="{FF2B5EF4-FFF2-40B4-BE49-F238E27FC236}">
                      <a16:creationId xmlns:a16="http://schemas.microsoft.com/office/drawing/2014/main" id="{9AF2E8D3-9CD2-4E1A-B4CD-2A02E68DF444}"/>
                    </a:ext>
                  </a:extLst>
                </p:cNvPr>
                <p:cNvSpPr>
                  <a:spLocks/>
                </p:cNvSpPr>
                <p:nvPr/>
              </p:nvSpPr>
              <p:spPr bwMode="auto">
                <a:xfrm>
                  <a:off x="5211764" y="3881438"/>
                  <a:ext cx="223838" cy="152400"/>
                </a:xfrm>
                <a:custGeom>
                  <a:avLst/>
                  <a:gdLst>
                    <a:gd name="T0" fmla="*/ 71 w 141"/>
                    <a:gd name="T1" fmla="*/ 21 h 96"/>
                    <a:gd name="T2" fmla="*/ 76 w 141"/>
                    <a:gd name="T3" fmla="*/ 26 h 96"/>
                    <a:gd name="T4" fmla="*/ 81 w 141"/>
                    <a:gd name="T5" fmla="*/ 36 h 96"/>
                    <a:gd name="T6" fmla="*/ 86 w 141"/>
                    <a:gd name="T7" fmla="*/ 46 h 96"/>
                    <a:gd name="T8" fmla="*/ 96 w 141"/>
                    <a:gd name="T9" fmla="*/ 66 h 96"/>
                    <a:gd name="T10" fmla="*/ 106 w 141"/>
                    <a:gd name="T11" fmla="*/ 66 h 96"/>
                    <a:gd name="T12" fmla="*/ 136 w 141"/>
                    <a:gd name="T13" fmla="*/ 71 h 96"/>
                    <a:gd name="T14" fmla="*/ 141 w 141"/>
                    <a:gd name="T15" fmla="*/ 86 h 96"/>
                    <a:gd name="T16" fmla="*/ 126 w 141"/>
                    <a:gd name="T17" fmla="*/ 91 h 96"/>
                    <a:gd name="T18" fmla="*/ 116 w 141"/>
                    <a:gd name="T19" fmla="*/ 86 h 96"/>
                    <a:gd name="T20" fmla="*/ 111 w 141"/>
                    <a:gd name="T21" fmla="*/ 91 h 96"/>
                    <a:gd name="T22" fmla="*/ 96 w 141"/>
                    <a:gd name="T23" fmla="*/ 96 h 96"/>
                    <a:gd name="T24" fmla="*/ 86 w 141"/>
                    <a:gd name="T25" fmla="*/ 91 h 96"/>
                    <a:gd name="T26" fmla="*/ 81 w 141"/>
                    <a:gd name="T27" fmla="*/ 96 h 96"/>
                    <a:gd name="T28" fmla="*/ 71 w 141"/>
                    <a:gd name="T29" fmla="*/ 91 h 96"/>
                    <a:gd name="T30" fmla="*/ 65 w 141"/>
                    <a:gd name="T31" fmla="*/ 86 h 96"/>
                    <a:gd name="T32" fmla="*/ 50 w 141"/>
                    <a:gd name="T33" fmla="*/ 81 h 96"/>
                    <a:gd name="T34" fmla="*/ 40 w 141"/>
                    <a:gd name="T35" fmla="*/ 86 h 96"/>
                    <a:gd name="T36" fmla="*/ 35 w 141"/>
                    <a:gd name="T37" fmla="*/ 81 h 96"/>
                    <a:gd name="T38" fmla="*/ 40 w 141"/>
                    <a:gd name="T39" fmla="*/ 71 h 96"/>
                    <a:gd name="T40" fmla="*/ 30 w 141"/>
                    <a:gd name="T41" fmla="*/ 71 h 96"/>
                    <a:gd name="T42" fmla="*/ 25 w 141"/>
                    <a:gd name="T43" fmla="*/ 66 h 96"/>
                    <a:gd name="T44" fmla="*/ 20 w 141"/>
                    <a:gd name="T45" fmla="*/ 66 h 96"/>
                    <a:gd name="T46" fmla="*/ 5 w 141"/>
                    <a:gd name="T47" fmla="*/ 71 h 96"/>
                    <a:gd name="T48" fmla="*/ 5 w 141"/>
                    <a:gd name="T49" fmla="*/ 46 h 96"/>
                    <a:gd name="T50" fmla="*/ 10 w 141"/>
                    <a:gd name="T51" fmla="*/ 41 h 96"/>
                    <a:gd name="T52" fmla="*/ 10 w 141"/>
                    <a:gd name="T53" fmla="*/ 31 h 96"/>
                    <a:gd name="T54" fmla="*/ 5 w 141"/>
                    <a:gd name="T55" fmla="*/ 26 h 96"/>
                    <a:gd name="T56" fmla="*/ 0 w 141"/>
                    <a:gd name="T57" fmla="*/ 21 h 96"/>
                    <a:gd name="T58" fmla="*/ 10 w 141"/>
                    <a:gd name="T59" fmla="*/ 15 h 96"/>
                    <a:gd name="T60" fmla="*/ 15 w 141"/>
                    <a:gd name="T61" fmla="*/ 10 h 96"/>
                    <a:gd name="T62" fmla="*/ 25 w 141"/>
                    <a:gd name="T63" fmla="*/ 15 h 96"/>
                    <a:gd name="T64" fmla="*/ 30 w 141"/>
                    <a:gd name="T65" fmla="*/ 10 h 96"/>
                    <a:gd name="T66" fmla="*/ 45 w 141"/>
                    <a:gd name="T67" fmla="*/ 5 h 96"/>
                    <a:gd name="T68" fmla="*/ 50 w 141"/>
                    <a:gd name="T69" fmla="*/ 0 h 96"/>
                    <a:gd name="T70" fmla="*/ 55 w 141"/>
                    <a:gd name="T71" fmla="*/ 5 h 96"/>
                    <a:gd name="T72" fmla="*/ 60 w 141"/>
                    <a:gd name="T73" fmla="*/ 15 h 96"/>
                    <a:gd name="T74" fmla="*/ 60 w 141"/>
                    <a:gd name="T75" fmla="*/ 26 h 96"/>
                    <a:gd name="T76" fmla="*/ 65 w 141"/>
                    <a:gd name="T77" fmla="*/ 2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96">
                      <a:moveTo>
                        <a:pt x="71" y="21"/>
                      </a:moveTo>
                      <a:lnTo>
                        <a:pt x="71" y="21"/>
                      </a:lnTo>
                      <a:lnTo>
                        <a:pt x="76" y="21"/>
                      </a:lnTo>
                      <a:lnTo>
                        <a:pt x="76" y="26"/>
                      </a:lnTo>
                      <a:lnTo>
                        <a:pt x="81" y="31"/>
                      </a:lnTo>
                      <a:lnTo>
                        <a:pt x="81" y="36"/>
                      </a:lnTo>
                      <a:lnTo>
                        <a:pt x="81" y="41"/>
                      </a:lnTo>
                      <a:lnTo>
                        <a:pt x="86" y="46"/>
                      </a:lnTo>
                      <a:lnTo>
                        <a:pt x="86" y="51"/>
                      </a:lnTo>
                      <a:lnTo>
                        <a:pt x="96" y="66"/>
                      </a:lnTo>
                      <a:lnTo>
                        <a:pt x="96" y="71"/>
                      </a:lnTo>
                      <a:lnTo>
                        <a:pt x="106" y="66"/>
                      </a:lnTo>
                      <a:lnTo>
                        <a:pt x="136" y="71"/>
                      </a:lnTo>
                      <a:lnTo>
                        <a:pt x="136" y="71"/>
                      </a:lnTo>
                      <a:lnTo>
                        <a:pt x="141" y="71"/>
                      </a:lnTo>
                      <a:lnTo>
                        <a:pt x="141" y="86"/>
                      </a:lnTo>
                      <a:lnTo>
                        <a:pt x="136" y="91"/>
                      </a:lnTo>
                      <a:lnTo>
                        <a:pt x="126" y="91"/>
                      </a:lnTo>
                      <a:lnTo>
                        <a:pt x="121" y="91"/>
                      </a:lnTo>
                      <a:lnTo>
                        <a:pt x="116" y="86"/>
                      </a:lnTo>
                      <a:lnTo>
                        <a:pt x="111" y="86"/>
                      </a:lnTo>
                      <a:lnTo>
                        <a:pt x="111" y="91"/>
                      </a:lnTo>
                      <a:lnTo>
                        <a:pt x="101" y="96"/>
                      </a:lnTo>
                      <a:lnTo>
                        <a:pt x="96" y="96"/>
                      </a:lnTo>
                      <a:lnTo>
                        <a:pt x="96" y="96"/>
                      </a:lnTo>
                      <a:lnTo>
                        <a:pt x="86" y="91"/>
                      </a:lnTo>
                      <a:lnTo>
                        <a:pt x="81" y="96"/>
                      </a:lnTo>
                      <a:lnTo>
                        <a:pt x="81" y="96"/>
                      </a:lnTo>
                      <a:lnTo>
                        <a:pt x="71" y="91"/>
                      </a:lnTo>
                      <a:lnTo>
                        <a:pt x="71" y="91"/>
                      </a:lnTo>
                      <a:lnTo>
                        <a:pt x="65" y="86"/>
                      </a:lnTo>
                      <a:lnTo>
                        <a:pt x="65" y="86"/>
                      </a:lnTo>
                      <a:lnTo>
                        <a:pt x="55" y="81"/>
                      </a:lnTo>
                      <a:lnTo>
                        <a:pt x="50" y="81"/>
                      </a:lnTo>
                      <a:lnTo>
                        <a:pt x="45" y="81"/>
                      </a:lnTo>
                      <a:lnTo>
                        <a:pt x="40" y="86"/>
                      </a:lnTo>
                      <a:lnTo>
                        <a:pt x="35" y="86"/>
                      </a:lnTo>
                      <a:lnTo>
                        <a:pt x="35" y="81"/>
                      </a:lnTo>
                      <a:lnTo>
                        <a:pt x="40" y="76"/>
                      </a:lnTo>
                      <a:lnTo>
                        <a:pt x="40" y="71"/>
                      </a:lnTo>
                      <a:lnTo>
                        <a:pt x="35" y="71"/>
                      </a:lnTo>
                      <a:lnTo>
                        <a:pt x="30" y="71"/>
                      </a:lnTo>
                      <a:lnTo>
                        <a:pt x="30" y="66"/>
                      </a:lnTo>
                      <a:lnTo>
                        <a:pt x="25" y="66"/>
                      </a:lnTo>
                      <a:lnTo>
                        <a:pt x="25" y="71"/>
                      </a:lnTo>
                      <a:lnTo>
                        <a:pt x="20" y="66"/>
                      </a:lnTo>
                      <a:lnTo>
                        <a:pt x="15" y="71"/>
                      </a:lnTo>
                      <a:lnTo>
                        <a:pt x="5" y="71"/>
                      </a:lnTo>
                      <a:lnTo>
                        <a:pt x="5" y="56"/>
                      </a:lnTo>
                      <a:lnTo>
                        <a:pt x="5" y="46"/>
                      </a:lnTo>
                      <a:lnTo>
                        <a:pt x="10" y="41"/>
                      </a:lnTo>
                      <a:lnTo>
                        <a:pt x="10" y="41"/>
                      </a:lnTo>
                      <a:lnTo>
                        <a:pt x="15" y="36"/>
                      </a:lnTo>
                      <a:lnTo>
                        <a:pt x="10" y="31"/>
                      </a:lnTo>
                      <a:lnTo>
                        <a:pt x="5" y="36"/>
                      </a:lnTo>
                      <a:lnTo>
                        <a:pt x="5" y="26"/>
                      </a:lnTo>
                      <a:lnTo>
                        <a:pt x="0" y="26"/>
                      </a:lnTo>
                      <a:lnTo>
                        <a:pt x="0" y="21"/>
                      </a:lnTo>
                      <a:lnTo>
                        <a:pt x="5" y="15"/>
                      </a:lnTo>
                      <a:lnTo>
                        <a:pt x="10" y="15"/>
                      </a:lnTo>
                      <a:lnTo>
                        <a:pt x="10" y="10"/>
                      </a:lnTo>
                      <a:lnTo>
                        <a:pt x="15" y="10"/>
                      </a:lnTo>
                      <a:lnTo>
                        <a:pt x="20" y="5"/>
                      </a:lnTo>
                      <a:lnTo>
                        <a:pt x="25" y="15"/>
                      </a:lnTo>
                      <a:lnTo>
                        <a:pt x="25" y="10"/>
                      </a:lnTo>
                      <a:lnTo>
                        <a:pt x="30" y="10"/>
                      </a:lnTo>
                      <a:lnTo>
                        <a:pt x="45" y="5"/>
                      </a:lnTo>
                      <a:lnTo>
                        <a:pt x="45" y="5"/>
                      </a:lnTo>
                      <a:lnTo>
                        <a:pt x="45" y="0"/>
                      </a:lnTo>
                      <a:lnTo>
                        <a:pt x="50" y="0"/>
                      </a:lnTo>
                      <a:lnTo>
                        <a:pt x="50" y="0"/>
                      </a:lnTo>
                      <a:lnTo>
                        <a:pt x="55" y="5"/>
                      </a:lnTo>
                      <a:lnTo>
                        <a:pt x="55" y="15"/>
                      </a:lnTo>
                      <a:lnTo>
                        <a:pt x="60" y="15"/>
                      </a:lnTo>
                      <a:lnTo>
                        <a:pt x="60" y="21"/>
                      </a:lnTo>
                      <a:lnTo>
                        <a:pt x="60" y="26"/>
                      </a:lnTo>
                      <a:lnTo>
                        <a:pt x="65" y="26"/>
                      </a:lnTo>
                      <a:lnTo>
                        <a:pt x="65" y="21"/>
                      </a:lnTo>
                      <a:lnTo>
                        <a:pt x="71" y="21"/>
                      </a:lnTo>
                    </a:path>
                  </a:pathLst>
                </a:custGeom>
                <a:grpFill/>
                <a:ln w="3175" cap="rnd">
                  <a:noFill/>
                  <a:prstDash val="solid"/>
                  <a:miter lim="800000"/>
                  <a:headEnd/>
                  <a:tailEnd/>
                </a:ln>
              </p:spPr>
              <p:txBody>
                <a:bodyPr/>
                <a:lstStyle/>
                <a:p>
                  <a:endParaRPr lang="en-US"/>
                </a:p>
              </p:txBody>
            </p:sp>
            <p:sp>
              <p:nvSpPr>
                <p:cNvPr id="94" name="Freeform 80">
                  <a:extLst>
                    <a:ext uri="{FF2B5EF4-FFF2-40B4-BE49-F238E27FC236}">
                      <a16:creationId xmlns:a16="http://schemas.microsoft.com/office/drawing/2014/main" id="{1C7EC7DE-2777-411E-B613-5309D7FEAC9E}"/>
                    </a:ext>
                  </a:extLst>
                </p:cNvPr>
                <p:cNvSpPr>
                  <a:spLocks/>
                </p:cNvSpPr>
                <p:nvPr/>
              </p:nvSpPr>
              <p:spPr bwMode="auto">
                <a:xfrm>
                  <a:off x="5597526" y="4114800"/>
                  <a:ext cx="87313" cy="112713"/>
                </a:xfrm>
                <a:custGeom>
                  <a:avLst/>
                  <a:gdLst>
                    <a:gd name="T0" fmla="*/ 20 w 55"/>
                    <a:gd name="T1" fmla="*/ 61 h 71"/>
                    <a:gd name="T2" fmla="*/ 20 w 55"/>
                    <a:gd name="T3" fmla="*/ 61 h 71"/>
                    <a:gd name="T4" fmla="*/ 5 w 55"/>
                    <a:gd name="T5" fmla="*/ 51 h 71"/>
                    <a:gd name="T6" fmla="*/ 0 w 55"/>
                    <a:gd name="T7" fmla="*/ 46 h 71"/>
                    <a:gd name="T8" fmla="*/ 5 w 55"/>
                    <a:gd name="T9" fmla="*/ 46 h 71"/>
                    <a:gd name="T10" fmla="*/ 5 w 55"/>
                    <a:gd name="T11" fmla="*/ 41 h 71"/>
                    <a:gd name="T12" fmla="*/ 5 w 55"/>
                    <a:gd name="T13" fmla="*/ 36 h 71"/>
                    <a:gd name="T14" fmla="*/ 10 w 55"/>
                    <a:gd name="T15" fmla="*/ 36 h 71"/>
                    <a:gd name="T16" fmla="*/ 10 w 55"/>
                    <a:gd name="T17" fmla="*/ 36 h 71"/>
                    <a:gd name="T18" fmla="*/ 5 w 55"/>
                    <a:gd name="T19" fmla="*/ 30 h 71"/>
                    <a:gd name="T20" fmla="*/ 0 w 55"/>
                    <a:gd name="T21" fmla="*/ 25 h 71"/>
                    <a:gd name="T22" fmla="*/ 0 w 55"/>
                    <a:gd name="T23" fmla="*/ 25 h 71"/>
                    <a:gd name="T24" fmla="*/ 0 w 55"/>
                    <a:gd name="T25" fmla="*/ 20 h 71"/>
                    <a:gd name="T26" fmla="*/ 10 w 55"/>
                    <a:gd name="T27" fmla="*/ 15 h 71"/>
                    <a:gd name="T28" fmla="*/ 10 w 55"/>
                    <a:gd name="T29" fmla="*/ 15 h 71"/>
                    <a:gd name="T30" fmla="*/ 10 w 55"/>
                    <a:gd name="T31" fmla="*/ 10 h 71"/>
                    <a:gd name="T32" fmla="*/ 15 w 55"/>
                    <a:gd name="T33" fmla="*/ 10 h 71"/>
                    <a:gd name="T34" fmla="*/ 20 w 55"/>
                    <a:gd name="T35" fmla="*/ 10 h 71"/>
                    <a:gd name="T36" fmla="*/ 20 w 55"/>
                    <a:gd name="T37" fmla="*/ 5 h 71"/>
                    <a:gd name="T38" fmla="*/ 25 w 55"/>
                    <a:gd name="T39" fmla="*/ 5 h 71"/>
                    <a:gd name="T40" fmla="*/ 40 w 55"/>
                    <a:gd name="T41" fmla="*/ 0 h 71"/>
                    <a:gd name="T42" fmla="*/ 45 w 55"/>
                    <a:gd name="T43" fmla="*/ 5 h 71"/>
                    <a:gd name="T44" fmla="*/ 45 w 55"/>
                    <a:gd name="T45" fmla="*/ 10 h 71"/>
                    <a:gd name="T46" fmla="*/ 55 w 55"/>
                    <a:gd name="T47" fmla="*/ 20 h 71"/>
                    <a:gd name="T48" fmla="*/ 55 w 55"/>
                    <a:gd name="T49" fmla="*/ 25 h 71"/>
                    <a:gd name="T50" fmla="*/ 50 w 55"/>
                    <a:gd name="T51" fmla="*/ 36 h 71"/>
                    <a:gd name="T52" fmla="*/ 45 w 55"/>
                    <a:gd name="T53" fmla="*/ 36 h 71"/>
                    <a:gd name="T54" fmla="*/ 50 w 55"/>
                    <a:gd name="T55" fmla="*/ 36 h 71"/>
                    <a:gd name="T56" fmla="*/ 45 w 55"/>
                    <a:gd name="T57" fmla="*/ 41 h 71"/>
                    <a:gd name="T58" fmla="*/ 40 w 55"/>
                    <a:gd name="T59" fmla="*/ 46 h 71"/>
                    <a:gd name="T60" fmla="*/ 45 w 55"/>
                    <a:gd name="T61" fmla="*/ 46 h 71"/>
                    <a:gd name="T62" fmla="*/ 45 w 55"/>
                    <a:gd name="T63" fmla="*/ 46 h 71"/>
                    <a:gd name="T64" fmla="*/ 45 w 55"/>
                    <a:gd name="T65" fmla="*/ 56 h 71"/>
                    <a:gd name="T66" fmla="*/ 40 w 55"/>
                    <a:gd name="T67" fmla="*/ 61 h 71"/>
                    <a:gd name="T68" fmla="*/ 45 w 55"/>
                    <a:gd name="T69" fmla="*/ 66 h 71"/>
                    <a:gd name="T70" fmla="*/ 40 w 55"/>
                    <a:gd name="T71" fmla="*/ 71 h 71"/>
                    <a:gd name="T72" fmla="*/ 35 w 55"/>
                    <a:gd name="T73" fmla="*/ 71 h 71"/>
                    <a:gd name="T74" fmla="*/ 30 w 55"/>
                    <a:gd name="T75" fmla="*/ 71 h 71"/>
                    <a:gd name="T76" fmla="*/ 20 w 55"/>
                    <a:gd name="T77"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71">
                      <a:moveTo>
                        <a:pt x="20" y="61"/>
                      </a:moveTo>
                      <a:lnTo>
                        <a:pt x="20" y="61"/>
                      </a:lnTo>
                      <a:lnTo>
                        <a:pt x="5" y="51"/>
                      </a:lnTo>
                      <a:lnTo>
                        <a:pt x="0" y="46"/>
                      </a:lnTo>
                      <a:lnTo>
                        <a:pt x="5" y="46"/>
                      </a:lnTo>
                      <a:lnTo>
                        <a:pt x="5" y="41"/>
                      </a:lnTo>
                      <a:lnTo>
                        <a:pt x="5" y="36"/>
                      </a:lnTo>
                      <a:lnTo>
                        <a:pt x="10" y="36"/>
                      </a:lnTo>
                      <a:lnTo>
                        <a:pt x="10" y="36"/>
                      </a:lnTo>
                      <a:lnTo>
                        <a:pt x="5" y="30"/>
                      </a:lnTo>
                      <a:lnTo>
                        <a:pt x="0" y="25"/>
                      </a:lnTo>
                      <a:lnTo>
                        <a:pt x="0" y="25"/>
                      </a:lnTo>
                      <a:lnTo>
                        <a:pt x="0" y="20"/>
                      </a:lnTo>
                      <a:lnTo>
                        <a:pt x="10" y="15"/>
                      </a:lnTo>
                      <a:lnTo>
                        <a:pt x="10" y="15"/>
                      </a:lnTo>
                      <a:lnTo>
                        <a:pt x="10" y="10"/>
                      </a:lnTo>
                      <a:lnTo>
                        <a:pt x="15" y="10"/>
                      </a:lnTo>
                      <a:lnTo>
                        <a:pt x="20" y="10"/>
                      </a:lnTo>
                      <a:lnTo>
                        <a:pt x="20" y="5"/>
                      </a:lnTo>
                      <a:lnTo>
                        <a:pt x="25" y="5"/>
                      </a:lnTo>
                      <a:lnTo>
                        <a:pt x="40" y="0"/>
                      </a:lnTo>
                      <a:lnTo>
                        <a:pt x="45" y="5"/>
                      </a:lnTo>
                      <a:lnTo>
                        <a:pt x="45" y="10"/>
                      </a:lnTo>
                      <a:lnTo>
                        <a:pt x="55" y="20"/>
                      </a:lnTo>
                      <a:lnTo>
                        <a:pt x="55" y="25"/>
                      </a:lnTo>
                      <a:lnTo>
                        <a:pt x="50" y="36"/>
                      </a:lnTo>
                      <a:lnTo>
                        <a:pt x="45" y="36"/>
                      </a:lnTo>
                      <a:lnTo>
                        <a:pt x="50" y="36"/>
                      </a:lnTo>
                      <a:lnTo>
                        <a:pt x="45" y="41"/>
                      </a:lnTo>
                      <a:lnTo>
                        <a:pt x="40" y="46"/>
                      </a:lnTo>
                      <a:lnTo>
                        <a:pt x="45" y="46"/>
                      </a:lnTo>
                      <a:lnTo>
                        <a:pt x="45" y="46"/>
                      </a:lnTo>
                      <a:lnTo>
                        <a:pt x="45" y="56"/>
                      </a:lnTo>
                      <a:lnTo>
                        <a:pt x="40" y="61"/>
                      </a:lnTo>
                      <a:lnTo>
                        <a:pt x="45" y="66"/>
                      </a:lnTo>
                      <a:lnTo>
                        <a:pt x="40" y="71"/>
                      </a:lnTo>
                      <a:lnTo>
                        <a:pt x="35" y="71"/>
                      </a:lnTo>
                      <a:lnTo>
                        <a:pt x="30" y="71"/>
                      </a:lnTo>
                      <a:lnTo>
                        <a:pt x="20" y="61"/>
                      </a:lnTo>
                    </a:path>
                  </a:pathLst>
                </a:custGeom>
                <a:grpFill/>
                <a:ln w="3175" cap="rnd">
                  <a:noFill/>
                  <a:prstDash val="solid"/>
                  <a:miter lim="800000"/>
                  <a:headEnd/>
                  <a:tailEnd/>
                </a:ln>
              </p:spPr>
              <p:txBody>
                <a:bodyPr/>
                <a:lstStyle/>
                <a:p>
                  <a:endParaRPr lang="en-US"/>
                </a:p>
              </p:txBody>
            </p:sp>
            <p:sp>
              <p:nvSpPr>
                <p:cNvPr id="95" name="Freeform 81">
                  <a:extLst>
                    <a:ext uri="{FF2B5EF4-FFF2-40B4-BE49-F238E27FC236}">
                      <a16:creationId xmlns:a16="http://schemas.microsoft.com/office/drawing/2014/main" id="{E87AE23F-F3BC-45D8-AEAF-0ED85D4E71F8}"/>
                    </a:ext>
                  </a:extLst>
                </p:cNvPr>
                <p:cNvSpPr>
                  <a:spLocks/>
                </p:cNvSpPr>
                <p:nvPr/>
              </p:nvSpPr>
              <p:spPr bwMode="auto">
                <a:xfrm>
                  <a:off x="5049839" y="4146550"/>
                  <a:ext cx="330200" cy="249238"/>
                </a:xfrm>
                <a:custGeom>
                  <a:avLst/>
                  <a:gdLst>
                    <a:gd name="T0" fmla="*/ 31 w 208"/>
                    <a:gd name="T1" fmla="*/ 127 h 157"/>
                    <a:gd name="T2" fmla="*/ 46 w 208"/>
                    <a:gd name="T3" fmla="*/ 112 h 157"/>
                    <a:gd name="T4" fmla="*/ 56 w 208"/>
                    <a:gd name="T5" fmla="*/ 107 h 157"/>
                    <a:gd name="T6" fmla="*/ 56 w 208"/>
                    <a:gd name="T7" fmla="*/ 97 h 157"/>
                    <a:gd name="T8" fmla="*/ 46 w 208"/>
                    <a:gd name="T9" fmla="*/ 107 h 157"/>
                    <a:gd name="T10" fmla="*/ 36 w 208"/>
                    <a:gd name="T11" fmla="*/ 112 h 157"/>
                    <a:gd name="T12" fmla="*/ 21 w 208"/>
                    <a:gd name="T13" fmla="*/ 127 h 157"/>
                    <a:gd name="T14" fmla="*/ 5 w 208"/>
                    <a:gd name="T15" fmla="*/ 142 h 157"/>
                    <a:gd name="T16" fmla="*/ 0 w 208"/>
                    <a:gd name="T17" fmla="*/ 132 h 157"/>
                    <a:gd name="T18" fmla="*/ 0 w 208"/>
                    <a:gd name="T19" fmla="*/ 132 h 157"/>
                    <a:gd name="T20" fmla="*/ 5 w 208"/>
                    <a:gd name="T21" fmla="*/ 127 h 157"/>
                    <a:gd name="T22" fmla="*/ 5 w 208"/>
                    <a:gd name="T23" fmla="*/ 117 h 157"/>
                    <a:gd name="T24" fmla="*/ 0 w 208"/>
                    <a:gd name="T25" fmla="*/ 112 h 157"/>
                    <a:gd name="T26" fmla="*/ 5 w 208"/>
                    <a:gd name="T27" fmla="*/ 107 h 157"/>
                    <a:gd name="T28" fmla="*/ 5 w 208"/>
                    <a:gd name="T29" fmla="*/ 102 h 157"/>
                    <a:gd name="T30" fmla="*/ 5 w 208"/>
                    <a:gd name="T31" fmla="*/ 91 h 157"/>
                    <a:gd name="T32" fmla="*/ 10 w 208"/>
                    <a:gd name="T33" fmla="*/ 81 h 157"/>
                    <a:gd name="T34" fmla="*/ 16 w 208"/>
                    <a:gd name="T35" fmla="*/ 71 h 157"/>
                    <a:gd name="T36" fmla="*/ 21 w 208"/>
                    <a:gd name="T37" fmla="*/ 76 h 157"/>
                    <a:gd name="T38" fmla="*/ 36 w 208"/>
                    <a:gd name="T39" fmla="*/ 71 h 157"/>
                    <a:gd name="T40" fmla="*/ 51 w 208"/>
                    <a:gd name="T41" fmla="*/ 61 h 157"/>
                    <a:gd name="T42" fmla="*/ 46 w 208"/>
                    <a:gd name="T43" fmla="*/ 51 h 157"/>
                    <a:gd name="T44" fmla="*/ 46 w 208"/>
                    <a:gd name="T45" fmla="*/ 36 h 157"/>
                    <a:gd name="T46" fmla="*/ 46 w 208"/>
                    <a:gd name="T47" fmla="*/ 26 h 157"/>
                    <a:gd name="T48" fmla="*/ 56 w 208"/>
                    <a:gd name="T49" fmla="*/ 31 h 157"/>
                    <a:gd name="T50" fmla="*/ 66 w 208"/>
                    <a:gd name="T51" fmla="*/ 26 h 157"/>
                    <a:gd name="T52" fmla="*/ 76 w 208"/>
                    <a:gd name="T53" fmla="*/ 41 h 157"/>
                    <a:gd name="T54" fmla="*/ 97 w 208"/>
                    <a:gd name="T55" fmla="*/ 36 h 157"/>
                    <a:gd name="T56" fmla="*/ 102 w 208"/>
                    <a:gd name="T57" fmla="*/ 31 h 157"/>
                    <a:gd name="T58" fmla="*/ 112 w 208"/>
                    <a:gd name="T59" fmla="*/ 21 h 157"/>
                    <a:gd name="T60" fmla="*/ 112 w 208"/>
                    <a:gd name="T61" fmla="*/ 31 h 157"/>
                    <a:gd name="T62" fmla="*/ 137 w 208"/>
                    <a:gd name="T63" fmla="*/ 26 h 157"/>
                    <a:gd name="T64" fmla="*/ 152 w 208"/>
                    <a:gd name="T65" fmla="*/ 21 h 157"/>
                    <a:gd name="T66" fmla="*/ 167 w 208"/>
                    <a:gd name="T67" fmla="*/ 31 h 157"/>
                    <a:gd name="T68" fmla="*/ 162 w 208"/>
                    <a:gd name="T69" fmla="*/ 16 h 157"/>
                    <a:gd name="T70" fmla="*/ 162 w 208"/>
                    <a:gd name="T71" fmla="*/ 10 h 157"/>
                    <a:gd name="T72" fmla="*/ 178 w 208"/>
                    <a:gd name="T73" fmla="*/ 0 h 157"/>
                    <a:gd name="T74" fmla="*/ 188 w 208"/>
                    <a:gd name="T75" fmla="*/ 16 h 157"/>
                    <a:gd name="T76" fmla="*/ 203 w 208"/>
                    <a:gd name="T77" fmla="*/ 26 h 157"/>
                    <a:gd name="T78" fmla="*/ 198 w 208"/>
                    <a:gd name="T79" fmla="*/ 36 h 157"/>
                    <a:gd name="T80" fmla="*/ 203 w 208"/>
                    <a:gd name="T81" fmla="*/ 51 h 157"/>
                    <a:gd name="T82" fmla="*/ 198 w 208"/>
                    <a:gd name="T83" fmla="*/ 61 h 157"/>
                    <a:gd name="T84" fmla="*/ 193 w 208"/>
                    <a:gd name="T85" fmla="*/ 76 h 157"/>
                    <a:gd name="T86" fmla="*/ 188 w 208"/>
                    <a:gd name="T87" fmla="*/ 107 h 157"/>
                    <a:gd name="T88" fmla="*/ 198 w 208"/>
                    <a:gd name="T89" fmla="*/ 127 h 157"/>
                    <a:gd name="T90" fmla="*/ 193 w 208"/>
                    <a:gd name="T91" fmla="*/ 132 h 157"/>
                    <a:gd name="T92" fmla="*/ 178 w 208"/>
                    <a:gd name="T93" fmla="*/ 137 h 157"/>
                    <a:gd name="T94" fmla="*/ 167 w 208"/>
                    <a:gd name="T95" fmla="*/ 127 h 157"/>
                    <a:gd name="T96" fmla="*/ 167 w 208"/>
                    <a:gd name="T97" fmla="*/ 132 h 157"/>
                    <a:gd name="T98" fmla="*/ 152 w 208"/>
                    <a:gd name="T99" fmla="*/ 132 h 157"/>
                    <a:gd name="T100" fmla="*/ 152 w 208"/>
                    <a:gd name="T101" fmla="*/ 142 h 157"/>
                    <a:gd name="T102" fmla="*/ 142 w 208"/>
                    <a:gd name="T103" fmla="*/ 137 h 157"/>
                    <a:gd name="T104" fmla="*/ 132 w 208"/>
                    <a:gd name="T105" fmla="*/ 137 h 157"/>
                    <a:gd name="T106" fmla="*/ 102 w 208"/>
                    <a:gd name="T107" fmla="*/ 157 h 157"/>
                    <a:gd name="T108" fmla="*/ 76 w 208"/>
                    <a:gd name="T109" fmla="*/ 157 h 157"/>
                    <a:gd name="T110" fmla="*/ 76 w 208"/>
                    <a:gd name="T111" fmla="*/ 147 h 157"/>
                    <a:gd name="T112" fmla="*/ 71 w 208"/>
                    <a:gd name="T113" fmla="*/ 147 h 157"/>
                    <a:gd name="T114" fmla="*/ 61 w 208"/>
                    <a:gd name="T115" fmla="*/ 152 h 157"/>
                    <a:gd name="T116" fmla="*/ 61 w 208"/>
                    <a:gd name="T117" fmla="*/ 142 h 157"/>
                    <a:gd name="T118" fmla="*/ 41 w 208"/>
                    <a:gd name="T119" fmla="*/ 1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7">
                      <a:moveTo>
                        <a:pt x="41" y="132"/>
                      </a:moveTo>
                      <a:lnTo>
                        <a:pt x="41" y="132"/>
                      </a:lnTo>
                      <a:lnTo>
                        <a:pt x="31" y="127"/>
                      </a:lnTo>
                      <a:lnTo>
                        <a:pt x="31" y="127"/>
                      </a:lnTo>
                      <a:lnTo>
                        <a:pt x="36" y="122"/>
                      </a:lnTo>
                      <a:lnTo>
                        <a:pt x="46" y="112"/>
                      </a:lnTo>
                      <a:lnTo>
                        <a:pt x="46" y="112"/>
                      </a:lnTo>
                      <a:lnTo>
                        <a:pt x="56" y="107"/>
                      </a:lnTo>
                      <a:lnTo>
                        <a:pt x="56" y="107"/>
                      </a:lnTo>
                      <a:lnTo>
                        <a:pt x="61" y="102"/>
                      </a:lnTo>
                      <a:lnTo>
                        <a:pt x="61" y="97"/>
                      </a:lnTo>
                      <a:lnTo>
                        <a:pt x="56" y="97"/>
                      </a:lnTo>
                      <a:lnTo>
                        <a:pt x="56" y="102"/>
                      </a:lnTo>
                      <a:lnTo>
                        <a:pt x="51" y="107"/>
                      </a:lnTo>
                      <a:lnTo>
                        <a:pt x="46" y="107"/>
                      </a:lnTo>
                      <a:lnTo>
                        <a:pt x="46" y="107"/>
                      </a:lnTo>
                      <a:lnTo>
                        <a:pt x="41" y="107"/>
                      </a:lnTo>
                      <a:lnTo>
                        <a:pt x="36" y="112"/>
                      </a:lnTo>
                      <a:lnTo>
                        <a:pt x="36" y="117"/>
                      </a:lnTo>
                      <a:lnTo>
                        <a:pt x="31" y="117"/>
                      </a:lnTo>
                      <a:lnTo>
                        <a:pt x="21" y="127"/>
                      </a:lnTo>
                      <a:lnTo>
                        <a:pt x="21" y="127"/>
                      </a:lnTo>
                      <a:lnTo>
                        <a:pt x="16" y="132"/>
                      </a:lnTo>
                      <a:lnTo>
                        <a:pt x="5" y="142"/>
                      </a:lnTo>
                      <a:lnTo>
                        <a:pt x="5" y="137"/>
                      </a:lnTo>
                      <a:lnTo>
                        <a:pt x="5" y="137"/>
                      </a:lnTo>
                      <a:lnTo>
                        <a:pt x="0" y="132"/>
                      </a:lnTo>
                      <a:lnTo>
                        <a:pt x="0" y="132"/>
                      </a:lnTo>
                      <a:lnTo>
                        <a:pt x="0" y="132"/>
                      </a:lnTo>
                      <a:lnTo>
                        <a:pt x="0" y="132"/>
                      </a:lnTo>
                      <a:lnTo>
                        <a:pt x="5" y="127"/>
                      </a:lnTo>
                      <a:lnTo>
                        <a:pt x="5" y="127"/>
                      </a:lnTo>
                      <a:lnTo>
                        <a:pt x="5" y="127"/>
                      </a:lnTo>
                      <a:lnTo>
                        <a:pt x="5" y="127"/>
                      </a:lnTo>
                      <a:lnTo>
                        <a:pt x="5" y="122"/>
                      </a:lnTo>
                      <a:lnTo>
                        <a:pt x="5" y="117"/>
                      </a:lnTo>
                      <a:lnTo>
                        <a:pt x="0" y="112"/>
                      </a:lnTo>
                      <a:lnTo>
                        <a:pt x="0" y="112"/>
                      </a:lnTo>
                      <a:lnTo>
                        <a:pt x="0" y="112"/>
                      </a:lnTo>
                      <a:lnTo>
                        <a:pt x="5" y="112"/>
                      </a:lnTo>
                      <a:lnTo>
                        <a:pt x="5" y="107"/>
                      </a:lnTo>
                      <a:lnTo>
                        <a:pt x="5" y="107"/>
                      </a:lnTo>
                      <a:lnTo>
                        <a:pt x="5" y="107"/>
                      </a:lnTo>
                      <a:lnTo>
                        <a:pt x="5" y="102"/>
                      </a:lnTo>
                      <a:lnTo>
                        <a:pt x="5" y="102"/>
                      </a:lnTo>
                      <a:lnTo>
                        <a:pt x="5" y="97"/>
                      </a:lnTo>
                      <a:lnTo>
                        <a:pt x="5" y="97"/>
                      </a:lnTo>
                      <a:lnTo>
                        <a:pt x="5" y="91"/>
                      </a:lnTo>
                      <a:lnTo>
                        <a:pt x="10" y="86"/>
                      </a:lnTo>
                      <a:lnTo>
                        <a:pt x="10" y="81"/>
                      </a:lnTo>
                      <a:lnTo>
                        <a:pt x="10" y="81"/>
                      </a:lnTo>
                      <a:lnTo>
                        <a:pt x="10" y="76"/>
                      </a:lnTo>
                      <a:lnTo>
                        <a:pt x="10" y="71"/>
                      </a:lnTo>
                      <a:lnTo>
                        <a:pt x="16" y="71"/>
                      </a:lnTo>
                      <a:lnTo>
                        <a:pt x="16" y="76"/>
                      </a:lnTo>
                      <a:lnTo>
                        <a:pt x="21" y="76"/>
                      </a:lnTo>
                      <a:lnTo>
                        <a:pt x="21" y="76"/>
                      </a:lnTo>
                      <a:lnTo>
                        <a:pt x="26" y="71"/>
                      </a:lnTo>
                      <a:lnTo>
                        <a:pt x="31" y="71"/>
                      </a:lnTo>
                      <a:lnTo>
                        <a:pt x="36" y="71"/>
                      </a:lnTo>
                      <a:lnTo>
                        <a:pt x="36" y="66"/>
                      </a:lnTo>
                      <a:lnTo>
                        <a:pt x="46" y="66"/>
                      </a:lnTo>
                      <a:lnTo>
                        <a:pt x="51" y="61"/>
                      </a:lnTo>
                      <a:lnTo>
                        <a:pt x="51" y="61"/>
                      </a:lnTo>
                      <a:lnTo>
                        <a:pt x="51" y="56"/>
                      </a:lnTo>
                      <a:lnTo>
                        <a:pt x="46" y="51"/>
                      </a:lnTo>
                      <a:lnTo>
                        <a:pt x="46" y="46"/>
                      </a:lnTo>
                      <a:lnTo>
                        <a:pt x="41" y="41"/>
                      </a:lnTo>
                      <a:lnTo>
                        <a:pt x="46" y="36"/>
                      </a:lnTo>
                      <a:lnTo>
                        <a:pt x="46" y="36"/>
                      </a:lnTo>
                      <a:lnTo>
                        <a:pt x="46" y="31"/>
                      </a:lnTo>
                      <a:lnTo>
                        <a:pt x="46" y="26"/>
                      </a:lnTo>
                      <a:lnTo>
                        <a:pt x="51" y="26"/>
                      </a:lnTo>
                      <a:lnTo>
                        <a:pt x="51" y="31"/>
                      </a:lnTo>
                      <a:lnTo>
                        <a:pt x="56" y="31"/>
                      </a:lnTo>
                      <a:lnTo>
                        <a:pt x="61" y="31"/>
                      </a:lnTo>
                      <a:lnTo>
                        <a:pt x="66" y="26"/>
                      </a:lnTo>
                      <a:lnTo>
                        <a:pt x="66" y="26"/>
                      </a:lnTo>
                      <a:lnTo>
                        <a:pt x="71" y="26"/>
                      </a:lnTo>
                      <a:lnTo>
                        <a:pt x="71" y="31"/>
                      </a:lnTo>
                      <a:lnTo>
                        <a:pt x="76" y="41"/>
                      </a:lnTo>
                      <a:lnTo>
                        <a:pt x="86" y="41"/>
                      </a:lnTo>
                      <a:lnTo>
                        <a:pt x="91" y="41"/>
                      </a:lnTo>
                      <a:lnTo>
                        <a:pt x="97" y="36"/>
                      </a:lnTo>
                      <a:lnTo>
                        <a:pt x="102" y="36"/>
                      </a:lnTo>
                      <a:lnTo>
                        <a:pt x="102" y="31"/>
                      </a:lnTo>
                      <a:lnTo>
                        <a:pt x="102" y="31"/>
                      </a:lnTo>
                      <a:lnTo>
                        <a:pt x="102" y="21"/>
                      </a:lnTo>
                      <a:lnTo>
                        <a:pt x="102" y="21"/>
                      </a:lnTo>
                      <a:lnTo>
                        <a:pt x="112" y="21"/>
                      </a:lnTo>
                      <a:lnTo>
                        <a:pt x="107" y="31"/>
                      </a:lnTo>
                      <a:lnTo>
                        <a:pt x="107" y="31"/>
                      </a:lnTo>
                      <a:lnTo>
                        <a:pt x="112" y="31"/>
                      </a:lnTo>
                      <a:lnTo>
                        <a:pt x="122" y="31"/>
                      </a:lnTo>
                      <a:lnTo>
                        <a:pt x="127" y="31"/>
                      </a:lnTo>
                      <a:lnTo>
                        <a:pt x="137" y="26"/>
                      </a:lnTo>
                      <a:lnTo>
                        <a:pt x="142" y="26"/>
                      </a:lnTo>
                      <a:lnTo>
                        <a:pt x="147" y="26"/>
                      </a:lnTo>
                      <a:lnTo>
                        <a:pt x="152" y="21"/>
                      </a:lnTo>
                      <a:lnTo>
                        <a:pt x="157" y="26"/>
                      </a:lnTo>
                      <a:lnTo>
                        <a:pt x="162" y="31"/>
                      </a:lnTo>
                      <a:lnTo>
                        <a:pt x="167" y="31"/>
                      </a:lnTo>
                      <a:lnTo>
                        <a:pt x="167" y="26"/>
                      </a:lnTo>
                      <a:lnTo>
                        <a:pt x="167" y="21"/>
                      </a:lnTo>
                      <a:lnTo>
                        <a:pt x="162" y="16"/>
                      </a:lnTo>
                      <a:lnTo>
                        <a:pt x="157" y="16"/>
                      </a:lnTo>
                      <a:lnTo>
                        <a:pt x="157" y="16"/>
                      </a:lnTo>
                      <a:lnTo>
                        <a:pt x="162" y="10"/>
                      </a:lnTo>
                      <a:lnTo>
                        <a:pt x="167" y="10"/>
                      </a:lnTo>
                      <a:lnTo>
                        <a:pt x="178" y="5"/>
                      </a:lnTo>
                      <a:lnTo>
                        <a:pt x="178" y="0"/>
                      </a:lnTo>
                      <a:lnTo>
                        <a:pt x="183" y="5"/>
                      </a:lnTo>
                      <a:lnTo>
                        <a:pt x="188" y="5"/>
                      </a:lnTo>
                      <a:lnTo>
                        <a:pt x="188" y="16"/>
                      </a:lnTo>
                      <a:lnTo>
                        <a:pt x="193" y="26"/>
                      </a:lnTo>
                      <a:lnTo>
                        <a:pt x="198" y="26"/>
                      </a:lnTo>
                      <a:lnTo>
                        <a:pt x="203" y="26"/>
                      </a:lnTo>
                      <a:lnTo>
                        <a:pt x="208" y="26"/>
                      </a:lnTo>
                      <a:lnTo>
                        <a:pt x="203" y="36"/>
                      </a:lnTo>
                      <a:lnTo>
                        <a:pt x="198" y="36"/>
                      </a:lnTo>
                      <a:lnTo>
                        <a:pt x="198" y="41"/>
                      </a:lnTo>
                      <a:lnTo>
                        <a:pt x="198" y="46"/>
                      </a:lnTo>
                      <a:lnTo>
                        <a:pt x="203" y="51"/>
                      </a:lnTo>
                      <a:lnTo>
                        <a:pt x="208" y="51"/>
                      </a:lnTo>
                      <a:lnTo>
                        <a:pt x="208" y="56"/>
                      </a:lnTo>
                      <a:lnTo>
                        <a:pt x="198" y="61"/>
                      </a:lnTo>
                      <a:lnTo>
                        <a:pt x="203" y="66"/>
                      </a:lnTo>
                      <a:lnTo>
                        <a:pt x="198" y="71"/>
                      </a:lnTo>
                      <a:lnTo>
                        <a:pt x="193" y="76"/>
                      </a:lnTo>
                      <a:lnTo>
                        <a:pt x="193" y="97"/>
                      </a:lnTo>
                      <a:lnTo>
                        <a:pt x="188" y="102"/>
                      </a:lnTo>
                      <a:lnTo>
                        <a:pt x="188" y="107"/>
                      </a:lnTo>
                      <a:lnTo>
                        <a:pt x="193" y="117"/>
                      </a:lnTo>
                      <a:lnTo>
                        <a:pt x="193" y="122"/>
                      </a:lnTo>
                      <a:lnTo>
                        <a:pt x="198" y="127"/>
                      </a:lnTo>
                      <a:lnTo>
                        <a:pt x="198" y="132"/>
                      </a:lnTo>
                      <a:lnTo>
                        <a:pt x="198" y="132"/>
                      </a:lnTo>
                      <a:lnTo>
                        <a:pt x="193" y="132"/>
                      </a:lnTo>
                      <a:lnTo>
                        <a:pt x="188" y="132"/>
                      </a:lnTo>
                      <a:lnTo>
                        <a:pt x="183" y="137"/>
                      </a:lnTo>
                      <a:lnTo>
                        <a:pt x="178" y="137"/>
                      </a:lnTo>
                      <a:lnTo>
                        <a:pt x="178" y="137"/>
                      </a:lnTo>
                      <a:lnTo>
                        <a:pt x="173" y="137"/>
                      </a:lnTo>
                      <a:lnTo>
                        <a:pt x="167" y="127"/>
                      </a:lnTo>
                      <a:lnTo>
                        <a:pt x="167" y="122"/>
                      </a:lnTo>
                      <a:lnTo>
                        <a:pt x="167" y="127"/>
                      </a:lnTo>
                      <a:lnTo>
                        <a:pt x="167" y="132"/>
                      </a:lnTo>
                      <a:lnTo>
                        <a:pt x="162" y="137"/>
                      </a:lnTo>
                      <a:lnTo>
                        <a:pt x="157" y="132"/>
                      </a:lnTo>
                      <a:lnTo>
                        <a:pt x="152" y="132"/>
                      </a:lnTo>
                      <a:lnTo>
                        <a:pt x="152" y="137"/>
                      </a:lnTo>
                      <a:lnTo>
                        <a:pt x="157" y="142"/>
                      </a:lnTo>
                      <a:lnTo>
                        <a:pt x="152" y="142"/>
                      </a:lnTo>
                      <a:lnTo>
                        <a:pt x="152" y="137"/>
                      </a:lnTo>
                      <a:lnTo>
                        <a:pt x="142" y="132"/>
                      </a:lnTo>
                      <a:lnTo>
                        <a:pt x="142" y="137"/>
                      </a:lnTo>
                      <a:lnTo>
                        <a:pt x="142" y="142"/>
                      </a:lnTo>
                      <a:lnTo>
                        <a:pt x="137" y="142"/>
                      </a:lnTo>
                      <a:lnTo>
                        <a:pt x="132" y="137"/>
                      </a:lnTo>
                      <a:lnTo>
                        <a:pt x="122" y="132"/>
                      </a:lnTo>
                      <a:lnTo>
                        <a:pt x="112" y="147"/>
                      </a:lnTo>
                      <a:lnTo>
                        <a:pt x="102" y="157"/>
                      </a:lnTo>
                      <a:lnTo>
                        <a:pt x="91" y="152"/>
                      </a:lnTo>
                      <a:lnTo>
                        <a:pt x="86" y="157"/>
                      </a:lnTo>
                      <a:lnTo>
                        <a:pt x="76" y="157"/>
                      </a:lnTo>
                      <a:lnTo>
                        <a:pt x="76" y="157"/>
                      </a:lnTo>
                      <a:lnTo>
                        <a:pt x="76" y="152"/>
                      </a:lnTo>
                      <a:lnTo>
                        <a:pt x="76" y="147"/>
                      </a:lnTo>
                      <a:lnTo>
                        <a:pt x="76" y="147"/>
                      </a:lnTo>
                      <a:lnTo>
                        <a:pt x="71" y="142"/>
                      </a:lnTo>
                      <a:lnTo>
                        <a:pt x="71" y="147"/>
                      </a:lnTo>
                      <a:lnTo>
                        <a:pt x="66" y="147"/>
                      </a:lnTo>
                      <a:lnTo>
                        <a:pt x="61" y="152"/>
                      </a:lnTo>
                      <a:lnTo>
                        <a:pt x="61" y="152"/>
                      </a:lnTo>
                      <a:lnTo>
                        <a:pt x="56" y="152"/>
                      </a:lnTo>
                      <a:lnTo>
                        <a:pt x="61" y="147"/>
                      </a:lnTo>
                      <a:lnTo>
                        <a:pt x="61" y="142"/>
                      </a:lnTo>
                      <a:lnTo>
                        <a:pt x="61" y="142"/>
                      </a:lnTo>
                      <a:lnTo>
                        <a:pt x="46" y="137"/>
                      </a:lnTo>
                      <a:lnTo>
                        <a:pt x="41" y="137"/>
                      </a:lnTo>
                      <a:lnTo>
                        <a:pt x="41" y="132"/>
                      </a:lnTo>
                    </a:path>
                  </a:pathLst>
                </a:custGeom>
                <a:grpFill/>
                <a:ln w="3175" cap="rnd">
                  <a:noFill/>
                  <a:prstDash val="solid"/>
                  <a:miter lim="800000"/>
                  <a:headEnd/>
                  <a:tailEnd/>
                </a:ln>
              </p:spPr>
              <p:txBody>
                <a:bodyPr/>
                <a:lstStyle/>
                <a:p>
                  <a:endParaRPr lang="en-US"/>
                </a:p>
              </p:txBody>
            </p:sp>
            <p:sp>
              <p:nvSpPr>
                <p:cNvPr id="96" name="Freeform 82">
                  <a:extLst>
                    <a:ext uri="{FF2B5EF4-FFF2-40B4-BE49-F238E27FC236}">
                      <a16:creationId xmlns:a16="http://schemas.microsoft.com/office/drawing/2014/main" id="{B0B2D0D4-44D8-4CCF-9305-904389B00DBE}"/>
                    </a:ext>
                  </a:extLst>
                </p:cNvPr>
                <p:cNvSpPr>
                  <a:spLocks/>
                </p:cNvSpPr>
                <p:nvPr/>
              </p:nvSpPr>
              <p:spPr bwMode="auto">
                <a:xfrm>
                  <a:off x="5516564" y="4171950"/>
                  <a:ext cx="201613" cy="280988"/>
                </a:xfrm>
                <a:custGeom>
                  <a:avLst/>
                  <a:gdLst>
                    <a:gd name="T0" fmla="*/ 117 w 127"/>
                    <a:gd name="T1" fmla="*/ 70 h 177"/>
                    <a:gd name="T2" fmla="*/ 106 w 127"/>
                    <a:gd name="T3" fmla="*/ 81 h 177"/>
                    <a:gd name="T4" fmla="*/ 86 w 127"/>
                    <a:gd name="T5" fmla="*/ 70 h 177"/>
                    <a:gd name="T6" fmla="*/ 81 w 127"/>
                    <a:gd name="T7" fmla="*/ 65 h 177"/>
                    <a:gd name="T8" fmla="*/ 81 w 127"/>
                    <a:gd name="T9" fmla="*/ 75 h 177"/>
                    <a:gd name="T10" fmla="*/ 86 w 127"/>
                    <a:gd name="T11" fmla="*/ 86 h 177"/>
                    <a:gd name="T12" fmla="*/ 96 w 127"/>
                    <a:gd name="T13" fmla="*/ 96 h 177"/>
                    <a:gd name="T14" fmla="*/ 111 w 127"/>
                    <a:gd name="T15" fmla="*/ 101 h 177"/>
                    <a:gd name="T16" fmla="*/ 111 w 127"/>
                    <a:gd name="T17" fmla="*/ 106 h 177"/>
                    <a:gd name="T18" fmla="*/ 111 w 127"/>
                    <a:gd name="T19" fmla="*/ 121 h 177"/>
                    <a:gd name="T20" fmla="*/ 122 w 127"/>
                    <a:gd name="T21" fmla="*/ 121 h 177"/>
                    <a:gd name="T22" fmla="*/ 117 w 127"/>
                    <a:gd name="T23" fmla="*/ 141 h 177"/>
                    <a:gd name="T24" fmla="*/ 122 w 127"/>
                    <a:gd name="T25" fmla="*/ 172 h 177"/>
                    <a:gd name="T26" fmla="*/ 117 w 127"/>
                    <a:gd name="T27" fmla="*/ 177 h 177"/>
                    <a:gd name="T28" fmla="*/ 111 w 127"/>
                    <a:gd name="T29" fmla="*/ 172 h 177"/>
                    <a:gd name="T30" fmla="*/ 106 w 127"/>
                    <a:gd name="T31" fmla="*/ 162 h 177"/>
                    <a:gd name="T32" fmla="*/ 91 w 127"/>
                    <a:gd name="T33" fmla="*/ 162 h 177"/>
                    <a:gd name="T34" fmla="*/ 96 w 127"/>
                    <a:gd name="T35" fmla="*/ 172 h 177"/>
                    <a:gd name="T36" fmla="*/ 81 w 127"/>
                    <a:gd name="T37" fmla="*/ 172 h 177"/>
                    <a:gd name="T38" fmla="*/ 86 w 127"/>
                    <a:gd name="T39" fmla="*/ 156 h 177"/>
                    <a:gd name="T40" fmla="*/ 76 w 127"/>
                    <a:gd name="T41" fmla="*/ 151 h 177"/>
                    <a:gd name="T42" fmla="*/ 56 w 127"/>
                    <a:gd name="T43" fmla="*/ 156 h 177"/>
                    <a:gd name="T44" fmla="*/ 46 w 127"/>
                    <a:gd name="T45" fmla="*/ 156 h 177"/>
                    <a:gd name="T46" fmla="*/ 41 w 127"/>
                    <a:gd name="T47" fmla="*/ 146 h 177"/>
                    <a:gd name="T48" fmla="*/ 41 w 127"/>
                    <a:gd name="T49" fmla="*/ 141 h 177"/>
                    <a:gd name="T50" fmla="*/ 36 w 127"/>
                    <a:gd name="T51" fmla="*/ 126 h 177"/>
                    <a:gd name="T52" fmla="*/ 41 w 127"/>
                    <a:gd name="T53" fmla="*/ 121 h 177"/>
                    <a:gd name="T54" fmla="*/ 46 w 127"/>
                    <a:gd name="T55" fmla="*/ 116 h 177"/>
                    <a:gd name="T56" fmla="*/ 41 w 127"/>
                    <a:gd name="T57" fmla="*/ 101 h 177"/>
                    <a:gd name="T58" fmla="*/ 20 w 127"/>
                    <a:gd name="T59" fmla="*/ 96 h 177"/>
                    <a:gd name="T60" fmla="*/ 10 w 127"/>
                    <a:gd name="T61" fmla="*/ 86 h 177"/>
                    <a:gd name="T62" fmla="*/ 0 w 127"/>
                    <a:gd name="T63" fmla="*/ 70 h 177"/>
                    <a:gd name="T64" fmla="*/ 15 w 127"/>
                    <a:gd name="T65" fmla="*/ 70 h 177"/>
                    <a:gd name="T66" fmla="*/ 15 w 127"/>
                    <a:gd name="T67" fmla="*/ 60 h 177"/>
                    <a:gd name="T68" fmla="*/ 10 w 127"/>
                    <a:gd name="T69" fmla="*/ 50 h 177"/>
                    <a:gd name="T70" fmla="*/ 15 w 127"/>
                    <a:gd name="T71" fmla="*/ 35 h 177"/>
                    <a:gd name="T72" fmla="*/ 10 w 127"/>
                    <a:gd name="T73" fmla="*/ 30 h 177"/>
                    <a:gd name="T74" fmla="*/ 5 w 127"/>
                    <a:gd name="T75" fmla="*/ 15 h 177"/>
                    <a:gd name="T76" fmla="*/ 10 w 127"/>
                    <a:gd name="T77" fmla="*/ 5 h 177"/>
                    <a:gd name="T78" fmla="*/ 30 w 127"/>
                    <a:gd name="T79" fmla="*/ 0 h 177"/>
                    <a:gd name="T80" fmla="*/ 46 w 127"/>
                    <a:gd name="T81" fmla="*/ 15 h 177"/>
                    <a:gd name="T82" fmla="*/ 56 w 127"/>
                    <a:gd name="T83" fmla="*/ 15 h 177"/>
                    <a:gd name="T84" fmla="*/ 86 w 127"/>
                    <a:gd name="T85" fmla="*/ 35 h 177"/>
                    <a:gd name="T86" fmla="*/ 86 w 127"/>
                    <a:gd name="T87" fmla="*/ 50 h 177"/>
                    <a:gd name="T88" fmla="*/ 101 w 127"/>
                    <a:gd name="T89" fmla="*/ 5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77">
                      <a:moveTo>
                        <a:pt x="111" y="70"/>
                      </a:moveTo>
                      <a:lnTo>
                        <a:pt x="111" y="70"/>
                      </a:lnTo>
                      <a:lnTo>
                        <a:pt x="117" y="70"/>
                      </a:lnTo>
                      <a:lnTo>
                        <a:pt x="117" y="75"/>
                      </a:lnTo>
                      <a:lnTo>
                        <a:pt x="111" y="75"/>
                      </a:lnTo>
                      <a:lnTo>
                        <a:pt x="106" y="81"/>
                      </a:lnTo>
                      <a:lnTo>
                        <a:pt x="101" y="75"/>
                      </a:lnTo>
                      <a:lnTo>
                        <a:pt x="91" y="75"/>
                      </a:lnTo>
                      <a:lnTo>
                        <a:pt x="86" y="70"/>
                      </a:lnTo>
                      <a:lnTo>
                        <a:pt x="86" y="70"/>
                      </a:lnTo>
                      <a:lnTo>
                        <a:pt x="86" y="65"/>
                      </a:lnTo>
                      <a:lnTo>
                        <a:pt x="81" y="65"/>
                      </a:lnTo>
                      <a:lnTo>
                        <a:pt x="81" y="65"/>
                      </a:lnTo>
                      <a:lnTo>
                        <a:pt x="76" y="70"/>
                      </a:lnTo>
                      <a:lnTo>
                        <a:pt x="81" y="75"/>
                      </a:lnTo>
                      <a:lnTo>
                        <a:pt x="81" y="81"/>
                      </a:lnTo>
                      <a:lnTo>
                        <a:pt x="86" y="81"/>
                      </a:lnTo>
                      <a:lnTo>
                        <a:pt x="86" y="86"/>
                      </a:lnTo>
                      <a:lnTo>
                        <a:pt x="86" y="91"/>
                      </a:lnTo>
                      <a:lnTo>
                        <a:pt x="91" y="96"/>
                      </a:lnTo>
                      <a:lnTo>
                        <a:pt x="96" y="96"/>
                      </a:lnTo>
                      <a:lnTo>
                        <a:pt x="101" y="96"/>
                      </a:lnTo>
                      <a:lnTo>
                        <a:pt x="106" y="101"/>
                      </a:lnTo>
                      <a:lnTo>
                        <a:pt x="111" y="101"/>
                      </a:lnTo>
                      <a:lnTo>
                        <a:pt x="117" y="101"/>
                      </a:lnTo>
                      <a:lnTo>
                        <a:pt x="117" y="101"/>
                      </a:lnTo>
                      <a:lnTo>
                        <a:pt x="111" y="106"/>
                      </a:lnTo>
                      <a:lnTo>
                        <a:pt x="111" y="111"/>
                      </a:lnTo>
                      <a:lnTo>
                        <a:pt x="111" y="111"/>
                      </a:lnTo>
                      <a:lnTo>
                        <a:pt x="111" y="121"/>
                      </a:lnTo>
                      <a:lnTo>
                        <a:pt x="117" y="116"/>
                      </a:lnTo>
                      <a:lnTo>
                        <a:pt x="122" y="121"/>
                      </a:lnTo>
                      <a:lnTo>
                        <a:pt x="122" y="121"/>
                      </a:lnTo>
                      <a:lnTo>
                        <a:pt x="117" y="131"/>
                      </a:lnTo>
                      <a:lnTo>
                        <a:pt x="117" y="136"/>
                      </a:lnTo>
                      <a:lnTo>
                        <a:pt x="117" y="141"/>
                      </a:lnTo>
                      <a:lnTo>
                        <a:pt x="122" y="146"/>
                      </a:lnTo>
                      <a:lnTo>
                        <a:pt x="127" y="156"/>
                      </a:lnTo>
                      <a:lnTo>
                        <a:pt x="122" y="172"/>
                      </a:lnTo>
                      <a:lnTo>
                        <a:pt x="122" y="177"/>
                      </a:lnTo>
                      <a:lnTo>
                        <a:pt x="117" y="177"/>
                      </a:lnTo>
                      <a:lnTo>
                        <a:pt x="117" y="177"/>
                      </a:lnTo>
                      <a:lnTo>
                        <a:pt x="117" y="172"/>
                      </a:lnTo>
                      <a:lnTo>
                        <a:pt x="117" y="172"/>
                      </a:lnTo>
                      <a:lnTo>
                        <a:pt x="111" y="172"/>
                      </a:lnTo>
                      <a:lnTo>
                        <a:pt x="106" y="167"/>
                      </a:lnTo>
                      <a:lnTo>
                        <a:pt x="106" y="162"/>
                      </a:lnTo>
                      <a:lnTo>
                        <a:pt x="106" y="162"/>
                      </a:lnTo>
                      <a:lnTo>
                        <a:pt x="101" y="167"/>
                      </a:lnTo>
                      <a:lnTo>
                        <a:pt x="96" y="162"/>
                      </a:lnTo>
                      <a:lnTo>
                        <a:pt x="91" y="162"/>
                      </a:lnTo>
                      <a:lnTo>
                        <a:pt x="91" y="167"/>
                      </a:lnTo>
                      <a:lnTo>
                        <a:pt x="91" y="172"/>
                      </a:lnTo>
                      <a:lnTo>
                        <a:pt x="96" y="172"/>
                      </a:lnTo>
                      <a:lnTo>
                        <a:pt x="91" y="172"/>
                      </a:lnTo>
                      <a:lnTo>
                        <a:pt x="86" y="172"/>
                      </a:lnTo>
                      <a:lnTo>
                        <a:pt x="81" y="172"/>
                      </a:lnTo>
                      <a:lnTo>
                        <a:pt x="81" y="167"/>
                      </a:lnTo>
                      <a:lnTo>
                        <a:pt x="86" y="162"/>
                      </a:lnTo>
                      <a:lnTo>
                        <a:pt x="86" y="156"/>
                      </a:lnTo>
                      <a:lnTo>
                        <a:pt x="81" y="151"/>
                      </a:lnTo>
                      <a:lnTo>
                        <a:pt x="76" y="151"/>
                      </a:lnTo>
                      <a:lnTo>
                        <a:pt x="76" y="151"/>
                      </a:lnTo>
                      <a:lnTo>
                        <a:pt x="71" y="156"/>
                      </a:lnTo>
                      <a:lnTo>
                        <a:pt x="66" y="156"/>
                      </a:lnTo>
                      <a:lnTo>
                        <a:pt x="56" y="156"/>
                      </a:lnTo>
                      <a:lnTo>
                        <a:pt x="51" y="156"/>
                      </a:lnTo>
                      <a:lnTo>
                        <a:pt x="46" y="156"/>
                      </a:lnTo>
                      <a:lnTo>
                        <a:pt x="46" y="156"/>
                      </a:lnTo>
                      <a:lnTo>
                        <a:pt x="41" y="151"/>
                      </a:lnTo>
                      <a:lnTo>
                        <a:pt x="41" y="146"/>
                      </a:lnTo>
                      <a:lnTo>
                        <a:pt x="41" y="146"/>
                      </a:lnTo>
                      <a:lnTo>
                        <a:pt x="41" y="141"/>
                      </a:lnTo>
                      <a:lnTo>
                        <a:pt x="41" y="141"/>
                      </a:lnTo>
                      <a:lnTo>
                        <a:pt x="41" y="141"/>
                      </a:lnTo>
                      <a:lnTo>
                        <a:pt x="36" y="136"/>
                      </a:lnTo>
                      <a:lnTo>
                        <a:pt x="41" y="131"/>
                      </a:lnTo>
                      <a:lnTo>
                        <a:pt x="36" y="126"/>
                      </a:lnTo>
                      <a:lnTo>
                        <a:pt x="41" y="126"/>
                      </a:lnTo>
                      <a:lnTo>
                        <a:pt x="41" y="121"/>
                      </a:lnTo>
                      <a:lnTo>
                        <a:pt x="41" y="121"/>
                      </a:lnTo>
                      <a:lnTo>
                        <a:pt x="51" y="121"/>
                      </a:lnTo>
                      <a:lnTo>
                        <a:pt x="51" y="121"/>
                      </a:lnTo>
                      <a:lnTo>
                        <a:pt x="46" y="116"/>
                      </a:lnTo>
                      <a:lnTo>
                        <a:pt x="51" y="111"/>
                      </a:lnTo>
                      <a:lnTo>
                        <a:pt x="46" y="106"/>
                      </a:lnTo>
                      <a:lnTo>
                        <a:pt x="41" y="101"/>
                      </a:lnTo>
                      <a:lnTo>
                        <a:pt x="30" y="96"/>
                      </a:lnTo>
                      <a:lnTo>
                        <a:pt x="25" y="96"/>
                      </a:lnTo>
                      <a:lnTo>
                        <a:pt x="20" y="96"/>
                      </a:lnTo>
                      <a:lnTo>
                        <a:pt x="20" y="96"/>
                      </a:lnTo>
                      <a:lnTo>
                        <a:pt x="15" y="96"/>
                      </a:lnTo>
                      <a:lnTo>
                        <a:pt x="10" y="86"/>
                      </a:lnTo>
                      <a:lnTo>
                        <a:pt x="5" y="86"/>
                      </a:lnTo>
                      <a:lnTo>
                        <a:pt x="5" y="75"/>
                      </a:lnTo>
                      <a:lnTo>
                        <a:pt x="0" y="70"/>
                      </a:lnTo>
                      <a:lnTo>
                        <a:pt x="5" y="70"/>
                      </a:lnTo>
                      <a:lnTo>
                        <a:pt x="5" y="70"/>
                      </a:lnTo>
                      <a:lnTo>
                        <a:pt x="15" y="70"/>
                      </a:lnTo>
                      <a:lnTo>
                        <a:pt x="15" y="70"/>
                      </a:lnTo>
                      <a:lnTo>
                        <a:pt x="15" y="65"/>
                      </a:lnTo>
                      <a:lnTo>
                        <a:pt x="15" y="60"/>
                      </a:lnTo>
                      <a:lnTo>
                        <a:pt x="15" y="55"/>
                      </a:lnTo>
                      <a:lnTo>
                        <a:pt x="10" y="55"/>
                      </a:lnTo>
                      <a:lnTo>
                        <a:pt x="10" y="50"/>
                      </a:lnTo>
                      <a:lnTo>
                        <a:pt x="10" y="45"/>
                      </a:lnTo>
                      <a:lnTo>
                        <a:pt x="20" y="40"/>
                      </a:lnTo>
                      <a:lnTo>
                        <a:pt x="15" y="35"/>
                      </a:lnTo>
                      <a:lnTo>
                        <a:pt x="15" y="35"/>
                      </a:lnTo>
                      <a:lnTo>
                        <a:pt x="10" y="35"/>
                      </a:lnTo>
                      <a:lnTo>
                        <a:pt x="10" y="30"/>
                      </a:lnTo>
                      <a:lnTo>
                        <a:pt x="15" y="20"/>
                      </a:lnTo>
                      <a:lnTo>
                        <a:pt x="15" y="20"/>
                      </a:lnTo>
                      <a:lnTo>
                        <a:pt x="5" y="15"/>
                      </a:lnTo>
                      <a:lnTo>
                        <a:pt x="0" y="15"/>
                      </a:lnTo>
                      <a:lnTo>
                        <a:pt x="5" y="10"/>
                      </a:lnTo>
                      <a:lnTo>
                        <a:pt x="10" y="5"/>
                      </a:lnTo>
                      <a:lnTo>
                        <a:pt x="20" y="5"/>
                      </a:lnTo>
                      <a:lnTo>
                        <a:pt x="25" y="0"/>
                      </a:lnTo>
                      <a:lnTo>
                        <a:pt x="30" y="0"/>
                      </a:lnTo>
                      <a:lnTo>
                        <a:pt x="36" y="0"/>
                      </a:lnTo>
                      <a:lnTo>
                        <a:pt x="41" y="0"/>
                      </a:lnTo>
                      <a:lnTo>
                        <a:pt x="46" y="15"/>
                      </a:lnTo>
                      <a:lnTo>
                        <a:pt x="46" y="15"/>
                      </a:lnTo>
                      <a:lnTo>
                        <a:pt x="51" y="10"/>
                      </a:lnTo>
                      <a:lnTo>
                        <a:pt x="56" y="15"/>
                      </a:lnTo>
                      <a:lnTo>
                        <a:pt x="71" y="25"/>
                      </a:lnTo>
                      <a:lnTo>
                        <a:pt x="81" y="35"/>
                      </a:lnTo>
                      <a:lnTo>
                        <a:pt x="86" y="35"/>
                      </a:lnTo>
                      <a:lnTo>
                        <a:pt x="91" y="35"/>
                      </a:lnTo>
                      <a:lnTo>
                        <a:pt x="91" y="40"/>
                      </a:lnTo>
                      <a:lnTo>
                        <a:pt x="86" y="50"/>
                      </a:lnTo>
                      <a:lnTo>
                        <a:pt x="91" y="50"/>
                      </a:lnTo>
                      <a:lnTo>
                        <a:pt x="96" y="55"/>
                      </a:lnTo>
                      <a:lnTo>
                        <a:pt x="101" y="55"/>
                      </a:lnTo>
                      <a:lnTo>
                        <a:pt x="111" y="65"/>
                      </a:lnTo>
                      <a:lnTo>
                        <a:pt x="111" y="70"/>
                      </a:lnTo>
                    </a:path>
                  </a:pathLst>
                </a:custGeom>
                <a:grpFill/>
                <a:ln w="3175" cap="rnd">
                  <a:noFill/>
                  <a:prstDash val="solid"/>
                  <a:miter lim="800000"/>
                  <a:headEnd/>
                  <a:tailEnd/>
                </a:ln>
              </p:spPr>
              <p:txBody>
                <a:bodyPr/>
                <a:lstStyle/>
                <a:p>
                  <a:endParaRPr lang="en-US"/>
                </a:p>
              </p:txBody>
            </p:sp>
            <p:sp>
              <p:nvSpPr>
                <p:cNvPr id="97" name="Freeform 83">
                  <a:extLst>
                    <a:ext uri="{FF2B5EF4-FFF2-40B4-BE49-F238E27FC236}">
                      <a16:creationId xmlns:a16="http://schemas.microsoft.com/office/drawing/2014/main" id="{726EB6E5-4829-4140-A653-0823283B9196}"/>
                    </a:ext>
                  </a:extLst>
                </p:cNvPr>
                <p:cNvSpPr>
                  <a:spLocks/>
                </p:cNvSpPr>
                <p:nvPr/>
              </p:nvSpPr>
              <p:spPr bwMode="auto">
                <a:xfrm>
                  <a:off x="5653089" y="4059238"/>
                  <a:ext cx="168275" cy="241300"/>
                </a:xfrm>
                <a:custGeom>
                  <a:avLst/>
                  <a:gdLst>
                    <a:gd name="T0" fmla="*/ 31 w 106"/>
                    <a:gd name="T1" fmla="*/ 5 h 152"/>
                    <a:gd name="T2" fmla="*/ 46 w 106"/>
                    <a:gd name="T3" fmla="*/ 0 h 152"/>
                    <a:gd name="T4" fmla="*/ 51 w 106"/>
                    <a:gd name="T5" fmla="*/ 10 h 152"/>
                    <a:gd name="T6" fmla="*/ 61 w 106"/>
                    <a:gd name="T7" fmla="*/ 20 h 152"/>
                    <a:gd name="T8" fmla="*/ 66 w 106"/>
                    <a:gd name="T9" fmla="*/ 25 h 152"/>
                    <a:gd name="T10" fmla="*/ 76 w 106"/>
                    <a:gd name="T11" fmla="*/ 25 h 152"/>
                    <a:gd name="T12" fmla="*/ 81 w 106"/>
                    <a:gd name="T13" fmla="*/ 35 h 152"/>
                    <a:gd name="T14" fmla="*/ 86 w 106"/>
                    <a:gd name="T15" fmla="*/ 40 h 152"/>
                    <a:gd name="T16" fmla="*/ 81 w 106"/>
                    <a:gd name="T17" fmla="*/ 45 h 152"/>
                    <a:gd name="T18" fmla="*/ 86 w 106"/>
                    <a:gd name="T19" fmla="*/ 50 h 152"/>
                    <a:gd name="T20" fmla="*/ 96 w 106"/>
                    <a:gd name="T21" fmla="*/ 50 h 152"/>
                    <a:gd name="T22" fmla="*/ 106 w 106"/>
                    <a:gd name="T23" fmla="*/ 55 h 152"/>
                    <a:gd name="T24" fmla="*/ 101 w 106"/>
                    <a:gd name="T25" fmla="*/ 76 h 152"/>
                    <a:gd name="T26" fmla="*/ 91 w 106"/>
                    <a:gd name="T27" fmla="*/ 81 h 152"/>
                    <a:gd name="T28" fmla="*/ 86 w 106"/>
                    <a:gd name="T29" fmla="*/ 91 h 152"/>
                    <a:gd name="T30" fmla="*/ 81 w 106"/>
                    <a:gd name="T31" fmla="*/ 96 h 152"/>
                    <a:gd name="T32" fmla="*/ 71 w 106"/>
                    <a:gd name="T33" fmla="*/ 96 h 152"/>
                    <a:gd name="T34" fmla="*/ 61 w 106"/>
                    <a:gd name="T35" fmla="*/ 101 h 152"/>
                    <a:gd name="T36" fmla="*/ 61 w 106"/>
                    <a:gd name="T37" fmla="*/ 106 h 152"/>
                    <a:gd name="T38" fmla="*/ 61 w 106"/>
                    <a:gd name="T39" fmla="*/ 106 h 152"/>
                    <a:gd name="T40" fmla="*/ 56 w 106"/>
                    <a:gd name="T41" fmla="*/ 101 h 152"/>
                    <a:gd name="T42" fmla="*/ 56 w 106"/>
                    <a:gd name="T43" fmla="*/ 111 h 152"/>
                    <a:gd name="T44" fmla="*/ 51 w 106"/>
                    <a:gd name="T45" fmla="*/ 116 h 152"/>
                    <a:gd name="T46" fmla="*/ 41 w 106"/>
                    <a:gd name="T47" fmla="*/ 116 h 152"/>
                    <a:gd name="T48" fmla="*/ 41 w 106"/>
                    <a:gd name="T49" fmla="*/ 126 h 152"/>
                    <a:gd name="T50" fmla="*/ 41 w 106"/>
                    <a:gd name="T51" fmla="*/ 131 h 152"/>
                    <a:gd name="T52" fmla="*/ 46 w 106"/>
                    <a:gd name="T53" fmla="*/ 136 h 152"/>
                    <a:gd name="T54" fmla="*/ 36 w 106"/>
                    <a:gd name="T55" fmla="*/ 141 h 152"/>
                    <a:gd name="T56" fmla="*/ 31 w 106"/>
                    <a:gd name="T57" fmla="*/ 152 h 152"/>
                    <a:gd name="T58" fmla="*/ 31 w 106"/>
                    <a:gd name="T59" fmla="*/ 146 h 152"/>
                    <a:gd name="T60" fmla="*/ 25 w 106"/>
                    <a:gd name="T61" fmla="*/ 141 h 152"/>
                    <a:gd name="T62" fmla="*/ 15 w 106"/>
                    <a:gd name="T63" fmla="*/ 126 h 152"/>
                    <a:gd name="T64" fmla="*/ 5 w 106"/>
                    <a:gd name="T65" fmla="*/ 121 h 152"/>
                    <a:gd name="T66" fmla="*/ 5 w 106"/>
                    <a:gd name="T67" fmla="*/ 111 h 152"/>
                    <a:gd name="T68" fmla="*/ 10 w 106"/>
                    <a:gd name="T69" fmla="*/ 101 h 152"/>
                    <a:gd name="T70" fmla="*/ 10 w 106"/>
                    <a:gd name="T71" fmla="*/ 91 h 152"/>
                    <a:gd name="T72" fmla="*/ 10 w 106"/>
                    <a:gd name="T73" fmla="*/ 81 h 152"/>
                    <a:gd name="T74" fmla="*/ 10 w 106"/>
                    <a:gd name="T75" fmla="*/ 76 h 152"/>
                    <a:gd name="T76" fmla="*/ 10 w 106"/>
                    <a:gd name="T77" fmla="*/ 71 h 152"/>
                    <a:gd name="T78" fmla="*/ 20 w 106"/>
                    <a:gd name="T79" fmla="*/ 60 h 152"/>
                    <a:gd name="T80" fmla="*/ 10 w 106"/>
                    <a:gd name="T81" fmla="*/ 45 h 152"/>
                    <a:gd name="T82" fmla="*/ 5 w 106"/>
                    <a:gd name="T83" fmla="*/ 35 h 152"/>
                    <a:gd name="T84" fmla="*/ 10 w 106"/>
                    <a:gd name="T85" fmla="*/ 20 h 152"/>
                    <a:gd name="T86" fmla="*/ 10 w 106"/>
                    <a:gd name="T87" fmla="*/ 15 h 152"/>
                    <a:gd name="T88" fmla="*/ 20 w 106"/>
                    <a:gd name="T89" fmla="*/ 10 h 152"/>
                    <a:gd name="T90" fmla="*/ 25 w 106"/>
                    <a:gd name="T91" fmla="*/ 15 h 152"/>
                    <a:gd name="T92" fmla="*/ 31 w 106"/>
                    <a:gd name="T93"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52">
                      <a:moveTo>
                        <a:pt x="31" y="5"/>
                      </a:moveTo>
                      <a:lnTo>
                        <a:pt x="31" y="5"/>
                      </a:lnTo>
                      <a:lnTo>
                        <a:pt x="36" y="0"/>
                      </a:lnTo>
                      <a:lnTo>
                        <a:pt x="46" y="0"/>
                      </a:lnTo>
                      <a:lnTo>
                        <a:pt x="51" y="0"/>
                      </a:lnTo>
                      <a:lnTo>
                        <a:pt x="51" y="10"/>
                      </a:lnTo>
                      <a:lnTo>
                        <a:pt x="61" y="10"/>
                      </a:lnTo>
                      <a:lnTo>
                        <a:pt x="61" y="20"/>
                      </a:lnTo>
                      <a:lnTo>
                        <a:pt x="61" y="25"/>
                      </a:lnTo>
                      <a:lnTo>
                        <a:pt x="66" y="25"/>
                      </a:lnTo>
                      <a:lnTo>
                        <a:pt x="66" y="20"/>
                      </a:lnTo>
                      <a:lnTo>
                        <a:pt x="76" y="25"/>
                      </a:lnTo>
                      <a:lnTo>
                        <a:pt x="76" y="30"/>
                      </a:lnTo>
                      <a:lnTo>
                        <a:pt x="81" y="35"/>
                      </a:lnTo>
                      <a:lnTo>
                        <a:pt x="86" y="35"/>
                      </a:lnTo>
                      <a:lnTo>
                        <a:pt x="86" y="40"/>
                      </a:lnTo>
                      <a:lnTo>
                        <a:pt x="81" y="40"/>
                      </a:lnTo>
                      <a:lnTo>
                        <a:pt x="81" y="45"/>
                      </a:lnTo>
                      <a:lnTo>
                        <a:pt x="91" y="45"/>
                      </a:lnTo>
                      <a:lnTo>
                        <a:pt x="86" y="50"/>
                      </a:lnTo>
                      <a:lnTo>
                        <a:pt x="86" y="50"/>
                      </a:lnTo>
                      <a:lnTo>
                        <a:pt x="96" y="50"/>
                      </a:lnTo>
                      <a:lnTo>
                        <a:pt x="106" y="50"/>
                      </a:lnTo>
                      <a:lnTo>
                        <a:pt x="106" y="55"/>
                      </a:lnTo>
                      <a:lnTo>
                        <a:pt x="101" y="71"/>
                      </a:lnTo>
                      <a:lnTo>
                        <a:pt x="101" y="76"/>
                      </a:lnTo>
                      <a:lnTo>
                        <a:pt x="96" y="76"/>
                      </a:lnTo>
                      <a:lnTo>
                        <a:pt x="91" y="81"/>
                      </a:lnTo>
                      <a:lnTo>
                        <a:pt x="91" y="91"/>
                      </a:lnTo>
                      <a:lnTo>
                        <a:pt x="86" y="91"/>
                      </a:lnTo>
                      <a:lnTo>
                        <a:pt x="81" y="96"/>
                      </a:lnTo>
                      <a:lnTo>
                        <a:pt x="81" y="96"/>
                      </a:lnTo>
                      <a:lnTo>
                        <a:pt x="76" y="96"/>
                      </a:lnTo>
                      <a:lnTo>
                        <a:pt x="71" y="96"/>
                      </a:lnTo>
                      <a:lnTo>
                        <a:pt x="66" y="96"/>
                      </a:lnTo>
                      <a:lnTo>
                        <a:pt x="61" y="101"/>
                      </a:lnTo>
                      <a:lnTo>
                        <a:pt x="66" y="101"/>
                      </a:lnTo>
                      <a:lnTo>
                        <a:pt x="61" y="106"/>
                      </a:lnTo>
                      <a:lnTo>
                        <a:pt x="61" y="106"/>
                      </a:lnTo>
                      <a:lnTo>
                        <a:pt x="61" y="106"/>
                      </a:lnTo>
                      <a:lnTo>
                        <a:pt x="56" y="96"/>
                      </a:lnTo>
                      <a:lnTo>
                        <a:pt x="56" y="101"/>
                      </a:lnTo>
                      <a:lnTo>
                        <a:pt x="56" y="106"/>
                      </a:lnTo>
                      <a:lnTo>
                        <a:pt x="56" y="111"/>
                      </a:lnTo>
                      <a:lnTo>
                        <a:pt x="56" y="116"/>
                      </a:lnTo>
                      <a:lnTo>
                        <a:pt x="51" y="116"/>
                      </a:lnTo>
                      <a:lnTo>
                        <a:pt x="46" y="116"/>
                      </a:lnTo>
                      <a:lnTo>
                        <a:pt x="41" y="116"/>
                      </a:lnTo>
                      <a:lnTo>
                        <a:pt x="41" y="121"/>
                      </a:lnTo>
                      <a:lnTo>
                        <a:pt x="41" y="126"/>
                      </a:lnTo>
                      <a:lnTo>
                        <a:pt x="41" y="126"/>
                      </a:lnTo>
                      <a:lnTo>
                        <a:pt x="41" y="131"/>
                      </a:lnTo>
                      <a:lnTo>
                        <a:pt x="41" y="136"/>
                      </a:lnTo>
                      <a:lnTo>
                        <a:pt x="46" y="136"/>
                      </a:lnTo>
                      <a:lnTo>
                        <a:pt x="41" y="136"/>
                      </a:lnTo>
                      <a:lnTo>
                        <a:pt x="36" y="141"/>
                      </a:lnTo>
                      <a:lnTo>
                        <a:pt x="36" y="146"/>
                      </a:lnTo>
                      <a:lnTo>
                        <a:pt x="31" y="152"/>
                      </a:lnTo>
                      <a:lnTo>
                        <a:pt x="31" y="152"/>
                      </a:lnTo>
                      <a:lnTo>
                        <a:pt x="31" y="146"/>
                      </a:lnTo>
                      <a:lnTo>
                        <a:pt x="31" y="141"/>
                      </a:lnTo>
                      <a:lnTo>
                        <a:pt x="25" y="141"/>
                      </a:lnTo>
                      <a:lnTo>
                        <a:pt x="25" y="136"/>
                      </a:lnTo>
                      <a:lnTo>
                        <a:pt x="15" y="126"/>
                      </a:lnTo>
                      <a:lnTo>
                        <a:pt x="10" y="126"/>
                      </a:lnTo>
                      <a:lnTo>
                        <a:pt x="5" y="121"/>
                      </a:lnTo>
                      <a:lnTo>
                        <a:pt x="0" y="121"/>
                      </a:lnTo>
                      <a:lnTo>
                        <a:pt x="5" y="111"/>
                      </a:lnTo>
                      <a:lnTo>
                        <a:pt x="5" y="106"/>
                      </a:lnTo>
                      <a:lnTo>
                        <a:pt x="10" y="101"/>
                      </a:lnTo>
                      <a:lnTo>
                        <a:pt x="5" y="96"/>
                      </a:lnTo>
                      <a:lnTo>
                        <a:pt x="10" y="91"/>
                      </a:lnTo>
                      <a:lnTo>
                        <a:pt x="10" y="81"/>
                      </a:lnTo>
                      <a:lnTo>
                        <a:pt x="10" y="81"/>
                      </a:lnTo>
                      <a:lnTo>
                        <a:pt x="5" y="81"/>
                      </a:lnTo>
                      <a:lnTo>
                        <a:pt x="10" y="76"/>
                      </a:lnTo>
                      <a:lnTo>
                        <a:pt x="15" y="71"/>
                      </a:lnTo>
                      <a:lnTo>
                        <a:pt x="10" y="71"/>
                      </a:lnTo>
                      <a:lnTo>
                        <a:pt x="15" y="71"/>
                      </a:lnTo>
                      <a:lnTo>
                        <a:pt x="20" y="60"/>
                      </a:lnTo>
                      <a:lnTo>
                        <a:pt x="20" y="55"/>
                      </a:lnTo>
                      <a:lnTo>
                        <a:pt x="10" y="45"/>
                      </a:lnTo>
                      <a:lnTo>
                        <a:pt x="10" y="40"/>
                      </a:lnTo>
                      <a:lnTo>
                        <a:pt x="5" y="35"/>
                      </a:lnTo>
                      <a:lnTo>
                        <a:pt x="10" y="25"/>
                      </a:lnTo>
                      <a:lnTo>
                        <a:pt x="10" y="20"/>
                      </a:lnTo>
                      <a:lnTo>
                        <a:pt x="10" y="15"/>
                      </a:lnTo>
                      <a:lnTo>
                        <a:pt x="10" y="15"/>
                      </a:lnTo>
                      <a:lnTo>
                        <a:pt x="20" y="10"/>
                      </a:lnTo>
                      <a:lnTo>
                        <a:pt x="20" y="10"/>
                      </a:lnTo>
                      <a:lnTo>
                        <a:pt x="25" y="15"/>
                      </a:lnTo>
                      <a:lnTo>
                        <a:pt x="25" y="15"/>
                      </a:lnTo>
                      <a:lnTo>
                        <a:pt x="31" y="15"/>
                      </a:lnTo>
                      <a:lnTo>
                        <a:pt x="31" y="15"/>
                      </a:lnTo>
                      <a:lnTo>
                        <a:pt x="31" y="5"/>
                      </a:lnTo>
                    </a:path>
                  </a:pathLst>
                </a:custGeom>
                <a:grpFill/>
                <a:ln w="3175" cap="rnd">
                  <a:noFill/>
                  <a:prstDash val="solid"/>
                  <a:miter lim="800000"/>
                  <a:headEnd/>
                  <a:tailEnd/>
                </a:ln>
              </p:spPr>
              <p:txBody>
                <a:bodyPr/>
                <a:lstStyle/>
                <a:p>
                  <a:endParaRPr lang="en-US"/>
                </a:p>
              </p:txBody>
            </p:sp>
            <p:sp>
              <p:nvSpPr>
                <p:cNvPr id="98" name="Freeform 84">
                  <a:extLst>
                    <a:ext uri="{FF2B5EF4-FFF2-40B4-BE49-F238E27FC236}">
                      <a16:creationId xmlns:a16="http://schemas.microsoft.com/office/drawing/2014/main" id="{F5F8804A-CF3C-41AA-9563-EB28C27F47D2}"/>
                    </a:ext>
                  </a:extLst>
                </p:cNvPr>
                <p:cNvSpPr>
                  <a:spLocks/>
                </p:cNvSpPr>
                <p:nvPr/>
              </p:nvSpPr>
              <p:spPr bwMode="auto">
                <a:xfrm>
                  <a:off x="5637214" y="4171950"/>
                  <a:ext cx="280988" cy="231775"/>
                </a:xfrm>
                <a:custGeom>
                  <a:avLst/>
                  <a:gdLst>
                    <a:gd name="T0" fmla="*/ 137 w 177"/>
                    <a:gd name="T1" fmla="*/ 5 h 146"/>
                    <a:gd name="T2" fmla="*/ 152 w 177"/>
                    <a:gd name="T3" fmla="*/ 20 h 146"/>
                    <a:gd name="T4" fmla="*/ 162 w 177"/>
                    <a:gd name="T5" fmla="*/ 30 h 146"/>
                    <a:gd name="T6" fmla="*/ 162 w 177"/>
                    <a:gd name="T7" fmla="*/ 40 h 146"/>
                    <a:gd name="T8" fmla="*/ 167 w 177"/>
                    <a:gd name="T9" fmla="*/ 55 h 146"/>
                    <a:gd name="T10" fmla="*/ 172 w 177"/>
                    <a:gd name="T11" fmla="*/ 55 h 146"/>
                    <a:gd name="T12" fmla="*/ 177 w 177"/>
                    <a:gd name="T13" fmla="*/ 60 h 146"/>
                    <a:gd name="T14" fmla="*/ 172 w 177"/>
                    <a:gd name="T15" fmla="*/ 75 h 146"/>
                    <a:gd name="T16" fmla="*/ 167 w 177"/>
                    <a:gd name="T17" fmla="*/ 81 h 146"/>
                    <a:gd name="T18" fmla="*/ 157 w 177"/>
                    <a:gd name="T19" fmla="*/ 86 h 146"/>
                    <a:gd name="T20" fmla="*/ 137 w 177"/>
                    <a:gd name="T21" fmla="*/ 101 h 146"/>
                    <a:gd name="T22" fmla="*/ 111 w 177"/>
                    <a:gd name="T23" fmla="*/ 116 h 146"/>
                    <a:gd name="T24" fmla="*/ 106 w 177"/>
                    <a:gd name="T25" fmla="*/ 121 h 146"/>
                    <a:gd name="T26" fmla="*/ 96 w 177"/>
                    <a:gd name="T27" fmla="*/ 126 h 146"/>
                    <a:gd name="T28" fmla="*/ 91 w 177"/>
                    <a:gd name="T29" fmla="*/ 121 h 146"/>
                    <a:gd name="T30" fmla="*/ 91 w 177"/>
                    <a:gd name="T31" fmla="*/ 126 h 146"/>
                    <a:gd name="T32" fmla="*/ 76 w 177"/>
                    <a:gd name="T33" fmla="*/ 131 h 146"/>
                    <a:gd name="T34" fmla="*/ 61 w 177"/>
                    <a:gd name="T35" fmla="*/ 136 h 146"/>
                    <a:gd name="T36" fmla="*/ 51 w 177"/>
                    <a:gd name="T37" fmla="*/ 136 h 146"/>
                    <a:gd name="T38" fmla="*/ 46 w 177"/>
                    <a:gd name="T39" fmla="*/ 136 h 146"/>
                    <a:gd name="T40" fmla="*/ 46 w 177"/>
                    <a:gd name="T41" fmla="*/ 146 h 146"/>
                    <a:gd name="T42" fmla="*/ 41 w 177"/>
                    <a:gd name="T43" fmla="*/ 136 h 146"/>
                    <a:gd name="T44" fmla="*/ 46 w 177"/>
                    <a:gd name="T45" fmla="*/ 121 h 146"/>
                    <a:gd name="T46" fmla="*/ 41 w 177"/>
                    <a:gd name="T47" fmla="*/ 116 h 146"/>
                    <a:gd name="T48" fmla="*/ 35 w 177"/>
                    <a:gd name="T49" fmla="*/ 111 h 146"/>
                    <a:gd name="T50" fmla="*/ 35 w 177"/>
                    <a:gd name="T51" fmla="*/ 106 h 146"/>
                    <a:gd name="T52" fmla="*/ 41 w 177"/>
                    <a:gd name="T53" fmla="*/ 101 h 146"/>
                    <a:gd name="T54" fmla="*/ 30 w 177"/>
                    <a:gd name="T55" fmla="*/ 101 h 146"/>
                    <a:gd name="T56" fmla="*/ 20 w 177"/>
                    <a:gd name="T57" fmla="*/ 96 h 146"/>
                    <a:gd name="T58" fmla="*/ 10 w 177"/>
                    <a:gd name="T59" fmla="*/ 91 h 146"/>
                    <a:gd name="T60" fmla="*/ 10 w 177"/>
                    <a:gd name="T61" fmla="*/ 81 h 146"/>
                    <a:gd name="T62" fmla="*/ 5 w 177"/>
                    <a:gd name="T63" fmla="*/ 75 h 146"/>
                    <a:gd name="T64" fmla="*/ 5 w 177"/>
                    <a:gd name="T65" fmla="*/ 65 h 146"/>
                    <a:gd name="T66" fmla="*/ 10 w 177"/>
                    <a:gd name="T67" fmla="*/ 65 h 146"/>
                    <a:gd name="T68" fmla="*/ 10 w 177"/>
                    <a:gd name="T69" fmla="*/ 70 h 146"/>
                    <a:gd name="T70" fmla="*/ 25 w 177"/>
                    <a:gd name="T71" fmla="*/ 75 h 146"/>
                    <a:gd name="T72" fmla="*/ 35 w 177"/>
                    <a:gd name="T73" fmla="*/ 75 h 146"/>
                    <a:gd name="T74" fmla="*/ 41 w 177"/>
                    <a:gd name="T75" fmla="*/ 81 h 146"/>
                    <a:gd name="T76" fmla="*/ 46 w 177"/>
                    <a:gd name="T77" fmla="*/ 75 h 146"/>
                    <a:gd name="T78" fmla="*/ 51 w 177"/>
                    <a:gd name="T79" fmla="*/ 65 h 146"/>
                    <a:gd name="T80" fmla="*/ 56 w 177"/>
                    <a:gd name="T81" fmla="*/ 65 h 146"/>
                    <a:gd name="T82" fmla="*/ 66 w 177"/>
                    <a:gd name="T83" fmla="*/ 75 h 146"/>
                    <a:gd name="T84" fmla="*/ 71 w 177"/>
                    <a:gd name="T85" fmla="*/ 70 h 146"/>
                    <a:gd name="T86" fmla="*/ 76 w 177"/>
                    <a:gd name="T87" fmla="*/ 65 h 146"/>
                    <a:gd name="T88" fmla="*/ 71 w 177"/>
                    <a:gd name="T89" fmla="*/ 55 h 146"/>
                    <a:gd name="T90" fmla="*/ 71 w 177"/>
                    <a:gd name="T91" fmla="*/ 50 h 146"/>
                    <a:gd name="T92" fmla="*/ 66 w 177"/>
                    <a:gd name="T93" fmla="*/ 40 h 146"/>
                    <a:gd name="T94" fmla="*/ 66 w 177"/>
                    <a:gd name="T95" fmla="*/ 30 h 146"/>
                    <a:gd name="T96" fmla="*/ 71 w 177"/>
                    <a:gd name="T97" fmla="*/ 35 h 146"/>
                    <a:gd name="T98" fmla="*/ 71 w 177"/>
                    <a:gd name="T99" fmla="*/ 35 h 146"/>
                    <a:gd name="T100" fmla="*/ 71 w 177"/>
                    <a:gd name="T101" fmla="*/ 30 h 146"/>
                    <a:gd name="T102" fmla="*/ 81 w 177"/>
                    <a:gd name="T103" fmla="*/ 25 h 146"/>
                    <a:gd name="T104" fmla="*/ 91 w 177"/>
                    <a:gd name="T105" fmla="*/ 25 h 146"/>
                    <a:gd name="T106" fmla="*/ 96 w 177"/>
                    <a:gd name="T107" fmla="*/ 20 h 146"/>
                    <a:gd name="T108" fmla="*/ 101 w 177"/>
                    <a:gd name="T109" fmla="*/ 10 h 146"/>
                    <a:gd name="T110" fmla="*/ 111 w 177"/>
                    <a:gd name="T111" fmla="*/ 5 h 146"/>
                    <a:gd name="T112" fmla="*/ 111 w 177"/>
                    <a:gd name="T113" fmla="*/ 0 h 146"/>
                    <a:gd name="T114" fmla="*/ 111 w 177"/>
                    <a:gd name="T115" fmla="*/ 10 h 146"/>
                    <a:gd name="T116" fmla="*/ 116 w 177"/>
                    <a:gd name="T117" fmla="*/ 15 h 146"/>
                    <a:gd name="T118" fmla="*/ 127 w 177"/>
                    <a:gd name="T119" fmla="*/ 10 h 146"/>
                    <a:gd name="T120" fmla="*/ 137 w 177"/>
                    <a:gd name="T12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146">
                      <a:moveTo>
                        <a:pt x="137" y="5"/>
                      </a:moveTo>
                      <a:lnTo>
                        <a:pt x="137" y="5"/>
                      </a:lnTo>
                      <a:lnTo>
                        <a:pt x="147" y="10"/>
                      </a:lnTo>
                      <a:lnTo>
                        <a:pt x="152" y="20"/>
                      </a:lnTo>
                      <a:lnTo>
                        <a:pt x="152" y="25"/>
                      </a:lnTo>
                      <a:lnTo>
                        <a:pt x="162" y="30"/>
                      </a:lnTo>
                      <a:lnTo>
                        <a:pt x="162" y="35"/>
                      </a:lnTo>
                      <a:lnTo>
                        <a:pt x="162" y="40"/>
                      </a:lnTo>
                      <a:lnTo>
                        <a:pt x="162" y="50"/>
                      </a:lnTo>
                      <a:lnTo>
                        <a:pt x="167" y="55"/>
                      </a:lnTo>
                      <a:lnTo>
                        <a:pt x="172" y="55"/>
                      </a:lnTo>
                      <a:lnTo>
                        <a:pt x="172" y="55"/>
                      </a:lnTo>
                      <a:lnTo>
                        <a:pt x="177" y="60"/>
                      </a:lnTo>
                      <a:lnTo>
                        <a:pt x="177" y="60"/>
                      </a:lnTo>
                      <a:lnTo>
                        <a:pt x="172" y="65"/>
                      </a:lnTo>
                      <a:lnTo>
                        <a:pt x="172" y="75"/>
                      </a:lnTo>
                      <a:lnTo>
                        <a:pt x="172" y="75"/>
                      </a:lnTo>
                      <a:lnTo>
                        <a:pt x="167" y="81"/>
                      </a:lnTo>
                      <a:lnTo>
                        <a:pt x="167" y="86"/>
                      </a:lnTo>
                      <a:lnTo>
                        <a:pt x="157" y="86"/>
                      </a:lnTo>
                      <a:lnTo>
                        <a:pt x="147" y="91"/>
                      </a:lnTo>
                      <a:lnTo>
                        <a:pt x="137" y="101"/>
                      </a:lnTo>
                      <a:lnTo>
                        <a:pt x="137" y="116"/>
                      </a:lnTo>
                      <a:lnTo>
                        <a:pt x="111" y="116"/>
                      </a:lnTo>
                      <a:lnTo>
                        <a:pt x="106" y="121"/>
                      </a:lnTo>
                      <a:lnTo>
                        <a:pt x="106" y="121"/>
                      </a:lnTo>
                      <a:lnTo>
                        <a:pt x="101" y="121"/>
                      </a:lnTo>
                      <a:lnTo>
                        <a:pt x="96" y="126"/>
                      </a:lnTo>
                      <a:lnTo>
                        <a:pt x="96" y="121"/>
                      </a:lnTo>
                      <a:lnTo>
                        <a:pt x="91" y="121"/>
                      </a:lnTo>
                      <a:lnTo>
                        <a:pt x="91" y="121"/>
                      </a:lnTo>
                      <a:lnTo>
                        <a:pt x="91" y="126"/>
                      </a:lnTo>
                      <a:lnTo>
                        <a:pt x="81" y="131"/>
                      </a:lnTo>
                      <a:lnTo>
                        <a:pt x="76" y="131"/>
                      </a:lnTo>
                      <a:lnTo>
                        <a:pt x="66" y="136"/>
                      </a:lnTo>
                      <a:lnTo>
                        <a:pt x="61" y="136"/>
                      </a:lnTo>
                      <a:lnTo>
                        <a:pt x="56" y="136"/>
                      </a:lnTo>
                      <a:lnTo>
                        <a:pt x="51" y="136"/>
                      </a:lnTo>
                      <a:lnTo>
                        <a:pt x="51" y="136"/>
                      </a:lnTo>
                      <a:lnTo>
                        <a:pt x="46" y="136"/>
                      </a:lnTo>
                      <a:lnTo>
                        <a:pt x="46" y="141"/>
                      </a:lnTo>
                      <a:lnTo>
                        <a:pt x="46" y="146"/>
                      </a:lnTo>
                      <a:lnTo>
                        <a:pt x="41" y="141"/>
                      </a:lnTo>
                      <a:lnTo>
                        <a:pt x="41" y="136"/>
                      </a:lnTo>
                      <a:lnTo>
                        <a:pt x="41" y="131"/>
                      </a:lnTo>
                      <a:lnTo>
                        <a:pt x="46" y="121"/>
                      </a:lnTo>
                      <a:lnTo>
                        <a:pt x="46" y="121"/>
                      </a:lnTo>
                      <a:lnTo>
                        <a:pt x="41" y="116"/>
                      </a:lnTo>
                      <a:lnTo>
                        <a:pt x="35" y="121"/>
                      </a:lnTo>
                      <a:lnTo>
                        <a:pt x="35" y="111"/>
                      </a:lnTo>
                      <a:lnTo>
                        <a:pt x="35" y="111"/>
                      </a:lnTo>
                      <a:lnTo>
                        <a:pt x="35" y="106"/>
                      </a:lnTo>
                      <a:lnTo>
                        <a:pt x="41" y="101"/>
                      </a:lnTo>
                      <a:lnTo>
                        <a:pt x="41" y="101"/>
                      </a:lnTo>
                      <a:lnTo>
                        <a:pt x="35" y="101"/>
                      </a:lnTo>
                      <a:lnTo>
                        <a:pt x="30" y="101"/>
                      </a:lnTo>
                      <a:lnTo>
                        <a:pt x="25" y="96"/>
                      </a:lnTo>
                      <a:lnTo>
                        <a:pt x="20" y="96"/>
                      </a:lnTo>
                      <a:lnTo>
                        <a:pt x="15" y="96"/>
                      </a:lnTo>
                      <a:lnTo>
                        <a:pt x="10" y="91"/>
                      </a:lnTo>
                      <a:lnTo>
                        <a:pt x="10" y="86"/>
                      </a:lnTo>
                      <a:lnTo>
                        <a:pt x="10" y="81"/>
                      </a:lnTo>
                      <a:lnTo>
                        <a:pt x="5" y="81"/>
                      </a:lnTo>
                      <a:lnTo>
                        <a:pt x="5" y="75"/>
                      </a:lnTo>
                      <a:lnTo>
                        <a:pt x="0" y="70"/>
                      </a:lnTo>
                      <a:lnTo>
                        <a:pt x="5" y="65"/>
                      </a:lnTo>
                      <a:lnTo>
                        <a:pt x="5" y="65"/>
                      </a:lnTo>
                      <a:lnTo>
                        <a:pt x="10" y="65"/>
                      </a:lnTo>
                      <a:lnTo>
                        <a:pt x="10" y="70"/>
                      </a:lnTo>
                      <a:lnTo>
                        <a:pt x="10" y="70"/>
                      </a:lnTo>
                      <a:lnTo>
                        <a:pt x="15" y="75"/>
                      </a:lnTo>
                      <a:lnTo>
                        <a:pt x="25" y="75"/>
                      </a:lnTo>
                      <a:lnTo>
                        <a:pt x="30" y="81"/>
                      </a:lnTo>
                      <a:lnTo>
                        <a:pt x="35" y="75"/>
                      </a:lnTo>
                      <a:lnTo>
                        <a:pt x="41" y="75"/>
                      </a:lnTo>
                      <a:lnTo>
                        <a:pt x="41" y="81"/>
                      </a:lnTo>
                      <a:lnTo>
                        <a:pt x="41" y="81"/>
                      </a:lnTo>
                      <a:lnTo>
                        <a:pt x="46" y="75"/>
                      </a:lnTo>
                      <a:lnTo>
                        <a:pt x="46" y="70"/>
                      </a:lnTo>
                      <a:lnTo>
                        <a:pt x="51" y="65"/>
                      </a:lnTo>
                      <a:lnTo>
                        <a:pt x="56" y="65"/>
                      </a:lnTo>
                      <a:lnTo>
                        <a:pt x="56" y="65"/>
                      </a:lnTo>
                      <a:lnTo>
                        <a:pt x="61" y="70"/>
                      </a:lnTo>
                      <a:lnTo>
                        <a:pt x="66" y="75"/>
                      </a:lnTo>
                      <a:lnTo>
                        <a:pt x="71" y="75"/>
                      </a:lnTo>
                      <a:lnTo>
                        <a:pt x="71" y="70"/>
                      </a:lnTo>
                      <a:lnTo>
                        <a:pt x="76" y="65"/>
                      </a:lnTo>
                      <a:lnTo>
                        <a:pt x="76" y="65"/>
                      </a:lnTo>
                      <a:lnTo>
                        <a:pt x="71" y="60"/>
                      </a:lnTo>
                      <a:lnTo>
                        <a:pt x="71" y="55"/>
                      </a:lnTo>
                      <a:lnTo>
                        <a:pt x="71" y="55"/>
                      </a:lnTo>
                      <a:lnTo>
                        <a:pt x="71" y="50"/>
                      </a:lnTo>
                      <a:lnTo>
                        <a:pt x="66" y="45"/>
                      </a:lnTo>
                      <a:lnTo>
                        <a:pt x="66" y="40"/>
                      </a:lnTo>
                      <a:lnTo>
                        <a:pt x="66" y="35"/>
                      </a:lnTo>
                      <a:lnTo>
                        <a:pt x="66" y="30"/>
                      </a:lnTo>
                      <a:lnTo>
                        <a:pt x="66" y="25"/>
                      </a:lnTo>
                      <a:lnTo>
                        <a:pt x="71" y="35"/>
                      </a:lnTo>
                      <a:lnTo>
                        <a:pt x="71" y="35"/>
                      </a:lnTo>
                      <a:lnTo>
                        <a:pt x="71" y="35"/>
                      </a:lnTo>
                      <a:lnTo>
                        <a:pt x="76" y="30"/>
                      </a:lnTo>
                      <a:lnTo>
                        <a:pt x="71" y="30"/>
                      </a:lnTo>
                      <a:lnTo>
                        <a:pt x="76" y="25"/>
                      </a:lnTo>
                      <a:lnTo>
                        <a:pt x="81" y="25"/>
                      </a:lnTo>
                      <a:lnTo>
                        <a:pt x="86" y="25"/>
                      </a:lnTo>
                      <a:lnTo>
                        <a:pt x="91" y="25"/>
                      </a:lnTo>
                      <a:lnTo>
                        <a:pt x="91" y="25"/>
                      </a:lnTo>
                      <a:lnTo>
                        <a:pt x="96" y="20"/>
                      </a:lnTo>
                      <a:lnTo>
                        <a:pt x="101" y="20"/>
                      </a:lnTo>
                      <a:lnTo>
                        <a:pt x="101" y="10"/>
                      </a:lnTo>
                      <a:lnTo>
                        <a:pt x="106" y="5"/>
                      </a:lnTo>
                      <a:lnTo>
                        <a:pt x="111" y="5"/>
                      </a:lnTo>
                      <a:lnTo>
                        <a:pt x="111" y="0"/>
                      </a:lnTo>
                      <a:lnTo>
                        <a:pt x="111" y="0"/>
                      </a:lnTo>
                      <a:lnTo>
                        <a:pt x="116" y="5"/>
                      </a:lnTo>
                      <a:lnTo>
                        <a:pt x="111" y="10"/>
                      </a:lnTo>
                      <a:lnTo>
                        <a:pt x="116" y="10"/>
                      </a:lnTo>
                      <a:lnTo>
                        <a:pt x="116" y="15"/>
                      </a:lnTo>
                      <a:lnTo>
                        <a:pt x="116" y="15"/>
                      </a:lnTo>
                      <a:lnTo>
                        <a:pt x="127" y="10"/>
                      </a:lnTo>
                      <a:lnTo>
                        <a:pt x="132" y="10"/>
                      </a:lnTo>
                      <a:lnTo>
                        <a:pt x="137" y="5"/>
                      </a:lnTo>
                      <a:lnTo>
                        <a:pt x="137" y="5"/>
                      </a:lnTo>
                    </a:path>
                  </a:pathLst>
                </a:custGeom>
                <a:grpFill/>
                <a:ln w="3175" cap="rnd">
                  <a:noFill/>
                  <a:prstDash val="solid"/>
                  <a:miter lim="800000"/>
                  <a:headEnd/>
                  <a:tailEnd/>
                </a:ln>
              </p:spPr>
              <p:txBody>
                <a:bodyPr/>
                <a:lstStyle/>
                <a:p>
                  <a:endParaRPr lang="en-US"/>
                </a:p>
              </p:txBody>
            </p:sp>
            <p:sp>
              <p:nvSpPr>
                <p:cNvPr id="99" name="Freeform 85">
                  <a:extLst>
                    <a:ext uri="{FF2B5EF4-FFF2-40B4-BE49-F238E27FC236}">
                      <a16:creationId xmlns:a16="http://schemas.microsoft.com/office/drawing/2014/main" id="{175C989B-2A4E-4A75-B8B1-B17B3DEE4177}"/>
                    </a:ext>
                  </a:extLst>
                </p:cNvPr>
                <p:cNvSpPr>
                  <a:spLocks/>
                </p:cNvSpPr>
                <p:nvPr/>
              </p:nvSpPr>
              <p:spPr bwMode="auto">
                <a:xfrm>
                  <a:off x="5033964" y="4468813"/>
                  <a:ext cx="136525" cy="71438"/>
                </a:xfrm>
                <a:custGeom>
                  <a:avLst/>
                  <a:gdLst>
                    <a:gd name="T0" fmla="*/ 76 w 86"/>
                    <a:gd name="T1" fmla="*/ 25 h 45"/>
                    <a:gd name="T2" fmla="*/ 76 w 86"/>
                    <a:gd name="T3" fmla="*/ 25 h 45"/>
                    <a:gd name="T4" fmla="*/ 81 w 86"/>
                    <a:gd name="T5" fmla="*/ 25 h 45"/>
                    <a:gd name="T6" fmla="*/ 81 w 86"/>
                    <a:gd name="T7" fmla="*/ 30 h 45"/>
                    <a:gd name="T8" fmla="*/ 71 w 86"/>
                    <a:gd name="T9" fmla="*/ 40 h 45"/>
                    <a:gd name="T10" fmla="*/ 61 w 86"/>
                    <a:gd name="T11" fmla="*/ 40 h 45"/>
                    <a:gd name="T12" fmla="*/ 56 w 86"/>
                    <a:gd name="T13" fmla="*/ 45 h 45"/>
                    <a:gd name="T14" fmla="*/ 51 w 86"/>
                    <a:gd name="T15" fmla="*/ 45 h 45"/>
                    <a:gd name="T16" fmla="*/ 46 w 86"/>
                    <a:gd name="T17" fmla="*/ 45 h 45"/>
                    <a:gd name="T18" fmla="*/ 46 w 86"/>
                    <a:gd name="T19" fmla="*/ 40 h 45"/>
                    <a:gd name="T20" fmla="*/ 36 w 86"/>
                    <a:gd name="T21" fmla="*/ 40 h 45"/>
                    <a:gd name="T22" fmla="*/ 31 w 86"/>
                    <a:gd name="T23" fmla="*/ 40 h 45"/>
                    <a:gd name="T24" fmla="*/ 26 w 86"/>
                    <a:gd name="T25" fmla="*/ 40 h 45"/>
                    <a:gd name="T26" fmla="*/ 20 w 86"/>
                    <a:gd name="T27" fmla="*/ 40 h 45"/>
                    <a:gd name="T28" fmla="*/ 15 w 86"/>
                    <a:gd name="T29" fmla="*/ 40 h 45"/>
                    <a:gd name="T30" fmla="*/ 15 w 86"/>
                    <a:gd name="T31" fmla="*/ 40 h 45"/>
                    <a:gd name="T32" fmla="*/ 10 w 86"/>
                    <a:gd name="T33" fmla="*/ 35 h 45"/>
                    <a:gd name="T34" fmla="*/ 10 w 86"/>
                    <a:gd name="T35" fmla="*/ 35 h 45"/>
                    <a:gd name="T36" fmla="*/ 0 w 86"/>
                    <a:gd name="T37" fmla="*/ 30 h 45"/>
                    <a:gd name="T38" fmla="*/ 0 w 86"/>
                    <a:gd name="T39" fmla="*/ 30 h 45"/>
                    <a:gd name="T40" fmla="*/ 0 w 86"/>
                    <a:gd name="T41" fmla="*/ 25 h 45"/>
                    <a:gd name="T42" fmla="*/ 5 w 86"/>
                    <a:gd name="T43" fmla="*/ 20 h 45"/>
                    <a:gd name="T44" fmla="*/ 5 w 86"/>
                    <a:gd name="T45" fmla="*/ 20 h 45"/>
                    <a:gd name="T46" fmla="*/ 5 w 86"/>
                    <a:gd name="T47" fmla="*/ 25 h 45"/>
                    <a:gd name="T48" fmla="*/ 10 w 86"/>
                    <a:gd name="T49" fmla="*/ 25 h 45"/>
                    <a:gd name="T50" fmla="*/ 10 w 86"/>
                    <a:gd name="T51" fmla="*/ 25 h 45"/>
                    <a:gd name="T52" fmla="*/ 15 w 86"/>
                    <a:gd name="T53" fmla="*/ 25 h 45"/>
                    <a:gd name="T54" fmla="*/ 15 w 86"/>
                    <a:gd name="T55" fmla="*/ 20 h 45"/>
                    <a:gd name="T56" fmla="*/ 15 w 86"/>
                    <a:gd name="T57" fmla="*/ 15 h 45"/>
                    <a:gd name="T58" fmla="*/ 15 w 86"/>
                    <a:gd name="T59" fmla="*/ 15 h 45"/>
                    <a:gd name="T60" fmla="*/ 26 w 86"/>
                    <a:gd name="T61" fmla="*/ 15 h 45"/>
                    <a:gd name="T62" fmla="*/ 31 w 86"/>
                    <a:gd name="T63" fmla="*/ 15 h 45"/>
                    <a:gd name="T64" fmla="*/ 36 w 86"/>
                    <a:gd name="T65" fmla="*/ 10 h 45"/>
                    <a:gd name="T66" fmla="*/ 41 w 86"/>
                    <a:gd name="T67" fmla="*/ 5 h 45"/>
                    <a:gd name="T68" fmla="*/ 41 w 86"/>
                    <a:gd name="T69" fmla="*/ 0 h 45"/>
                    <a:gd name="T70" fmla="*/ 41 w 86"/>
                    <a:gd name="T71" fmla="*/ 5 h 45"/>
                    <a:gd name="T72" fmla="*/ 51 w 86"/>
                    <a:gd name="T73" fmla="*/ 5 h 45"/>
                    <a:gd name="T74" fmla="*/ 56 w 86"/>
                    <a:gd name="T75" fmla="*/ 5 h 45"/>
                    <a:gd name="T76" fmla="*/ 61 w 86"/>
                    <a:gd name="T77" fmla="*/ 10 h 45"/>
                    <a:gd name="T78" fmla="*/ 76 w 86"/>
                    <a:gd name="T79" fmla="*/ 5 h 45"/>
                    <a:gd name="T80" fmla="*/ 86 w 86"/>
                    <a:gd name="T81" fmla="*/ 5 h 45"/>
                    <a:gd name="T82" fmla="*/ 86 w 86"/>
                    <a:gd name="T83" fmla="*/ 10 h 45"/>
                    <a:gd name="T84" fmla="*/ 86 w 86"/>
                    <a:gd name="T85" fmla="*/ 15 h 45"/>
                    <a:gd name="T86" fmla="*/ 86 w 86"/>
                    <a:gd name="T87" fmla="*/ 20 h 45"/>
                    <a:gd name="T88" fmla="*/ 76 w 86"/>
                    <a:gd name="T89" fmla="*/ 25 h 45"/>
                    <a:gd name="T90" fmla="*/ 76 w 86"/>
                    <a:gd name="T9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5">
                      <a:moveTo>
                        <a:pt x="76" y="25"/>
                      </a:moveTo>
                      <a:lnTo>
                        <a:pt x="76" y="25"/>
                      </a:lnTo>
                      <a:lnTo>
                        <a:pt x="81" y="25"/>
                      </a:lnTo>
                      <a:lnTo>
                        <a:pt x="81" y="30"/>
                      </a:lnTo>
                      <a:lnTo>
                        <a:pt x="71" y="40"/>
                      </a:lnTo>
                      <a:lnTo>
                        <a:pt x="61" y="40"/>
                      </a:lnTo>
                      <a:lnTo>
                        <a:pt x="56" y="45"/>
                      </a:lnTo>
                      <a:lnTo>
                        <a:pt x="51" y="45"/>
                      </a:lnTo>
                      <a:lnTo>
                        <a:pt x="46" y="45"/>
                      </a:lnTo>
                      <a:lnTo>
                        <a:pt x="46" y="40"/>
                      </a:lnTo>
                      <a:lnTo>
                        <a:pt x="36" y="40"/>
                      </a:lnTo>
                      <a:lnTo>
                        <a:pt x="31" y="40"/>
                      </a:lnTo>
                      <a:lnTo>
                        <a:pt x="26" y="40"/>
                      </a:lnTo>
                      <a:lnTo>
                        <a:pt x="20" y="40"/>
                      </a:lnTo>
                      <a:lnTo>
                        <a:pt x="15" y="40"/>
                      </a:lnTo>
                      <a:lnTo>
                        <a:pt x="15" y="40"/>
                      </a:lnTo>
                      <a:lnTo>
                        <a:pt x="10" y="35"/>
                      </a:lnTo>
                      <a:lnTo>
                        <a:pt x="10" y="35"/>
                      </a:lnTo>
                      <a:lnTo>
                        <a:pt x="0" y="30"/>
                      </a:lnTo>
                      <a:lnTo>
                        <a:pt x="0" y="30"/>
                      </a:lnTo>
                      <a:lnTo>
                        <a:pt x="0" y="25"/>
                      </a:lnTo>
                      <a:lnTo>
                        <a:pt x="5" y="20"/>
                      </a:lnTo>
                      <a:lnTo>
                        <a:pt x="5" y="20"/>
                      </a:lnTo>
                      <a:lnTo>
                        <a:pt x="5" y="25"/>
                      </a:lnTo>
                      <a:lnTo>
                        <a:pt x="10" y="25"/>
                      </a:lnTo>
                      <a:lnTo>
                        <a:pt x="10" y="25"/>
                      </a:lnTo>
                      <a:lnTo>
                        <a:pt x="15" y="25"/>
                      </a:lnTo>
                      <a:lnTo>
                        <a:pt x="15" y="20"/>
                      </a:lnTo>
                      <a:lnTo>
                        <a:pt x="15" y="15"/>
                      </a:lnTo>
                      <a:lnTo>
                        <a:pt x="15" y="15"/>
                      </a:lnTo>
                      <a:lnTo>
                        <a:pt x="26" y="15"/>
                      </a:lnTo>
                      <a:lnTo>
                        <a:pt x="31" y="15"/>
                      </a:lnTo>
                      <a:lnTo>
                        <a:pt x="36" y="10"/>
                      </a:lnTo>
                      <a:lnTo>
                        <a:pt x="41" y="5"/>
                      </a:lnTo>
                      <a:lnTo>
                        <a:pt x="41" y="0"/>
                      </a:lnTo>
                      <a:lnTo>
                        <a:pt x="41" y="5"/>
                      </a:lnTo>
                      <a:lnTo>
                        <a:pt x="51" y="5"/>
                      </a:lnTo>
                      <a:lnTo>
                        <a:pt x="56" y="5"/>
                      </a:lnTo>
                      <a:lnTo>
                        <a:pt x="61" y="10"/>
                      </a:lnTo>
                      <a:lnTo>
                        <a:pt x="76" y="5"/>
                      </a:lnTo>
                      <a:lnTo>
                        <a:pt x="86" y="5"/>
                      </a:lnTo>
                      <a:lnTo>
                        <a:pt x="86" y="10"/>
                      </a:lnTo>
                      <a:lnTo>
                        <a:pt x="86" y="15"/>
                      </a:lnTo>
                      <a:lnTo>
                        <a:pt x="86" y="20"/>
                      </a:lnTo>
                      <a:lnTo>
                        <a:pt x="76" y="25"/>
                      </a:lnTo>
                      <a:lnTo>
                        <a:pt x="76" y="25"/>
                      </a:lnTo>
                    </a:path>
                  </a:pathLst>
                </a:custGeom>
                <a:grpFill/>
                <a:ln w="3175" cap="rnd">
                  <a:noFill/>
                  <a:prstDash val="solid"/>
                  <a:miter lim="800000"/>
                  <a:headEnd/>
                  <a:tailEnd/>
                </a:ln>
              </p:spPr>
              <p:txBody>
                <a:bodyPr/>
                <a:lstStyle/>
                <a:p>
                  <a:endParaRPr lang="en-US"/>
                </a:p>
              </p:txBody>
            </p:sp>
            <p:sp>
              <p:nvSpPr>
                <p:cNvPr id="100" name="Freeform 86">
                  <a:extLst>
                    <a:ext uri="{FF2B5EF4-FFF2-40B4-BE49-F238E27FC236}">
                      <a16:creationId xmlns:a16="http://schemas.microsoft.com/office/drawing/2014/main" id="{B312E47A-462D-48CA-9E00-F25AFBFC9341}"/>
                    </a:ext>
                  </a:extLst>
                </p:cNvPr>
                <p:cNvSpPr>
                  <a:spLocks/>
                </p:cNvSpPr>
                <p:nvPr/>
              </p:nvSpPr>
              <p:spPr bwMode="auto">
                <a:xfrm>
                  <a:off x="5033964" y="4419600"/>
                  <a:ext cx="65088" cy="73025"/>
                </a:xfrm>
                <a:custGeom>
                  <a:avLst/>
                  <a:gdLst>
                    <a:gd name="T0" fmla="*/ 5 w 41"/>
                    <a:gd name="T1" fmla="*/ 16 h 46"/>
                    <a:gd name="T2" fmla="*/ 5 w 41"/>
                    <a:gd name="T3" fmla="*/ 16 h 46"/>
                    <a:gd name="T4" fmla="*/ 0 w 41"/>
                    <a:gd name="T5" fmla="*/ 11 h 46"/>
                    <a:gd name="T6" fmla="*/ 0 w 41"/>
                    <a:gd name="T7" fmla="*/ 11 h 46"/>
                    <a:gd name="T8" fmla="*/ 5 w 41"/>
                    <a:gd name="T9" fmla="*/ 6 h 46"/>
                    <a:gd name="T10" fmla="*/ 5 w 41"/>
                    <a:gd name="T11" fmla="*/ 6 h 46"/>
                    <a:gd name="T12" fmla="*/ 10 w 41"/>
                    <a:gd name="T13" fmla="*/ 0 h 46"/>
                    <a:gd name="T14" fmla="*/ 10 w 41"/>
                    <a:gd name="T15" fmla="*/ 0 h 46"/>
                    <a:gd name="T16" fmla="*/ 15 w 41"/>
                    <a:gd name="T17" fmla="*/ 0 h 46"/>
                    <a:gd name="T18" fmla="*/ 20 w 41"/>
                    <a:gd name="T19" fmla="*/ 6 h 46"/>
                    <a:gd name="T20" fmla="*/ 26 w 41"/>
                    <a:gd name="T21" fmla="*/ 11 h 46"/>
                    <a:gd name="T22" fmla="*/ 31 w 41"/>
                    <a:gd name="T23" fmla="*/ 11 h 46"/>
                    <a:gd name="T24" fmla="*/ 36 w 41"/>
                    <a:gd name="T25" fmla="*/ 16 h 46"/>
                    <a:gd name="T26" fmla="*/ 41 w 41"/>
                    <a:gd name="T27" fmla="*/ 16 h 46"/>
                    <a:gd name="T28" fmla="*/ 41 w 41"/>
                    <a:gd name="T29" fmla="*/ 16 h 46"/>
                    <a:gd name="T30" fmla="*/ 41 w 41"/>
                    <a:gd name="T31" fmla="*/ 21 h 46"/>
                    <a:gd name="T32" fmla="*/ 41 w 41"/>
                    <a:gd name="T33" fmla="*/ 26 h 46"/>
                    <a:gd name="T34" fmla="*/ 41 w 41"/>
                    <a:gd name="T35" fmla="*/ 31 h 46"/>
                    <a:gd name="T36" fmla="*/ 41 w 41"/>
                    <a:gd name="T37" fmla="*/ 31 h 46"/>
                    <a:gd name="T38" fmla="*/ 41 w 41"/>
                    <a:gd name="T39" fmla="*/ 36 h 46"/>
                    <a:gd name="T40" fmla="*/ 36 w 41"/>
                    <a:gd name="T41" fmla="*/ 41 h 46"/>
                    <a:gd name="T42" fmla="*/ 31 w 41"/>
                    <a:gd name="T43" fmla="*/ 46 h 46"/>
                    <a:gd name="T44" fmla="*/ 26 w 41"/>
                    <a:gd name="T45" fmla="*/ 46 h 46"/>
                    <a:gd name="T46" fmla="*/ 15 w 41"/>
                    <a:gd name="T47" fmla="*/ 46 h 46"/>
                    <a:gd name="T48" fmla="*/ 20 w 41"/>
                    <a:gd name="T49" fmla="*/ 41 h 46"/>
                    <a:gd name="T50" fmla="*/ 20 w 41"/>
                    <a:gd name="T51" fmla="*/ 36 h 46"/>
                    <a:gd name="T52" fmla="*/ 20 w 41"/>
                    <a:gd name="T53" fmla="*/ 31 h 46"/>
                    <a:gd name="T54" fmla="*/ 20 w 41"/>
                    <a:gd name="T55" fmla="*/ 31 h 46"/>
                    <a:gd name="T56" fmla="*/ 20 w 41"/>
                    <a:gd name="T57" fmla="*/ 26 h 46"/>
                    <a:gd name="T58" fmla="*/ 15 w 41"/>
                    <a:gd name="T59" fmla="*/ 21 h 46"/>
                    <a:gd name="T60" fmla="*/ 10 w 41"/>
                    <a:gd name="T61" fmla="*/ 16 h 46"/>
                    <a:gd name="T62" fmla="*/ 10 w 41"/>
                    <a:gd name="T63" fmla="*/ 16 h 46"/>
                    <a:gd name="T64" fmla="*/ 5 w 41"/>
                    <a:gd name="T65"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6">
                      <a:moveTo>
                        <a:pt x="5" y="16"/>
                      </a:moveTo>
                      <a:lnTo>
                        <a:pt x="5" y="16"/>
                      </a:lnTo>
                      <a:lnTo>
                        <a:pt x="0" y="11"/>
                      </a:lnTo>
                      <a:lnTo>
                        <a:pt x="0" y="11"/>
                      </a:lnTo>
                      <a:lnTo>
                        <a:pt x="5" y="6"/>
                      </a:lnTo>
                      <a:lnTo>
                        <a:pt x="5" y="6"/>
                      </a:lnTo>
                      <a:lnTo>
                        <a:pt x="10" y="0"/>
                      </a:lnTo>
                      <a:lnTo>
                        <a:pt x="10" y="0"/>
                      </a:lnTo>
                      <a:lnTo>
                        <a:pt x="15" y="0"/>
                      </a:lnTo>
                      <a:lnTo>
                        <a:pt x="20" y="6"/>
                      </a:lnTo>
                      <a:lnTo>
                        <a:pt x="26" y="11"/>
                      </a:lnTo>
                      <a:lnTo>
                        <a:pt x="31" y="11"/>
                      </a:lnTo>
                      <a:lnTo>
                        <a:pt x="36" y="16"/>
                      </a:lnTo>
                      <a:lnTo>
                        <a:pt x="41" y="16"/>
                      </a:lnTo>
                      <a:lnTo>
                        <a:pt x="41" y="16"/>
                      </a:lnTo>
                      <a:lnTo>
                        <a:pt x="41" y="21"/>
                      </a:lnTo>
                      <a:lnTo>
                        <a:pt x="41" y="26"/>
                      </a:lnTo>
                      <a:lnTo>
                        <a:pt x="41" y="31"/>
                      </a:lnTo>
                      <a:lnTo>
                        <a:pt x="41" y="31"/>
                      </a:lnTo>
                      <a:lnTo>
                        <a:pt x="41" y="36"/>
                      </a:lnTo>
                      <a:lnTo>
                        <a:pt x="36" y="41"/>
                      </a:lnTo>
                      <a:lnTo>
                        <a:pt x="31" y="46"/>
                      </a:lnTo>
                      <a:lnTo>
                        <a:pt x="26" y="46"/>
                      </a:lnTo>
                      <a:lnTo>
                        <a:pt x="15" y="46"/>
                      </a:lnTo>
                      <a:lnTo>
                        <a:pt x="20" y="41"/>
                      </a:lnTo>
                      <a:lnTo>
                        <a:pt x="20" y="36"/>
                      </a:lnTo>
                      <a:lnTo>
                        <a:pt x="20" y="31"/>
                      </a:lnTo>
                      <a:lnTo>
                        <a:pt x="20" y="31"/>
                      </a:lnTo>
                      <a:lnTo>
                        <a:pt x="20" y="26"/>
                      </a:lnTo>
                      <a:lnTo>
                        <a:pt x="15" y="21"/>
                      </a:lnTo>
                      <a:lnTo>
                        <a:pt x="10" y="16"/>
                      </a:lnTo>
                      <a:lnTo>
                        <a:pt x="10" y="16"/>
                      </a:lnTo>
                      <a:lnTo>
                        <a:pt x="5" y="16"/>
                      </a:lnTo>
                    </a:path>
                  </a:pathLst>
                </a:custGeom>
                <a:grpFill/>
                <a:ln w="3175" cap="rnd">
                  <a:noFill/>
                  <a:prstDash val="solid"/>
                  <a:miter lim="800000"/>
                  <a:headEnd/>
                  <a:tailEnd/>
                </a:ln>
              </p:spPr>
              <p:txBody>
                <a:bodyPr/>
                <a:lstStyle/>
                <a:p>
                  <a:endParaRPr lang="en-US"/>
                </a:p>
              </p:txBody>
            </p:sp>
            <p:sp>
              <p:nvSpPr>
                <p:cNvPr id="101" name="Freeform 87">
                  <a:extLst>
                    <a:ext uri="{FF2B5EF4-FFF2-40B4-BE49-F238E27FC236}">
                      <a16:creationId xmlns:a16="http://schemas.microsoft.com/office/drawing/2014/main" id="{D664EF75-A6F0-4089-970E-94E54B5994B4}"/>
                    </a:ext>
                  </a:extLst>
                </p:cNvPr>
                <p:cNvSpPr>
                  <a:spLocks/>
                </p:cNvSpPr>
                <p:nvPr/>
              </p:nvSpPr>
              <p:spPr bwMode="auto">
                <a:xfrm>
                  <a:off x="4954589" y="4437063"/>
                  <a:ext cx="111125" cy="95250"/>
                </a:xfrm>
                <a:custGeom>
                  <a:avLst/>
                  <a:gdLst>
                    <a:gd name="T0" fmla="*/ 0 w 70"/>
                    <a:gd name="T1" fmla="*/ 50 h 60"/>
                    <a:gd name="T2" fmla="*/ 0 w 70"/>
                    <a:gd name="T3" fmla="*/ 50 h 60"/>
                    <a:gd name="T4" fmla="*/ 0 w 70"/>
                    <a:gd name="T5" fmla="*/ 50 h 60"/>
                    <a:gd name="T6" fmla="*/ 0 w 70"/>
                    <a:gd name="T7" fmla="*/ 50 h 60"/>
                    <a:gd name="T8" fmla="*/ 0 w 70"/>
                    <a:gd name="T9" fmla="*/ 45 h 60"/>
                    <a:gd name="T10" fmla="*/ 0 w 70"/>
                    <a:gd name="T11" fmla="*/ 40 h 60"/>
                    <a:gd name="T12" fmla="*/ 0 w 70"/>
                    <a:gd name="T13" fmla="*/ 40 h 60"/>
                    <a:gd name="T14" fmla="*/ 5 w 70"/>
                    <a:gd name="T15" fmla="*/ 35 h 60"/>
                    <a:gd name="T16" fmla="*/ 5 w 70"/>
                    <a:gd name="T17" fmla="*/ 35 h 60"/>
                    <a:gd name="T18" fmla="*/ 5 w 70"/>
                    <a:gd name="T19" fmla="*/ 30 h 60"/>
                    <a:gd name="T20" fmla="*/ 10 w 70"/>
                    <a:gd name="T21" fmla="*/ 25 h 60"/>
                    <a:gd name="T22" fmla="*/ 15 w 70"/>
                    <a:gd name="T23" fmla="*/ 25 h 60"/>
                    <a:gd name="T24" fmla="*/ 20 w 70"/>
                    <a:gd name="T25" fmla="*/ 20 h 60"/>
                    <a:gd name="T26" fmla="*/ 35 w 70"/>
                    <a:gd name="T27" fmla="*/ 5 h 60"/>
                    <a:gd name="T28" fmla="*/ 40 w 70"/>
                    <a:gd name="T29" fmla="*/ 0 h 60"/>
                    <a:gd name="T30" fmla="*/ 40 w 70"/>
                    <a:gd name="T31" fmla="*/ 0 h 60"/>
                    <a:gd name="T32" fmla="*/ 45 w 70"/>
                    <a:gd name="T33" fmla="*/ 0 h 60"/>
                    <a:gd name="T34" fmla="*/ 50 w 70"/>
                    <a:gd name="T35" fmla="*/ 0 h 60"/>
                    <a:gd name="T36" fmla="*/ 50 w 70"/>
                    <a:gd name="T37" fmla="*/ 0 h 60"/>
                    <a:gd name="T38" fmla="*/ 50 w 70"/>
                    <a:gd name="T39" fmla="*/ 0 h 60"/>
                    <a:gd name="T40" fmla="*/ 55 w 70"/>
                    <a:gd name="T41" fmla="*/ 5 h 60"/>
                    <a:gd name="T42" fmla="*/ 60 w 70"/>
                    <a:gd name="T43" fmla="*/ 5 h 60"/>
                    <a:gd name="T44" fmla="*/ 60 w 70"/>
                    <a:gd name="T45" fmla="*/ 5 h 60"/>
                    <a:gd name="T46" fmla="*/ 65 w 70"/>
                    <a:gd name="T47" fmla="*/ 10 h 60"/>
                    <a:gd name="T48" fmla="*/ 70 w 70"/>
                    <a:gd name="T49" fmla="*/ 15 h 60"/>
                    <a:gd name="T50" fmla="*/ 70 w 70"/>
                    <a:gd name="T51" fmla="*/ 20 h 60"/>
                    <a:gd name="T52" fmla="*/ 70 w 70"/>
                    <a:gd name="T53" fmla="*/ 20 h 60"/>
                    <a:gd name="T54" fmla="*/ 70 w 70"/>
                    <a:gd name="T55" fmla="*/ 25 h 60"/>
                    <a:gd name="T56" fmla="*/ 70 w 70"/>
                    <a:gd name="T57" fmla="*/ 30 h 60"/>
                    <a:gd name="T58" fmla="*/ 65 w 70"/>
                    <a:gd name="T59" fmla="*/ 35 h 60"/>
                    <a:gd name="T60" fmla="*/ 65 w 70"/>
                    <a:gd name="T61" fmla="*/ 35 h 60"/>
                    <a:gd name="T62" fmla="*/ 65 w 70"/>
                    <a:gd name="T63" fmla="*/ 40 h 60"/>
                    <a:gd name="T64" fmla="*/ 65 w 70"/>
                    <a:gd name="T65" fmla="*/ 45 h 60"/>
                    <a:gd name="T66" fmla="*/ 60 w 70"/>
                    <a:gd name="T67" fmla="*/ 45 h 60"/>
                    <a:gd name="T68" fmla="*/ 60 w 70"/>
                    <a:gd name="T69" fmla="*/ 45 h 60"/>
                    <a:gd name="T70" fmla="*/ 55 w 70"/>
                    <a:gd name="T71" fmla="*/ 45 h 60"/>
                    <a:gd name="T72" fmla="*/ 55 w 70"/>
                    <a:gd name="T73" fmla="*/ 40 h 60"/>
                    <a:gd name="T74" fmla="*/ 55 w 70"/>
                    <a:gd name="T75" fmla="*/ 40 h 60"/>
                    <a:gd name="T76" fmla="*/ 50 w 70"/>
                    <a:gd name="T77" fmla="*/ 45 h 60"/>
                    <a:gd name="T78" fmla="*/ 50 w 70"/>
                    <a:gd name="T79" fmla="*/ 50 h 60"/>
                    <a:gd name="T80" fmla="*/ 50 w 70"/>
                    <a:gd name="T81" fmla="*/ 50 h 60"/>
                    <a:gd name="T82" fmla="*/ 50 w 70"/>
                    <a:gd name="T83" fmla="*/ 50 h 60"/>
                    <a:gd name="T84" fmla="*/ 35 w 70"/>
                    <a:gd name="T85" fmla="*/ 50 h 60"/>
                    <a:gd name="T86" fmla="*/ 30 w 70"/>
                    <a:gd name="T87" fmla="*/ 50 h 60"/>
                    <a:gd name="T88" fmla="*/ 35 w 70"/>
                    <a:gd name="T89" fmla="*/ 50 h 60"/>
                    <a:gd name="T90" fmla="*/ 35 w 70"/>
                    <a:gd name="T91" fmla="*/ 55 h 60"/>
                    <a:gd name="T92" fmla="*/ 40 w 70"/>
                    <a:gd name="T93" fmla="*/ 55 h 60"/>
                    <a:gd name="T94" fmla="*/ 35 w 70"/>
                    <a:gd name="T95" fmla="*/ 55 h 60"/>
                    <a:gd name="T96" fmla="*/ 30 w 70"/>
                    <a:gd name="T97" fmla="*/ 60 h 60"/>
                    <a:gd name="T98" fmla="*/ 20 w 70"/>
                    <a:gd name="T99" fmla="*/ 55 h 60"/>
                    <a:gd name="T100" fmla="*/ 20 w 70"/>
                    <a:gd name="T101" fmla="*/ 60 h 60"/>
                    <a:gd name="T102" fmla="*/ 20 w 70"/>
                    <a:gd name="T103" fmla="*/ 60 h 60"/>
                    <a:gd name="T104" fmla="*/ 10 w 70"/>
                    <a:gd name="T105" fmla="*/ 55 h 60"/>
                    <a:gd name="T106" fmla="*/ 5 w 70"/>
                    <a:gd name="T107" fmla="*/ 60 h 60"/>
                    <a:gd name="T108" fmla="*/ 0 w 70"/>
                    <a:gd name="T109" fmla="*/ 55 h 60"/>
                    <a:gd name="T110" fmla="*/ 0 w 70"/>
                    <a:gd name="T111" fmla="*/ 50 h 60"/>
                    <a:gd name="T112" fmla="*/ 0 w 70"/>
                    <a:gd name="T113" fmla="*/ 50 h 60"/>
                    <a:gd name="T114" fmla="*/ 0 w 70"/>
                    <a:gd name="T115" fmla="*/ 50 h 60"/>
                    <a:gd name="T116" fmla="*/ 0 w 70"/>
                    <a:gd name="T11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60">
                      <a:moveTo>
                        <a:pt x="0" y="50"/>
                      </a:moveTo>
                      <a:lnTo>
                        <a:pt x="0" y="50"/>
                      </a:lnTo>
                      <a:lnTo>
                        <a:pt x="0" y="50"/>
                      </a:lnTo>
                      <a:lnTo>
                        <a:pt x="0" y="50"/>
                      </a:lnTo>
                      <a:lnTo>
                        <a:pt x="0" y="45"/>
                      </a:lnTo>
                      <a:lnTo>
                        <a:pt x="0" y="40"/>
                      </a:lnTo>
                      <a:lnTo>
                        <a:pt x="0" y="40"/>
                      </a:lnTo>
                      <a:lnTo>
                        <a:pt x="5" y="35"/>
                      </a:lnTo>
                      <a:lnTo>
                        <a:pt x="5" y="35"/>
                      </a:lnTo>
                      <a:lnTo>
                        <a:pt x="5" y="30"/>
                      </a:lnTo>
                      <a:lnTo>
                        <a:pt x="10" y="25"/>
                      </a:lnTo>
                      <a:lnTo>
                        <a:pt x="15" y="25"/>
                      </a:lnTo>
                      <a:lnTo>
                        <a:pt x="20" y="20"/>
                      </a:lnTo>
                      <a:lnTo>
                        <a:pt x="35" y="5"/>
                      </a:lnTo>
                      <a:lnTo>
                        <a:pt x="40" y="0"/>
                      </a:lnTo>
                      <a:lnTo>
                        <a:pt x="40" y="0"/>
                      </a:lnTo>
                      <a:lnTo>
                        <a:pt x="45" y="0"/>
                      </a:lnTo>
                      <a:lnTo>
                        <a:pt x="50" y="0"/>
                      </a:lnTo>
                      <a:lnTo>
                        <a:pt x="50" y="0"/>
                      </a:lnTo>
                      <a:lnTo>
                        <a:pt x="50" y="0"/>
                      </a:lnTo>
                      <a:lnTo>
                        <a:pt x="55" y="5"/>
                      </a:lnTo>
                      <a:lnTo>
                        <a:pt x="60" y="5"/>
                      </a:lnTo>
                      <a:lnTo>
                        <a:pt x="60" y="5"/>
                      </a:lnTo>
                      <a:lnTo>
                        <a:pt x="65" y="10"/>
                      </a:lnTo>
                      <a:lnTo>
                        <a:pt x="70" y="15"/>
                      </a:lnTo>
                      <a:lnTo>
                        <a:pt x="70" y="20"/>
                      </a:lnTo>
                      <a:lnTo>
                        <a:pt x="70" y="20"/>
                      </a:lnTo>
                      <a:lnTo>
                        <a:pt x="70" y="25"/>
                      </a:lnTo>
                      <a:lnTo>
                        <a:pt x="70" y="30"/>
                      </a:lnTo>
                      <a:lnTo>
                        <a:pt x="65" y="35"/>
                      </a:lnTo>
                      <a:lnTo>
                        <a:pt x="65" y="35"/>
                      </a:lnTo>
                      <a:lnTo>
                        <a:pt x="65" y="40"/>
                      </a:lnTo>
                      <a:lnTo>
                        <a:pt x="65" y="45"/>
                      </a:lnTo>
                      <a:lnTo>
                        <a:pt x="60" y="45"/>
                      </a:lnTo>
                      <a:lnTo>
                        <a:pt x="60" y="45"/>
                      </a:lnTo>
                      <a:lnTo>
                        <a:pt x="55" y="45"/>
                      </a:lnTo>
                      <a:lnTo>
                        <a:pt x="55" y="40"/>
                      </a:lnTo>
                      <a:lnTo>
                        <a:pt x="55" y="40"/>
                      </a:lnTo>
                      <a:lnTo>
                        <a:pt x="50" y="45"/>
                      </a:lnTo>
                      <a:lnTo>
                        <a:pt x="50" y="50"/>
                      </a:lnTo>
                      <a:lnTo>
                        <a:pt x="50" y="50"/>
                      </a:lnTo>
                      <a:lnTo>
                        <a:pt x="50" y="50"/>
                      </a:lnTo>
                      <a:lnTo>
                        <a:pt x="35" y="50"/>
                      </a:lnTo>
                      <a:lnTo>
                        <a:pt x="30" y="50"/>
                      </a:lnTo>
                      <a:lnTo>
                        <a:pt x="35" y="50"/>
                      </a:lnTo>
                      <a:lnTo>
                        <a:pt x="35" y="55"/>
                      </a:lnTo>
                      <a:lnTo>
                        <a:pt x="40" y="55"/>
                      </a:lnTo>
                      <a:lnTo>
                        <a:pt x="35" y="55"/>
                      </a:lnTo>
                      <a:lnTo>
                        <a:pt x="30" y="60"/>
                      </a:lnTo>
                      <a:lnTo>
                        <a:pt x="20" y="55"/>
                      </a:lnTo>
                      <a:lnTo>
                        <a:pt x="20" y="60"/>
                      </a:lnTo>
                      <a:lnTo>
                        <a:pt x="20" y="60"/>
                      </a:lnTo>
                      <a:lnTo>
                        <a:pt x="10" y="55"/>
                      </a:lnTo>
                      <a:lnTo>
                        <a:pt x="5" y="60"/>
                      </a:lnTo>
                      <a:lnTo>
                        <a:pt x="0" y="55"/>
                      </a:lnTo>
                      <a:lnTo>
                        <a:pt x="0" y="50"/>
                      </a:lnTo>
                      <a:lnTo>
                        <a:pt x="0" y="50"/>
                      </a:lnTo>
                      <a:lnTo>
                        <a:pt x="0" y="50"/>
                      </a:lnTo>
                      <a:lnTo>
                        <a:pt x="0" y="50"/>
                      </a:lnTo>
                    </a:path>
                  </a:pathLst>
                </a:custGeom>
                <a:grpFill/>
                <a:ln w="3175" cap="rnd">
                  <a:noFill/>
                  <a:prstDash val="solid"/>
                  <a:miter lim="800000"/>
                  <a:headEnd/>
                  <a:tailEnd/>
                </a:ln>
              </p:spPr>
              <p:txBody>
                <a:bodyPr/>
                <a:lstStyle/>
                <a:p>
                  <a:endParaRPr lang="en-US"/>
                </a:p>
              </p:txBody>
            </p:sp>
            <p:sp>
              <p:nvSpPr>
                <p:cNvPr id="102" name="Freeform 88">
                  <a:extLst>
                    <a:ext uri="{FF2B5EF4-FFF2-40B4-BE49-F238E27FC236}">
                      <a16:creationId xmlns:a16="http://schemas.microsoft.com/office/drawing/2014/main" id="{9A5C10B9-D58B-4688-AFF2-7115AD3D918C}"/>
                    </a:ext>
                  </a:extLst>
                </p:cNvPr>
                <p:cNvSpPr>
                  <a:spLocks/>
                </p:cNvSpPr>
                <p:nvPr/>
              </p:nvSpPr>
              <p:spPr bwMode="auto">
                <a:xfrm>
                  <a:off x="5049839" y="4348163"/>
                  <a:ext cx="128588" cy="136525"/>
                </a:xfrm>
                <a:custGeom>
                  <a:avLst/>
                  <a:gdLst>
                    <a:gd name="T0" fmla="*/ 5 w 81"/>
                    <a:gd name="T1" fmla="*/ 45 h 86"/>
                    <a:gd name="T2" fmla="*/ 5 w 81"/>
                    <a:gd name="T3" fmla="*/ 45 h 86"/>
                    <a:gd name="T4" fmla="*/ 0 w 81"/>
                    <a:gd name="T5" fmla="*/ 45 h 86"/>
                    <a:gd name="T6" fmla="*/ 0 w 81"/>
                    <a:gd name="T7" fmla="*/ 45 h 86"/>
                    <a:gd name="T8" fmla="*/ 16 w 81"/>
                    <a:gd name="T9" fmla="*/ 20 h 86"/>
                    <a:gd name="T10" fmla="*/ 16 w 81"/>
                    <a:gd name="T11" fmla="*/ 20 h 86"/>
                    <a:gd name="T12" fmla="*/ 21 w 81"/>
                    <a:gd name="T13" fmla="*/ 20 h 86"/>
                    <a:gd name="T14" fmla="*/ 21 w 81"/>
                    <a:gd name="T15" fmla="*/ 15 h 86"/>
                    <a:gd name="T16" fmla="*/ 21 w 81"/>
                    <a:gd name="T17" fmla="*/ 15 h 86"/>
                    <a:gd name="T18" fmla="*/ 21 w 81"/>
                    <a:gd name="T19" fmla="*/ 10 h 86"/>
                    <a:gd name="T20" fmla="*/ 21 w 81"/>
                    <a:gd name="T21" fmla="*/ 10 h 86"/>
                    <a:gd name="T22" fmla="*/ 26 w 81"/>
                    <a:gd name="T23" fmla="*/ 5 h 86"/>
                    <a:gd name="T24" fmla="*/ 26 w 81"/>
                    <a:gd name="T25" fmla="*/ 5 h 86"/>
                    <a:gd name="T26" fmla="*/ 31 w 81"/>
                    <a:gd name="T27" fmla="*/ 0 h 86"/>
                    <a:gd name="T28" fmla="*/ 31 w 81"/>
                    <a:gd name="T29" fmla="*/ 0 h 86"/>
                    <a:gd name="T30" fmla="*/ 41 w 81"/>
                    <a:gd name="T31" fmla="*/ 5 h 86"/>
                    <a:gd name="T32" fmla="*/ 41 w 81"/>
                    <a:gd name="T33" fmla="*/ 10 h 86"/>
                    <a:gd name="T34" fmla="*/ 46 w 81"/>
                    <a:gd name="T35" fmla="*/ 10 h 86"/>
                    <a:gd name="T36" fmla="*/ 61 w 81"/>
                    <a:gd name="T37" fmla="*/ 15 h 86"/>
                    <a:gd name="T38" fmla="*/ 61 w 81"/>
                    <a:gd name="T39" fmla="*/ 15 h 86"/>
                    <a:gd name="T40" fmla="*/ 61 w 81"/>
                    <a:gd name="T41" fmla="*/ 20 h 86"/>
                    <a:gd name="T42" fmla="*/ 56 w 81"/>
                    <a:gd name="T43" fmla="*/ 25 h 86"/>
                    <a:gd name="T44" fmla="*/ 61 w 81"/>
                    <a:gd name="T45" fmla="*/ 25 h 86"/>
                    <a:gd name="T46" fmla="*/ 61 w 81"/>
                    <a:gd name="T47" fmla="*/ 25 h 86"/>
                    <a:gd name="T48" fmla="*/ 66 w 81"/>
                    <a:gd name="T49" fmla="*/ 20 h 86"/>
                    <a:gd name="T50" fmla="*/ 71 w 81"/>
                    <a:gd name="T51" fmla="*/ 20 h 86"/>
                    <a:gd name="T52" fmla="*/ 71 w 81"/>
                    <a:gd name="T53" fmla="*/ 15 h 86"/>
                    <a:gd name="T54" fmla="*/ 76 w 81"/>
                    <a:gd name="T55" fmla="*/ 20 h 86"/>
                    <a:gd name="T56" fmla="*/ 76 w 81"/>
                    <a:gd name="T57" fmla="*/ 20 h 86"/>
                    <a:gd name="T58" fmla="*/ 76 w 81"/>
                    <a:gd name="T59" fmla="*/ 25 h 86"/>
                    <a:gd name="T60" fmla="*/ 76 w 81"/>
                    <a:gd name="T61" fmla="*/ 30 h 86"/>
                    <a:gd name="T62" fmla="*/ 76 w 81"/>
                    <a:gd name="T63" fmla="*/ 30 h 86"/>
                    <a:gd name="T64" fmla="*/ 81 w 81"/>
                    <a:gd name="T65" fmla="*/ 35 h 86"/>
                    <a:gd name="T66" fmla="*/ 81 w 81"/>
                    <a:gd name="T67" fmla="*/ 40 h 86"/>
                    <a:gd name="T68" fmla="*/ 81 w 81"/>
                    <a:gd name="T69" fmla="*/ 51 h 86"/>
                    <a:gd name="T70" fmla="*/ 76 w 81"/>
                    <a:gd name="T71" fmla="*/ 51 h 86"/>
                    <a:gd name="T72" fmla="*/ 71 w 81"/>
                    <a:gd name="T73" fmla="*/ 56 h 86"/>
                    <a:gd name="T74" fmla="*/ 66 w 81"/>
                    <a:gd name="T75" fmla="*/ 61 h 86"/>
                    <a:gd name="T76" fmla="*/ 71 w 81"/>
                    <a:gd name="T77" fmla="*/ 61 h 86"/>
                    <a:gd name="T78" fmla="*/ 76 w 81"/>
                    <a:gd name="T79" fmla="*/ 61 h 86"/>
                    <a:gd name="T80" fmla="*/ 76 w 81"/>
                    <a:gd name="T81" fmla="*/ 61 h 86"/>
                    <a:gd name="T82" fmla="*/ 76 w 81"/>
                    <a:gd name="T83" fmla="*/ 66 h 86"/>
                    <a:gd name="T84" fmla="*/ 76 w 81"/>
                    <a:gd name="T85" fmla="*/ 81 h 86"/>
                    <a:gd name="T86" fmla="*/ 66 w 81"/>
                    <a:gd name="T87" fmla="*/ 81 h 86"/>
                    <a:gd name="T88" fmla="*/ 51 w 81"/>
                    <a:gd name="T89" fmla="*/ 86 h 86"/>
                    <a:gd name="T90" fmla="*/ 46 w 81"/>
                    <a:gd name="T91" fmla="*/ 81 h 86"/>
                    <a:gd name="T92" fmla="*/ 41 w 81"/>
                    <a:gd name="T93" fmla="*/ 81 h 86"/>
                    <a:gd name="T94" fmla="*/ 31 w 81"/>
                    <a:gd name="T95" fmla="*/ 81 h 86"/>
                    <a:gd name="T96" fmla="*/ 31 w 81"/>
                    <a:gd name="T97" fmla="*/ 76 h 86"/>
                    <a:gd name="T98" fmla="*/ 31 w 81"/>
                    <a:gd name="T99" fmla="*/ 76 h 86"/>
                    <a:gd name="T100" fmla="*/ 31 w 81"/>
                    <a:gd name="T101" fmla="*/ 71 h 86"/>
                    <a:gd name="T102" fmla="*/ 31 w 81"/>
                    <a:gd name="T103" fmla="*/ 66 h 86"/>
                    <a:gd name="T104" fmla="*/ 31 w 81"/>
                    <a:gd name="T105" fmla="*/ 61 h 86"/>
                    <a:gd name="T106" fmla="*/ 31 w 81"/>
                    <a:gd name="T107" fmla="*/ 61 h 86"/>
                    <a:gd name="T108" fmla="*/ 26 w 81"/>
                    <a:gd name="T109" fmla="*/ 61 h 86"/>
                    <a:gd name="T110" fmla="*/ 21 w 81"/>
                    <a:gd name="T111" fmla="*/ 56 h 86"/>
                    <a:gd name="T112" fmla="*/ 16 w 81"/>
                    <a:gd name="T113" fmla="*/ 56 h 86"/>
                    <a:gd name="T114" fmla="*/ 10 w 81"/>
                    <a:gd name="T115" fmla="*/ 51 h 86"/>
                    <a:gd name="T116" fmla="*/ 5 w 81"/>
                    <a:gd name="T117"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86">
                      <a:moveTo>
                        <a:pt x="5" y="45"/>
                      </a:moveTo>
                      <a:lnTo>
                        <a:pt x="5" y="45"/>
                      </a:lnTo>
                      <a:lnTo>
                        <a:pt x="0" y="45"/>
                      </a:lnTo>
                      <a:lnTo>
                        <a:pt x="0" y="45"/>
                      </a:lnTo>
                      <a:lnTo>
                        <a:pt x="16" y="20"/>
                      </a:lnTo>
                      <a:lnTo>
                        <a:pt x="16" y="20"/>
                      </a:lnTo>
                      <a:lnTo>
                        <a:pt x="21" y="20"/>
                      </a:lnTo>
                      <a:lnTo>
                        <a:pt x="21" y="15"/>
                      </a:lnTo>
                      <a:lnTo>
                        <a:pt x="21" y="15"/>
                      </a:lnTo>
                      <a:lnTo>
                        <a:pt x="21" y="10"/>
                      </a:lnTo>
                      <a:lnTo>
                        <a:pt x="21" y="10"/>
                      </a:lnTo>
                      <a:lnTo>
                        <a:pt x="26" y="5"/>
                      </a:lnTo>
                      <a:lnTo>
                        <a:pt x="26" y="5"/>
                      </a:lnTo>
                      <a:lnTo>
                        <a:pt x="31" y="0"/>
                      </a:lnTo>
                      <a:lnTo>
                        <a:pt x="31" y="0"/>
                      </a:lnTo>
                      <a:lnTo>
                        <a:pt x="41" y="5"/>
                      </a:lnTo>
                      <a:lnTo>
                        <a:pt x="41" y="10"/>
                      </a:lnTo>
                      <a:lnTo>
                        <a:pt x="46" y="10"/>
                      </a:lnTo>
                      <a:lnTo>
                        <a:pt x="61" y="15"/>
                      </a:lnTo>
                      <a:lnTo>
                        <a:pt x="61" y="15"/>
                      </a:lnTo>
                      <a:lnTo>
                        <a:pt x="61" y="20"/>
                      </a:lnTo>
                      <a:lnTo>
                        <a:pt x="56" y="25"/>
                      </a:lnTo>
                      <a:lnTo>
                        <a:pt x="61" y="25"/>
                      </a:lnTo>
                      <a:lnTo>
                        <a:pt x="61" y="25"/>
                      </a:lnTo>
                      <a:lnTo>
                        <a:pt x="66" y="20"/>
                      </a:lnTo>
                      <a:lnTo>
                        <a:pt x="71" y="20"/>
                      </a:lnTo>
                      <a:lnTo>
                        <a:pt x="71" y="15"/>
                      </a:lnTo>
                      <a:lnTo>
                        <a:pt x="76" y="20"/>
                      </a:lnTo>
                      <a:lnTo>
                        <a:pt x="76" y="20"/>
                      </a:lnTo>
                      <a:lnTo>
                        <a:pt x="76" y="25"/>
                      </a:lnTo>
                      <a:lnTo>
                        <a:pt x="76" y="30"/>
                      </a:lnTo>
                      <a:lnTo>
                        <a:pt x="76" y="30"/>
                      </a:lnTo>
                      <a:lnTo>
                        <a:pt x="81" y="35"/>
                      </a:lnTo>
                      <a:lnTo>
                        <a:pt x="81" y="40"/>
                      </a:lnTo>
                      <a:lnTo>
                        <a:pt x="81" y="51"/>
                      </a:lnTo>
                      <a:lnTo>
                        <a:pt x="76" y="51"/>
                      </a:lnTo>
                      <a:lnTo>
                        <a:pt x="71" y="56"/>
                      </a:lnTo>
                      <a:lnTo>
                        <a:pt x="66" y="61"/>
                      </a:lnTo>
                      <a:lnTo>
                        <a:pt x="71" y="61"/>
                      </a:lnTo>
                      <a:lnTo>
                        <a:pt x="76" y="61"/>
                      </a:lnTo>
                      <a:lnTo>
                        <a:pt x="76" y="61"/>
                      </a:lnTo>
                      <a:lnTo>
                        <a:pt x="76" y="66"/>
                      </a:lnTo>
                      <a:lnTo>
                        <a:pt x="76" y="81"/>
                      </a:lnTo>
                      <a:lnTo>
                        <a:pt x="66" y="81"/>
                      </a:lnTo>
                      <a:lnTo>
                        <a:pt x="51" y="86"/>
                      </a:lnTo>
                      <a:lnTo>
                        <a:pt x="46" y="81"/>
                      </a:lnTo>
                      <a:lnTo>
                        <a:pt x="41" y="81"/>
                      </a:lnTo>
                      <a:lnTo>
                        <a:pt x="31" y="81"/>
                      </a:lnTo>
                      <a:lnTo>
                        <a:pt x="31" y="76"/>
                      </a:lnTo>
                      <a:lnTo>
                        <a:pt x="31" y="76"/>
                      </a:lnTo>
                      <a:lnTo>
                        <a:pt x="31" y="71"/>
                      </a:lnTo>
                      <a:lnTo>
                        <a:pt x="31" y="66"/>
                      </a:lnTo>
                      <a:lnTo>
                        <a:pt x="31" y="61"/>
                      </a:lnTo>
                      <a:lnTo>
                        <a:pt x="31" y="61"/>
                      </a:lnTo>
                      <a:lnTo>
                        <a:pt x="26" y="61"/>
                      </a:lnTo>
                      <a:lnTo>
                        <a:pt x="21" y="56"/>
                      </a:lnTo>
                      <a:lnTo>
                        <a:pt x="16" y="56"/>
                      </a:lnTo>
                      <a:lnTo>
                        <a:pt x="10" y="51"/>
                      </a:lnTo>
                      <a:lnTo>
                        <a:pt x="5" y="45"/>
                      </a:lnTo>
                    </a:path>
                  </a:pathLst>
                </a:custGeom>
                <a:grpFill/>
                <a:ln w="3175" cap="rnd">
                  <a:noFill/>
                  <a:prstDash val="solid"/>
                  <a:miter lim="800000"/>
                  <a:headEnd/>
                  <a:tailEnd/>
                </a:ln>
              </p:spPr>
              <p:txBody>
                <a:bodyPr/>
                <a:lstStyle/>
                <a:p>
                  <a:endParaRPr lang="en-US"/>
                </a:p>
              </p:txBody>
            </p:sp>
            <p:sp>
              <p:nvSpPr>
                <p:cNvPr id="103" name="Freeform 89">
                  <a:extLst>
                    <a:ext uri="{FF2B5EF4-FFF2-40B4-BE49-F238E27FC236}">
                      <a16:creationId xmlns:a16="http://schemas.microsoft.com/office/drawing/2014/main" id="{90C2871D-FFBA-470B-AAF0-8026B4B19722}"/>
                    </a:ext>
                  </a:extLst>
                </p:cNvPr>
                <p:cNvSpPr>
                  <a:spLocks/>
                </p:cNvSpPr>
                <p:nvPr/>
              </p:nvSpPr>
              <p:spPr bwMode="auto">
                <a:xfrm>
                  <a:off x="4697414" y="4516438"/>
                  <a:ext cx="481013" cy="241300"/>
                </a:xfrm>
                <a:custGeom>
                  <a:avLst/>
                  <a:gdLst>
                    <a:gd name="T0" fmla="*/ 25 w 303"/>
                    <a:gd name="T1" fmla="*/ 20 h 152"/>
                    <a:gd name="T2" fmla="*/ 50 w 303"/>
                    <a:gd name="T3" fmla="*/ 20 h 152"/>
                    <a:gd name="T4" fmla="*/ 86 w 303"/>
                    <a:gd name="T5" fmla="*/ 36 h 152"/>
                    <a:gd name="T6" fmla="*/ 126 w 303"/>
                    <a:gd name="T7" fmla="*/ 31 h 152"/>
                    <a:gd name="T8" fmla="*/ 151 w 303"/>
                    <a:gd name="T9" fmla="*/ 31 h 152"/>
                    <a:gd name="T10" fmla="*/ 151 w 303"/>
                    <a:gd name="T11" fmla="*/ 36 h 152"/>
                    <a:gd name="T12" fmla="*/ 157 w 303"/>
                    <a:gd name="T13" fmla="*/ 26 h 152"/>
                    <a:gd name="T14" fmla="*/ 157 w 303"/>
                    <a:gd name="T15" fmla="*/ 20 h 152"/>
                    <a:gd name="T16" fmla="*/ 157 w 303"/>
                    <a:gd name="T17" fmla="*/ 0 h 152"/>
                    <a:gd name="T18" fmla="*/ 162 w 303"/>
                    <a:gd name="T19" fmla="*/ 0 h 152"/>
                    <a:gd name="T20" fmla="*/ 162 w 303"/>
                    <a:gd name="T21" fmla="*/ 0 h 152"/>
                    <a:gd name="T22" fmla="*/ 162 w 303"/>
                    <a:gd name="T23" fmla="*/ 5 h 152"/>
                    <a:gd name="T24" fmla="*/ 182 w 303"/>
                    <a:gd name="T25" fmla="*/ 10 h 152"/>
                    <a:gd name="T26" fmla="*/ 192 w 303"/>
                    <a:gd name="T27" fmla="*/ 10 h 152"/>
                    <a:gd name="T28" fmla="*/ 197 w 303"/>
                    <a:gd name="T29" fmla="*/ 5 h 152"/>
                    <a:gd name="T30" fmla="*/ 197 w 303"/>
                    <a:gd name="T31" fmla="*/ 0 h 152"/>
                    <a:gd name="T32" fmla="*/ 222 w 303"/>
                    <a:gd name="T33" fmla="*/ 5 h 152"/>
                    <a:gd name="T34" fmla="*/ 227 w 303"/>
                    <a:gd name="T35" fmla="*/ 10 h 152"/>
                    <a:gd name="T36" fmla="*/ 243 w 303"/>
                    <a:gd name="T37" fmla="*/ 10 h 152"/>
                    <a:gd name="T38" fmla="*/ 258 w 303"/>
                    <a:gd name="T39" fmla="*/ 15 h 152"/>
                    <a:gd name="T40" fmla="*/ 273 w 303"/>
                    <a:gd name="T41" fmla="*/ 10 h 152"/>
                    <a:gd name="T42" fmla="*/ 298 w 303"/>
                    <a:gd name="T43" fmla="*/ 0 h 152"/>
                    <a:gd name="T44" fmla="*/ 298 w 303"/>
                    <a:gd name="T45" fmla="*/ 10 h 152"/>
                    <a:gd name="T46" fmla="*/ 303 w 303"/>
                    <a:gd name="T47" fmla="*/ 26 h 152"/>
                    <a:gd name="T48" fmla="*/ 283 w 303"/>
                    <a:gd name="T49" fmla="*/ 66 h 152"/>
                    <a:gd name="T50" fmla="*/ 283 w 303"/>
                    <a:gd name="T51" fmla="*/ 81 h 152"/>
                    <a:gd name="T52" fmla="*/ 278 w 303"/>
                    <a:gd name="T53" fmla="*/ 96 h 152"/>
                    <a:gd name="T54" fmla="*/ 283 w 303"/>
                    <a:gd name="T55" fmla="*/ 107 h 152"/>
                    <a:gd name="T56" fmla="*/ 263 w 303"/>
                    <a:gd name="T57" fmla="*/ 107 h 152"/>
                    <a:gd name="T58" fmla="*/ 258 w 303"/>
                    <a:gd name="T59" fmla="*/ 112 h 152"/>
                    <a:gd name="T60" fmla="*/ 243 w 303"/>
                    <a:gd name="T61" fmla="*/ 101 h 152"/>
                    <a:gd name="T62" fmla="*/ 238 w 303"/>
                    <a:gd name="T63" fmla="*/ 107 h 152"/>
                    <a:gd name="T64" fmla="*/ 232 w 303"/>
                    <a:gd name="T65" fmla="*/ 112 h 152"/>
                    <a:gd name="T66" fmla="*/ 227 w 303"/>
                    <a:gd name="T67" fmla="*/ 127 h 152"/>
                    <a:gd name="T68" fmla="*/ 222 w 303"/>
                    <a:gd name="T69" fmla="*/ 132 h 152"/>
                    <a:gd name="T70" fmla="*/ 192 w 303"/>
                    <a:gd name="T71" fmla="*/ 142 h 152"/>
                    <a:gd name="T72" fmla="*/ 167 w 303"/>
                    <a:gd name="T73" fmla="*/ 147 h 152"/>
                    <a:gd name="T74" fmla="*/ 157 w 303"/>
                    <a:gd name="T75" fmla="*/ 137 h 152"/>
                    <a:gd name="T76" fmla="*/ 146 w 303"/>
                    <a:gd name="T77" fmla="*/ 142 h 152"/>
                    <a:gd name="T78" fmla="*/ 146 w 303"/>
                    <a:gd name="T79" fmla="*/ 127 h 152"/>
                    <a:gd name="T80" fmla="*/ 126 w 303"/>
                    <a:gd name="T81" fmla="*/ 127 h 152"/>
                    <a:gd name="T82" fmla="*/ 111 w 303"/>
                    <a:gd name="T83" fmla="*/ 112 h 152"/>
                    <a:gd name="T84" fmla="*/ 86 w 303"/>
                    <a:gd name="T85" fmla="*/ 96 h 152"/>
                    <a:gd name="T86" fmla="*/ 81 w 303"/>
                    <a:gd name="T87" fmla="*/ 86 h 152"/>
                    <a:gd name="T88" fmla="*/ 65 w 303"/>
                    <a:gd name="T89" fmla="*/ 81 h 152"/>
                    <a:gd name="T90" fmla="*/ 55 w 303"/>
                    <a:gd name="T91" fmla="*/ 86 h 152"/>
                    <a:gd name="T92" fmla="*/ 40 w 303"/>
                    <a:gd name="T93" fmla="*/ 81 h 152"/>
                    <a:gd name="T94" fmla="*/ 40 w 303"/>
                    <a:gd name="T95" fmla="*/ 71 h 152"/>
                    <a:gd name="T96" fmla="*/ 20 w 303"/>
                    <a:gd name="T97" fmla="*/ 66 h 152"/>
                    <a:gd name="T98" fmla="*/ 0 w 303"/>
                    <a:gd name="T99" fmla="*/ 51 h 152"/>
                    <a:gd name="T100" fmla="*/ 0 w 303"/>
                    <a:gd name="T101" fmla="*/ 36 h 152"/>
                    <a:gd name="T102" fmla="*/ 20 w 303"/>
                    <a:gd name="T10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3" h="152">
                      <a:moveTo>
                        <a:pt x="20" y="20"/>
                      </a:moveTo>
                      <a:lnTo>
                        <a:pt x="20" y="20"/>
                      </a:lnTo>
                      <a:lnTo>
                        <a:pt x="25" y="20"/>
                      </a:lnTo>
                      <a:lnTo>
                        <a:pt x="25" y="20"/>
                      </a:lnTo>
                      <a:lnTo>
                        <a:pt x="35" y="20"/>
                      </a:lnTo>
                      <a:lnTo>
                        <a:pt x="50" y="20"/>
                      </a:lnTo>
                      <a:lnTo>
                        <a:pt x="75" y="31"/>
                      </a:lnTo>
                      <a:lnTo>
                        <a:pt x="81" y="36"/>
                      </a:lnTo>
                      <a:lnTo>
                        <a:pt x="86" y="36"/>
                      </a:lnTo>
                      <a:lnTo>
                        <a:pt x="106" y="36"/>
                      </a:lnTo>
                      <a:lnTo>
                        <a:pt x="121" y="31"/>
                      </a:lnTo>
                      <a:lnTo>
                        <a:pt x="126" y="31"/>
                      </a:lnTo>
                      <a:lnTo>
                        <a:pt x="141" y="36"/>
                      </a:lnTo>
                      <a:lnTo>
                        <a:pt x="146" y="31"/>
                      </a:lnTo>
                      <a:lnTo>
                        <a:pt x="151" y="31"/>
                      </a:lnTo>
                      <a:lnTo>
                        <a:pt x="157" y="31"/>
                      </a:lnTo>
                      <a:lnTo>
                        <a:pt x="151" y="36"/>
                      </a:lnTo>
                      <a:lnTo>
                        <a:pt x="151" y="36"/>
                      </a:lnTo>
                      <a:lnTo>
                        <a:pt x="157" y="31"/>
                      </a:lnTo>
                      <a:lnTo>
                        <a:pt x="157" y="31"/>
                      </a:lnTo>
                      <a:lnTo>
                        <a:pt x="157" y="26"/>
                      </a:lnTo>
                      <a:lnTo>
                        <a:pt x="157" y="26"/>
                      </a:lnTo>
                      <a:lnTo>
                        <a:pt x="157" y="20"/>
                      </a:lnTo>
                      <a:lnTo>
                        <a:pt x="157" y="20"/>
                      </a:lnTo>
                      <a:lnTo>
                        <a:pt x="157" y="5"/>
                      </a:lnTo>
                      <a:lnTo>
                        <a:pt x="157" y="0"/>
                      </a:lnTo>
                      <a:lnTo>
                        <a:pt x="157" y="0"/>
                      </a:lnTo>
                      <a:lnTo>
                        <a:pt x="157" y="0"/>
                      </a:lnTo>
                      <a:lnTo>
                        <a:pt x="162" y="0"/>
                      </a:lnTo>
                      <a:lnTo>
                        <a:pt x="162" y="0"/>
                      </a:lnTo>
                      <a:lnTo>
                        <a:pt x="162" y="0"/>
                      </a:lnTo>
                      <a:lnTo>
                        <a:pt x="162" y="0"/>
                      </a:lnTo>
                      <a:lnTo>
                        <a:pt x="162" y="0"/>
                      </a:lnTo>
                      <a:lnTo>
                        <a:pt x="162" y="0"/>
                      </a:lnTo>
                      <a:lnTo>
                        <a:pt x="162" y="0"/>
                      </a:lnTo>
                      <a:lnTo>
                        <a:pt x="162" y="5"/>
                      </a:lnTo>
                      <a:lnTo>
                        <a:pt x="167" y="10"/>
                      </a:lnTo>
                      <a:lnTo>
                        <a:pt x="172" y="5"/>
                      </a:lnTo>
                      <a:lnTo>
                        <a:pt x="182" y="10"/>
                      </a:lnTo>
                      <a:lnTo>
                        <a:pt x="182" y="10"/>
                      </a:lnTo>
                      <a:lnTo>
                        <a:pt x="182" y="5"/>
                      </a:lnTo>
                      <a:lnTo>
                        <a:pt x="192" y="10"/>
                      </a:lnTo>
                      <a:lnTo>
                        <a:pt x="197" y="5"/>
                      </a:lnTo>
                      <a:lnTo>
                        <a:pt x="202" y="5"/>
                      </a:lnTo>
                      <a:lnTo>
                        <a:pt x="197" y="5"/>
                      </a:lnTo>
                      <a:lnTo>
                        <a:pt x="197" y="0"/>
                      </a:lnTo>
                      <a:lnTo>
                        <a:pt x="192" y="0"/>
                      </a:lnTo>
                      <a:lnTo>
                        <a:pt x="197" y="0"/>
                      </a:lnTo>
                      <a:lnTo>
                        <a:pt x="212" y="0"/>
                      </a:lnTo>
                      <a:lnTo>
                        <a:pt x="212" y="0"/>
                      </a:lnTo>
                      <a:lnTo>
                        <a:pt x="222" y="5"/>
                      </a:lnTo>
                      <a:lnTo>
                        <a:pt x="222" y="5"/>
                      </a:lnTo>
                      <a:lnTo>
                        <a:pt x="227" y="10"/>
                      </a:lnTo>
                      <a:lnTo>
                        <a:pt x="227" y="10"/>
                      </a:lnTo>
                      <a:lnTo>
                        <a:pt x="232" y="10"/>
                      </a:lnTo>
                      <a:lnTo>
                        <a:pt x="238" y="10"/>
                      </a:lnTo>
                      <a:lnTo>
                        <a:pt x="243" y="10"/>
                      </a:lnTo>
                      <a:lnTo>
                        <a:pt x="248" y="10"/>
                      </a:lnTo>
                      <a:lnTo>
                        <a:pt x="258" y="10"/>
                      </a:lnTo>
                      <a:lnTo>
                        <a:pt x="258" y="15"/>
                      </a:lnTo>
                      <a:lnTo>
                        <a:pt x="263" y="15"/>
                      </a:lnTo>
                      <a:lnTo>
                        <a:pt x="268" y="15"/>
                      </a:lnTo>
                      <a:lnTo>
                        <a:pt x="273" y="10"/>
                      </a:lnTo>
                      <a:lnTo>
                        <a:pt x="283" y="10"/>
                      </a:lnTo>
                      <a:lnTo>
                        <a:pt x="293" y="0"/>
                      </a:lnTo>
                      <a:lnTo>
                        <a:pt x="298" y="0"/>
                      </a:lnTo>
                      <a:lnTo>
                        <a:pt x="298" y="5"/>
                      </a:lnTo>
                      <a:lnTo>
                        <a:pt x="298" y="5"/>
                      </a:lnTo>
                      <a:lnTo>
                        <a:pt x="298" y="10"/>
                      </a:lnTo>
                      <a:lnTo>
                        <a:pt x="303" y="15"/>
                      </a:lnTo>
                      <a:lnTo>
                        <a:pt x="303" y="20"/>
                      </a:lnTo>
                      <a:lnTo>
                        <a:pt x="303" y="26"/>
                      </a:lnTo>
                      <a:lnTo>
                        <a:pt x="298" y="36"/>
                      </a:lnTo>
                      <a:lnTo>
                        <a:pt x="283" y="66"/>
                      </a:lnTo>
                      <a:lnTo>
                        <a:pt x="283" y="66"/>
                      </a:lnTo>
                      <a:lnTo>
                        <a:pt x="283" y="71"/>
                      </a:lnTo>
                      <a:lnTo>
                        <a:pt x="288" y="76"/>
                      </a:lnTo>
                      <a:lnTo>
                        <a:pt x="283" y="81"/>
                      </a:lnTo>
                      <a:lnTo>
                        <a:pt x="283" y="86"/>
                      </a:lnTo>
                      <a:lnTo>
                        <a:pt x="278" y="96"/>
                      </a:lnTo>
                      <a:lnTo>
                        <a:pt x="278" y="96"/>
                      </a:lnTo>
                      <a:lnTo>
                        <a:pt x="278" y="101"/>
                      </a:lnTo>
                      <a:lnTo>
                        <a:pt x="283" y="101"/>
                      </a:lnTo>
                      <a:lnTo>
                        <a:pt x="283" y="107"/>
                      </a:lnTo>
                      <a:lnTo>
                        <a:pt x="268" y="112"/>
                      </a:lnTo>
                      <a:lnTo>
                        <a:pt x="263" y="107"/>
                      </a:lnTo>
                      <a:lnTo>
                        <a:pt x="263" y="107"/>
                      </a:lnTo>
                      <a:lnTo>
                        <a:pt x="263" y="112"/>
                      </a:lnTo>
                      <a:lnTo>
                        <a:pt x="258" y="117"/>
                      </a:lnTo>
                      <a:lnTo>
                        <a:pt x="258" y="112"/>
                      </a:lnTo>
                      <a:lnTo>
                        <a:pt x="253" y="101"/>
                      </a:lnTo>
                      <a:lnTo>
                        <a:pt x="243" y="96"/>
                      </a:lnTo>
                      <a:lnTo>
                        <a:pt x="243" y="101"/>
                      </a:lnTo>
                      <a:lnTo>
                        <a:pt x="243" y="101"/>
                      </a:lnTo>
                      <a:lnTo>
                        <a:pt x="243" y="107"/>
                      </a:lnTo>
                      <a:lnTo>
                        <a:pt x="238" y="107"/>
                      </a:lnTo>
                      <a:lnTo>
                        <a:pt x="238" y="101"/>
                      </a:lnTo>
                      <a:lnTo>
                        <a:pt x="232" y="107"/>
                      </a:lnTo>
                      <a:lnTo>
                        <a:pt x="232" y="112"/>
                      </a:lnTo>
                      <a:lnTo>
                        <a:pt x="232" y="117"/>
                      </a:lnTo>
                      <a:lnTo>
                        <a:pt x="232" y="122"/>
                      </a:lnTo>
                      <a:lnTo>
                        <a:pt x="227" y="127"/>
                      </a:lnTo>
                      <a:lnTo>
                        <a:pt x="227" y="132"/>
                      </a:lnTo>
                      <a:lnTo>
                        <a:pt x="227" y="132"/>
                      </a:lnTo>
                      <a:lnTo>
                        <a:pt x="222" y="132"/>
                      </a:lnTo>
                      <a:lnTo>
                        <a:pt x="207" y="137"/>
                      </a:lnTo>
                      <a:lnTo>
                        <a:pt x="202" y="137"/>
                      </a:lnTo>
                      <a:lnTo>
                        <a:pt x="192" y="142"/>
                      </a:lnTo>
                      <a:lnTo>
                        <a:pt x="192" y="137"/>
                      </a:lnTo>
                      <a:lnTo>
                        <a:pt x="187" y="142"/>
                      </a:lnTo>
                      <a:lnTo>
                        <a:pt x="167" y="147"/>
                      </a:lnTo>
                      <a:lnTo>
                        <a:pt x="162" y="152"/>
                      </a:lnTo>
                      <a:lnTo>
                        <a:pt x="162" y="142"/>
                      </a:lnTo>
                      <a:lnTo>
                        <a:pt x="157" y="137"/>
                      </a:lnTo>
                      <a:lnTo>
                        <a:pt x="157" y="137"/>
                      </a:lnTo>
                      <a:lnTo>
                        <a:pt x="151" y="137"/>
                      </a:lnTo>
                      <a:lnTo>
                        <a:pt x="146" y="142"/>
                      </a:lnTo>
                      <a:lnTo>
                        <a:pt x="146" y="137"/>
                      </a:lnTo>
                      <a:lnTo>
                        <a:pt x="146" y="132"/>
                      </a:lnTo>
                      <a:lnTo>
                        <a:pt x="146" y="127"/>
                      </a:lnTo>
                      <a:lnTo>
                        <a:pt x="146" y="122"/>
                      </a:lnTo>
                      <a:lnTo>
                        <a:pt x="136" y="122"/>
                      </a:lnTo>
                      <a:lnTo>
                        <a:pt x="126" y="127"/>
                      </a:lnTo>
                      <a:lnTo>
                        <a:pt x="121" y="122"/>
                      </a:lnTo>
                      <a:lnTo>
                        <a:pt x="126" y="112"/>
                      </a:lnTo>
                      <a:lnTo>
                        <a:pt x="111" y="112"/>
                      </a:lnTo>
                      <a:lnTo>
                        <a:pt x="106" y="112"/>
                      </a:lnTo>
                      <a:lnTo>
                        <a:pt x="96" y="101"/>
                      </a:lnTo>
                      <a:lnTo>
                        <a:pt x="86" y="96"/>
                      </a:lnTo>
                      <a:lnTo>
                        <a:pt x="86" y="91"/>
                      </a:lnTo>
                      <a:lnTo>
                        <a:pt x="81" y="86"/>
                      </a:lnTo>
                      <a:lnTo>
                        <a:pt x="81" y="86"/>
                      </a:lnTo>
                      <a:lnTo>
                        <a:pt x="75" y="86"/>
                      </a:lnTo>
                      <a:lnTo>
                        <a:pt x="70" y="86"/>
                      </a:lnTo>
                      <a:lnTo>
                        <a:pt x="65" y="81"/>
                      </a:lnTo>
                      <a:lnTo>
                        <a:pt x="60" y="81"/>
                      </a:lnTo>
                      <a:lnTo>
                        <a:pt x="55" y="86"/>
                      </a:lnTo>
                      <a:lnTo>
                        <a:pt x="55" y="86"/>
                      </a:lnTo>
                      <a:lnTo>
                        <a:pt x="55" y="91"/>
                      </a:lnTo>
                      <a:lnTo>
                        <a:pt x="40" y="86"/>
                      </a:lnTo>
                      <a:lnTo>
                        <a:pt x="40" y="81"/>
                      </a:lnTo>
                      <a:lnTo>
                        <a:pt x="40" y="81"/>
                      </a:lnTo>
                      <a:lnTo>
                        <a:pt x="45" y="76"/>
                      </a:lnTo>
                      <a:lnTo>
                        <a:pt x="40" y="71"/>
                      </a:lnTo>
                      <a:lnTo>
                        <a:pt x="35" y="71"/>
                      </a:lnTo>
                      <a:lnTo>
                        <a:pt x="25" y="66"/>
                      </a:lnTo>
                      <a:lnTo>
                        <a:pt x="20" y="66"/>
                      </a:lnTo>
                      <a:lnTo>
                        <a:pt x="15" y="56"/>
                      </a:lnTo>
                      <a:lnTo>
                        <a:pt x="10" y="56"/>
                      </a:lnTo>
                      <a:lnTo>
                        <a:pt x="0" y="51"/>
                      </a:lnTo>
                      <a:lnTo>
                        <a:pt x="0" y="46"/>
                      </a:lnTo>
                      <a:lnTo>
                        <a:pt x="0" y="36"/>
                      </a:lnTo>
                      <a:lnTo>
                        <a:pt x="0" y="36"/>
                      </a:lnTo>
                      <a:lnTo>
                        <a:pt x="10" y="36"/>
                      </a:lnTo>
                      <a:lnTo>
                        <a:pt x="20" y="36"/>
                      </a:lnTo>
                      <a:lnTo>
                        <a:pt x="20" y="26"/>
                      </a:lnTo>
                      <a:lnTo>
                        <a:pt x="20" y="26"/>
                      </a:lnTo>
                      <a:lnTo>
                        <a:pt x="20" y="20"/>
                      </a:lnTo>
                    </a:path>
                  </a:pathLst>
                </a:custGeom>
                <a:grpFill/>
                <a:ln w="3175" cap="rnd">
                  <a:noFill/>
                  <a:prstDash val="solid"/>
                  <a:miter lim="800000"/>
                  <a:headEnd/>
                  <a:tailEnd/>
                </a:ln>
              </p:spPr>
              <p:txBody>
                <a:bodyPr/>
                <a:lstStyle/>
                <a:p>
                  <a:endParaRPr lang="en-US"/>
                </a:p>
              </p:txBody>
            </p:sp>
            <p:sp>
              <p:nvSpPr>
                <p:cNvPr id="104" name="Freeform 90">
                  <a:extLst>
                    <a:ext uri="{FF2B5EF4-FFF2-40B4-BE49-F238E27FC236}">
                      <a16:creationId xmlns:a16="http://schemas.microsoft.com/office/drawing/2014/main" id="{1B2AAAC5-7859-4282-BE23-94A727D23041}"/>
                    </a:ext>
                  </a:extLst>
                </p:cNvPr>
                <p:cNvSpPr>
                  <a:spLocks/>
                </p:cNvSpPr>
                <p:nvPr/>
              </p:nvSpPr>
              <p:spPr bwMode="auto">
                <a:xfrm>
                  <a:off x="4471989" y="4540250"/>
                  <a:ext cx="506413" cy="498475"/>
                </a:xfrm>
                <a:custGeom>
                  <a:avLst/>
                  <a:gdLst>
                    <a:gd name="T0" fmla="*/ 304 w 319"/>
                    <a:gd name="T1" fmla="*/ 167 h 314"/>
                    <a:gd name="T2" fmla="*/ 273 w 319"/>
                    <a:gd name="T3" fmla="*/ 173 h 314"/>
                    <a:gd name="T4" fmla="*/ 263 w 319"/>
                    <a:gd name="T5" fmla="*/ 173 h 314"/>
                    <a:gd name="T6" fmla="*/ 243 w 319"/>
                    <a:gd name="T7" fmla="*/ 183 h 314"/>
                    <a:gd name="T8" fmla="*/ 212 w 319"/>
                    <a:gd name="T9" fmla="*/ 193 h 314"/>
                    <a:gd name="T10" fmla="*/ 207 w 319"/>
                    <a:gd name="T11" fmla="*/ 178 h 314"/>
                    <a:gd name="T12" fmla="*/ 202 w 319"/>
                    <a:gd name="T13" fmla="*/ 178 h 314"/>
                    <a:gd name="T14" fmla="*/ 207 w 319"/>
                    <a:gd name="T15" fmla="*/ 198 h 314"/>
                    <a:gd name="T16" fmla="*/ 192 w 319"/>
                    <a:gd name="T17" fmla="*/ 228 h 314"/>
                    <a:gd name="T18" fmla="*/ 172 w 319"/>
                    <a:gd name="T19" fmla="*/ 228 h 314"/>
                    <a:gd name="T20" fmla="*/ 167 w 319"/>
                    <a:gd name="T21" fmla="*/ 254 h 314"/>
                    <a:gd name="T22" fmla="*/ 187 w 319"/>
                    <a:gd name="T23" fmla="*/ 264 h 314"/>
                    <a:gd name="T24" fmla="*/ 177 w 319"/>
                    <a:gd name="T25" fmla="*/ 274 h 314"/>
                    <a:gd name="T26" fmla="*/ 167 w 319"/>
                    <a:gd name="T27" fmla="*/ 289 h 314"/>
                    <a:gd name="T28" fmla="*/ 152 w 319"/>
                    <a:gd name="T29" fmla="*/ 314 h 314"/>
                    <a:gd name="T30" fmla="*/ 136 w 319"/>
                    <a:gd name="T31" fmla="*/ 314 h 314"/>
                    <a:gd name="T32" fmla="*/ 101 w 319"/>
                    <a:gd name="T33" fmla="*/ 279 h 314"/>
                    <a:gd name="T34" fmla="*/ 86 w 319"/>
                    <a:gd name="T35" fmla="*/ 284 h 314"/>
                    <a:gd name="T36" fmla="*/ 81 w 319"/>
                    <a:gd name="T37" fmla="*/ 279 h 314"/>
                    <a:gd name="T38" fmla="*/ 81 w 319"/>
                    <a:gd name="T39" fmla="*/ 264 h 314"/>
                    <a:gd name="T40" fmla="*/ 86 w 319"/>
                    <a:gd name="T41" fmla="*/ 254 h 314"/>
                    <a:gd name="T42" fmla="*/ 71 w 319"/>
                    <a:gd name="T43" fmla="*/ 243 h 314"/>
                    <a:gd name="T44" fmla="*/ 60 w 319"/>
                    <a:gd name="T45" fmla="*/ 243 h 314"/>
                    <a:gd name="T46" fmla="*/ 60 w 319"/>
                    <a:gd name="T47" fmla="*/ 238 h 314"/>
                    <a:gd name="T48" fmla="*/ 50 w 319"/>
                    <a:gd name="T49" fmla="*/ 233 h 314"/>
                    <a:gd name="T50" fmla="*/ 60 w 319"/>
                    <a:gd name="T51" fmla="*/ 223 h 314"/>
                    <a:gd name="T52" fmla="*/ 55 w 319"/>
                    <a:gd name="T53" fmla="*/ 213 h 314"/>
                    <a:gd name="T54" fmla="*/ 40 w 319"/>
                    <a:gd name="T55" fmla="*/ 183 h 314"/>
                    <a:gd name="T56" fmla="*/ 30 w 319"/>
                    <a:gd name="T57" fmla="*/ 147 h 314"/>
                    <a:gd name="T58" fmla="*/ 20 w 319"/>
                    <a:gd name="T59" fmla="*/ 137 h 314"/>
                    <a:gd name="T60" fmla="*/ 20 w 319"/>
                    <a:gd name="T61" fmla="*/ 122 h 314"/>
                    <a:gd name="T62" fmla="*/ 15 w 319"/>
                    <a:gd name="T63" fmla="*/ 97 h 314"/>
                    <a:gd name="T64" fmla="*/ 5 w 319"/>
                    <a:gd name="T65" fmla="*/ 81 h 314"/>
                    <a:gd name="T66" fmla="*/ 5 w 319"/>
                    <a:gd name="T67" fmla="*/ 61 h 314"/>
                    <a:gd name="T68" fmla="*/ 40 w 319"/>
                    <a:gd name="T69" fmla="*/ 71 h 314"/>
                    <a:gd name="T70" fmla="*/ 66 w 319"/>
                    <a:gd name="T71" fmla="*/ 51 h 314"/>
                    <a:gd name="T72" fmla="*/ 66 w 319"/>
                    <a:gd name="T73" fmla="*/ 36 h 314"/>
                    <a:gd name="T74" fmla="*/ 66 w 319"/>
                    <a:gd name="T75" fmla="*/ 26 h 314"/>
                    <a:gd name="T76" fmla="*/ 66 w 319"/>
                    <a:gd name="T77" fmla="*/ 11 h 314"/>
                    <a:gd name="T78" fmla="*/ 142 w 319"/>
                    <a:gd name="T79" fmla="*/ 5 h 314"/>
                    <a:gd name="T80" fmla="*/ 167 w 319"/>
                    <a:gd name="T81" fmla="*/ 5 h 314"/>
                    <a:gd name="T82" fmla="*/ 152 w 319"/>
                    <a:gd name="T83" fmla="*/ 21 h 314"/>
                    <a:gd name="T84" fmla="*/ 152 w 319"/>
                    <a:gd name="T85" fmla="*/ 41 h 314"/>
                    <a:gd name="T86" fmla="*/ 182 w 319"/>
                    <a:gd name="T87" fmla="*/ 56 h 314"/>
                    <a:gd name="T88" fmla="*/ 197 w 319"/>
                    <a:gd name="T89" fmla="*/ 76 h 314"/>
                    <a:gd name="T90" fmla="*/ 212 w 319"/>
                    <a:gd name="T91" fmla="*/ 71 h 314"/>
                    <a:gd name="T92" fmla="*/ 228 w 319"/>
                    <a:gd name="T93" fmla="*/ 81 h 314"/>
                    <a:gd name="T94" fmla="*/ 263 w 319"/>
                    <a:gd name="T95" fmla="*/ 107 h 314"/>
                    <a:gd name="T96" fmla="*/ 288 w 319"/>
                    <a:gd name="T97" fmla="*/ 117 h 314"/>
                    <a:gd name="T98" fmla="*/ 299 w 319"/>
                    <a:gd name="T99" fmla="*/ 122 h 314"/>
                    <a:gd name="T100" fmla="*/ 319 w 319"/>
                    <a:gd name="T101" fmla="*/ 14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9" h="314">
                      <a:moveTo>
                        <a:pt x="309" y="152"/>
                      </a:moveTo>
                      <a:lnTo>
                        <a:pt x="309" y="152"/>
                      </a:lnTo>
                      <a:lnTo>
                        <a:pt x="304" y="162"/>
                      </a:lnTo>
                      <a:lnTo>
                        <a:pt x="304" y="162"/>
                      </a:lnTo>
                      <a:lnTo>
                        <a:pt x="304" y="167"/>
                      </a:lnTo>
                      <a:lnTo>
                        <a:pt x="293" y="167"/>
                      </a:lnTo>
                      <a:lnTo>
                        <a:pt x="288" y="167"/>
                      </a:lnTo>
                      <a:lnTo>
                        <a:pt x="283" y="167"/>
                      </a:lnTo>
                      <a:lnTo>
                        <a:pt x="278" y="167"/>
                      </a:lnTo>
                      <a:lnTo>
                        <a:pt x="273" y="173"/>
                      </a:lnTo>
                      <a:lnTo>
                        <a:pt x="273" y="173"/>
                      </a:lnTo>
                      <a:lnTo>
                        <a:pt x="273" y="173"/>
                      </a:lnTo>
                      <a:lnTo>
                        <a:pt x="268" y="178"/>
                      </a:lnTo>
                      <a:lnTo>
                        <a:pt x="268" y="173"/>
                      </a:lnTo>
                      <a:lnTo>
                        <a:pt x="263" y="173"/>
                      </a:lnTo>
                      <a:lnTo>
                        <a:pt x="263" y="173"/>
                      </a:lnTo>
                      <a:lnTo>
                        <a:pt x="258" y="173"/>
                      </a:lnTo>
                      <a:lnTo>
                        <a:pt x="253" y="178"/>
                      </a:lnTo>
                      <a:lnTo>
                        <a:pt x="243" y="178"/>
                      </a:lnTo>
                      <a:lnTo>
                        <a:pt x="243" y="183"/>
                      </a:lnTo>
                      <a:lnTo>
                        <a:pt x="238" y="183"/>
                      </a:lnTo>
                      <a:lnTo>
                        <a:pt x="238" y="188"/>
                      </a:lnTo>
                      <a:lnTo>
                        <a:pt x="223" y="193"/>
                      </a:lnTo>
                      <a:lnTo>
                        <a:pt x="217" y="193"/>
                      </a:lnTo>
                      <a:lnTo>
                        <a:pt x="212" y="193"/>
                      </a:lnTo>
                      <a:lnTo>
                        <a:pt x="212" y="188"/>
                      </a:lnTo>
                      <a:lnTo>
                        <a:pt x="207" y="188"/>
                      </a:lnTo>
                      <a:lnTo>
                        <a:pt x="207" y="178"/>
                      </a:lnTo>
                      <a:lnTo>
                        <a:pt x="207" y="178"/>
                      </a:lnTo>
                      <a:lnTo>
                        <a:pt x="207" y="178"/>
                      </a:lnTo>
                      <a:lnTo>
                        <a:pt x="207" y="178"/>
                      </a:lnTo>
                      <a:lnTo>
                        <a:pt x="207" y="173"/>
                      </a:lnTo>
                      <a:lnTo>
                        <a:pt x="202" y="173"/>
                      </a:lnTo>
                      <a:lnTo>
                        <a:pt x="202" y="178"/>
                      </a:lnTo>
                      <a:lnTo>
                        <a:pt x="202" y="178"/>
                      </a:lnTo>
                      <a:lnTo>
                        <a:pt x="202" y="178"/>
                      </a:lnTo>
                      <a:lnTo>
                        <a:pt x="207" y="183"/>
                      </a:lnTo>
                      <a:lnTo>
                        <a:pt x="207" y="193"/>
                      </a:lnTo>
                      <a:lnTo>
                        <a:pt x="207" y="198"/>
                      </a:lnTo>
                      <a:lnTo>
                        <a:pt x="207" y="198"/>
                      </a:lnTo>
                      <a:lnTo>
                        <a:pt x="202" y="203"/>
                      </a:lnTo>
                      <a:lnTo>
                        <a:pt x="197" y="208"/>
                      </a:lnTo>
                      <a:lnTo>
                        <a:pt x="197" y="213"/>
                      </a:lnTo>
                      <a:lnTo>
                        <a:pt x="192" y="223"/>
                      </a:lnTo>
                      <a:lnTo>
                        <a:pt x="192" y="228"/>
                      </a:lnTo>
                      <a:lnTo>
                        <a:pt x="192" y="228"/>
                      </a:lnTo>
                      <a:lnTo>
                        <a:pt x="187" y="223"/>
                      </a:lnTo>
                      <a:lnTo>
                        <a:pt x="182" y="223"/>
                      </a:lnTo>
                      <a:lnTo>
                        <a:pt x="177" y="223"/>
                      </a:lnTo>
                      <a:lnTo>
                        <a:pt x="172" y="228"/>
                      </a:lnTo>
                      <a:lnTo>
                        <a:pt x="172" y="233"/>
                      </a:lnTo>
                      <a:lnTo>
                        <a:pt x="167" y="238"/>
                      </a:lnTo>
                      <a:lnTo>
                        <a:pt x="167" y="243"/>
                      </a:lnTo>
                      <a:lnTo>
                        <a:pt x="167" y="248"/>
                      </a:lnTo>
                      <a:lnTo>
                        <a:pt x="167" y="254"/>
                      </a:lnTo>
                      <a:lnTo>
                        <a:pt x="172" y="254"/>
                      </a:lnTo>
                      <a:lnTo>
                        <a:pt x="177" y="259"/>
                      </a:lnTo>
                      <a:lnTo>
                        <a:pt x="182" y="264"/>
                      </a:lnTo>
                      <a:lnTo>
                        <a:pt x="187" y="264"/>
                      </a:lnTo>
                      <a:lnTo>
                        <a:pt x="187" y="264"/>
                      </a:lnTo>
                      <a:lnTo>
                        <a:pt x="187" y="269"/>
                      </a:lnTo>
                      <a:lnTo>
                        <a:pt x="187" y="274"/>
                      </a:lnTo>
                      <a:lnTo>
                        <a:pt x="187" y="274"/>
                      </a:lnTo>
                      <a:lnTo>
                        <a:pt x="182" y="274"/>
                      </a:lnTo>
                      <a:lnTo>
                        <a:pt x="177" y="274"/>
                      </a:lnTo>
                      <a:lnTo>
                        <a:pt x="177" y="279"/>
                      </a:lnTo>
                      <a:lnTo>
                        <a:pt x="172" y="279"/>
                      </a:lnTo>
                      <a:lnTo>
                        <a:pt x="167" y="284"/>
                      </a:lnTo>
                      <a:lnTo>
                        <a:pt x="167" y="284"/>
                      </a:lnTo>
                      <a:lnTo>
                        <a:pt x="167" y="289"/>
                      </a:lnTo>
                      <a:lnTo>
                        <a:pt x="162" y="294"/>
                      </a:lnTo>
                      <a:lnTo>
                        <a:pt x="162" y="304"/>
                      </a:lnTo>
                      <a:lnTo>
                        <a:pt x="162" y="309"/>
                      </a:lnTo>
                      <a:lnTo>
                        <a:pt x="162" y="309"/>
                      </a:lnTo>
                      <a:lnTo>
                        <a:pt x="152" y="314"/>
                      </a:lnTo>
                      <a:lnTo>
                        <a:pt x="147" y="314"/>
                      </a:lnTo>
                      <a:lnTo>
                        <a:pt x="142" y="314"/>
                      </a:lnTo>
                      <a:lnTo>
                        <a:pt x="142" y="309"/>
                      </a:lnTo>
                      <a:lnTo>
                        <a:pt x="136" y="309"/>
                      </a:lnTo>
                      <a:lnTo>
                        <a:pt x="136" y="314"/>
                      </a:lnTo>
                      <a:lnTo>
                        <a:pt x="126" y="304"/>
                      </a:lnTo>
                      <a:lnTo>
                        <a:pt x="116" y="294"/>
                      </a:lnTo>
                      <a:lnTo>
                        <a:pt x="106" y="279"/>
                      </a:lnTo>
                      <a:lnTo>
                        <a:pt x="101" y="279"/>
                      </a:lnTo>
                      <a:lnTo>
                        <a:pt x="101" y="279"/>
                      </a:lnTo>
                      <a:lnTo>
                        <a:pt x="96" y="279"/>
                      </a:lnTo>
                      <a:lnTo>
                        <a:pt x="96" y="284"/>
                      </a:lnTo>
                      <a:lnTo>
                        <a:pt x="91" y="284"/>
                      </a:lnTo>
                      <a:lnTo>
                        <a:pt x="91" y="284"/>
                      </a:lnTo>
                      <a:lnTo>
                        <a:pt x="86" y="284"/>
                      </a:lnTo>
                      <a:lnTo>
                        <a:pt x="86" y="284"/>
                      </a:lnTo>
                      <a:lnTo>
                        <a:pt x="86" y="284"/>
                      </a:lnTo>
                      <a:lnTo>
                        <a:pt x="81" y="279"/>
                      </a:lnTo>
                      <a:lnTo>
                        <a:pt x="81" y="279"/>
                      </a:lnTo>
                      <a:lnTo>
                        <a:pt x="81" y="279"/>
                      </a:lnTo>
                      <a:lnTo>
                        <a:pt x="81" y="274"/>
                      </a:lnTo>
                      <a:lnTo>
                        <a:pt x="76" y="274"/>
                      </a:lnTo>
                      <a:lnTo>
                        <a:pt x="71" y="269"/>
                      </a:lnTo>
                      <a:lnTo>
                        <a:pt x="76" y="264"/>
                      </a:lnTo>
                      <a:lnTo>
                        <a:pt x="81" y="264"/>
                      </a:lnTo>
                      <a:lnTo>
                        <a:pt x="86" y="264"/>
                      </a:lnTo>
                      <a:lnTo>
                        <a:pt x="86" y="259"/>
                      </a:lnTo>
                      <a:lnTo>
                        <a:pt x="91" y="259"/>
                      </a:lnTo>
                      <a:lnTo>
                        <a:pt x="91" y="259"/>
                      </a:lnTo>
                      <a:lnTo>
                        <a:pt x="86" y="254"/>
                      </a:lnTo>
                      <a:lnTo>
                        <a:pt x="86" y="248"/>
                      </a:lnTo>
                      <a:lnTo>
                        <a:pt x="81" y="248"/>
                      </a:lnTo>
                      <a:lnTo>
                        <a:pt x="76" y="243"/>
                      </a:lnTo>
                      <a:lnTo>
                        <a:pt x="71" y="243"/>
                      </a:lnTo>
                      <a:lnTo>
                        <a:pt x="71" y="243"/>
                      </a:lnTo>
                      <a:lnTo>
                        <a:pt x="66" y="243"/>
                      </a:lnTo>
                      <a:lnTo>
                        <a:pt x="66" y="243"/>
                      </a:lnTo>
                      <a:lnTo>
                        <a:pt x="60" y="243"/>
                      </a:lnTo>
                      <a:lnTo>
                        <a:pt x="60" y="243"/>
                      </a:lnTo>
                      <a:lnTo>
                        <a:pt x="60" y="243"/>
                      </a:lnTo>
                      <a:lnTo>
                        <a:pt x="60" y="243"/>
                      </a:lnTo>
                      <a:lnTo>
                        <a:pt x="66" y="238"/>
                      </a:lnTo>
                      <a:lnTo>
                        <a:pt x="66" y="233"/>
                      </a:lnTo>
                      <a:lnTo>
                        <a:pt x="60" y="238"/>
                      </a:lnTo>
                      <a:lnTo>
                        <a:pt x="60" y="238"/>
                      </a:lnTo>
                      <a:lnTo>
                        <a:pt x="60" y="233"/>
                      </a:lnTo>
                      <a:lnTo>
                        <a:pt x="55" y="238"/>
                      </a:lnTo>
                      <a:lnTo>
                        <a:pt x="55" y="233"/>
                      </a:lnTo>
                      <a:lnTo>
                        <a:pt x="55" y="233"/>
                      </a:lnTo>
                      <a:lnTo>
                        <a:pt x="50" y="233"/>
                      </a:lnTo>
                      <a:lnTo>
                        <a:pt x="50" y="233"/>
                      </a:lnTo>
                      <a:lnTo>
                        <a:pt x="50" y="228"/>
                      </a:lnTo>
                      <a:lnTo>
                        <a:pt x="55" y="228"/>
                      </a:lnTo>
                      <a:lnTo>
                        <a:pt x="55" y="223"/>
                      </a:lnTo>
                      <a:lnTo>
                        <a:pt x="60" y="223"/>
                      </a:lnTo>
                      <a:lnTo>
                        <a:pt x="60" y="223"/>
                      </a:lnTo>
                      <a:lnTo>
                        <a:pt x="60" y="218"/>
                      </a:lnTo>
                      <a:lnTo>
                        <a:pt x="60" y="218"/>
                      </a:lnTo>
                      <a:lnTo>
                        <a:pt x="55" y="213"/>
                      </a:lnTo>
                      <a:lnTo>
                        <a:pt x="55" y="213"/>
                      </a:lnTo>
                      <a:lnTo>
                        <a:pt x="45" y="208"/>
                      </a:lnTo>
                      <a:lnTo>
                        <a:pt x="45" y="203"/>
                      </a:lnTo>
                      <a:lnTo>
                        <a:pt x="45" y="198"/>
                      </a:lnTo>
                      <a:lnTo>
                        <a:pt x="40" y="193"/>
                      </a:lnTo>
                      <a:lnTo>
                        <a:pt x="40" y="183"/>
                      </a:lnTo>
                      <a:lnTo>
                        <a:pt x="35" y="178"/>
                      </a:lnTo>
                      <a:lnTo>
                        <a:pt x="35" y="167"/>
                      </a:lnTo>
                      <a:lnTo>
                        <a:pt x="30" y="162"/>
                      </a:lnTo>
                      <a:lnTo>
                        <a:pt x="30" y="152"/>
                      </a:lnTo>
                      <a:lnTo>
                        <a:pt x="30" y="147"/>
                      </a:lnTo>
                      <a:lnTo>
                        <a:pt x="30" y="142"/>
                      </a:lnTo>
                      <a:lnTo>
                        <a:pt x="25" y="137"/>
                      </a:lnTo>
                      <a:lnTo>
                        <a:pt x="25" y="142"/>
                      </a:lnTo>
                      <a:lnTo>
                        <a:pt x="25" y="142"/>
                      </a:lnTo>
                      <a:lnTo>
                        <a:pt x="20" y="137"/>
                      </a:lnTo>
                      <a:lnTo>
                        <a:pt x="10" y="132"/>
                      </a:lnTo>
                      <a:lnTo>
                        <a:pt x="10" y="132"/>
                      </a:lnTo>
                      <a:lnTo>
                        <a:pt x="10" y="132"/>
                      </a:lnTo>
                      <a:lnTo>
                        <a:pt x="15" y="127"/>
                      </a:lnTo>
                      <a:lnTo>
                        <a:pt x="20" y="122"/>
                      </a:lnTo>
                      <a:lnTo>
                        <a:pt x="20" y="117"/>
                      </a:lnTo>
                      <a:lnTo>
                        <a:pt x="20" y="112"/>
                      </a:lnTo>
                      <a:lnTo>
                        <a:pt x="25" y="112"/>
                      </a:lnTo>
                      <a:lnTo>
                        <a:pt x="20" y="102"/>
                      </a:lnTo>
                      <a:lnTo>
                        <a:pt x="15" y="97"/>
                      </a:lnTo>
                      <a:lnTo>
                        <a:pt x="15" y="92"/>
                      </a:lnTo>
                      <a:lnTo>
                        <a:pt x="0" y="92"/>
                      </a:lnTo>
                      <a:lnTo>
                        <a:pt x="0" y="92"/>
                      </a:lnTo>
                      <a:lnTo>
                        <a:pt x="0" y="86"/>
                      </a:lnTo>
                      <a:lnTo>
                        <a:pt x="5" y="81"/>
                      </a:lnTo>
                      <a:lnTo>
                        <a:pt x="5" y="76"/>
                      </a:lnTo>
                      <a:lnTo>
                        <a:pt x="5" y="71"/>
                      </a:lnTo>
                      <a:lnTo>
                        <a:pt x="5" y="71"/>
                      </a:lnTo>
                      <a:lnTo>
                        <a:pt x="5" y="66"/>
                      </a:lnTo>
                      <a:lnTo>
                        <a:pt x="5" y="61"/>
                      </a:lnTo>
                      <a:lnTo>
                        <a:pt x="25" y="66"/>
                      </a:lnTo>
                      <a:lnTo>
                        <a:pt x="25" y="66"/>
                      </a:lnTo>
                      <a:lnTo>
                        <a:pt x="30" y="66"/>
                      </a:lnTo>
                      <a:lnTo>
                        <a:pt x="30" y="66"/>
                      </a:lnTo>
                      <a:lnTo>
                        <a:pt x="40" y="71"/>
                      </a:lnTo>
                      <a:lnTo>
                        <a:pt x="45" y="71"/>
                      </a:lnTo>
                      <a:lnTo>
                        <a:pt x="50" y="66"/>
                      </a:lnTo>
                      <a:lnTo>
                        <a:pt x="60" y="56"/>
                      </a:lnTo>
                      <a:lnTo>
                        <a:pt x="66" y="51"/>
                      </a:lnTo>
                      <a:lnTo>
                        <a:pt x="66" y="51"/>
                      </a:lnTo>
                      <a:lnTo>
                        <a:pt x="66" y="51"/>
                      </a:lnTo>
                      <a:lnTo>
                        <a:pt x="66" y="46"/>
                      </a:lnTo>
                      <a:lnTo>
                        <a:pt x="66" y="46"/>
                      </a:lnTo>
                      <a:lnTo>
                        <a:pt x="66" y="36"/>
                      </a:lnTo>
                      <a:lnTo>
                        <a:pt x="66" y="36"/>
                      </a:lnTo>
                      <a:lnTo>
                        <a:pt x="66" y="31"/>
                      </a:lnTo>
                      <a:lnTo>
                        <a:pt x="60" y="26"/>
                      </a:lnTo>
                      <a:lnTo>
                        <a:pt x="60" y="26"/>
                      </a:lnTo>
                      <a:lnTo>
                        <a:pt x="66" y="26"/>
                      </a:lnTo>
                      <a:lnTo>
                        <a:pt x="66" y="26"/>
                      </a:lnTo>
                      <a:lnTo>
                        <a:pt x="71" y="21"/>
                      </a:lnTo>
                      <a:lnTo>
                        <a:pt x="71" y="21"/>
                      </a:lnTo>
                      <a:lnTo>
                        <a:pt x="66" y="16"/>
                      </a:lnTo>
                      <a:lnTo>
                        <a:pt x="66" y="16"/>
                      </a:lnTo>
                      <a:lnTo>
                        <a:pt x="66" y="11"/>
                      </a:lnTo>
                      <a:lnTo>
                        <a:pt x="81" y="5"/>
                      </a:lnTo>
                      <a:lnTo>
                        <a:pt x="116" y="5"/>
                      </a:lnTo>
                      <a:lnTo>
                        <a:pt x="121" y="5"/>
                      </a:lnTo>
                      <a:lnTo>
                        <a:pt x="126" y="0"/>
                      </a:lnTo>
                      <a:lnTo>
                        <a:pt x="142" y="5"/>
                      </a:lnTo>
                      <a:lnTo>
                        <a:pt x="147" y="0"/>
                      </a:lnTo>
                      <a:lnTo>
                        <a:pt x="152" y="0"/>
                      </a:lnTo>
                      <a:lnTo>
                        <a:pt x="152" y="0"/>
                      </a:lnTo>
                      <a:lnTo>
                        <a:pt x="167" y="5"/>
                      </a:lnTo>
                      <a:lnTo>
                        <a:pt x="167" y="5"/>
                      </a:lnTo>
                      <a:lnTo>
                        <a:pt x="162" y="5"/>
                      </a:lnTo>
                      <a:lnTo>
                        <a:pt x="162" y="11"/>
                      </a:lnTo>
                      <a:lnTo>
                        <a:pt x="162" y="11"/>
                      </a:lnTo>
                      <a:lnTo>
                        <a:pt x="162" y="21"/>
                      </a:lnTo>
                      <a:lnTo>
                        <a:pt x="152" y="21"/>
                      </a:lnTo>
                      <a:lnTo>
                        <a:pt x="142" y="21"/>
                      </a:lnTo>
                      <a:lnTo>
                        <a:pt x="142" y="21"/>
                      </a:lnTo>
                      <a:lnTo>
                        <a:pt x="142" y="31"/>
                      </a:lnTo>
                      <a:lnTo>
                        <a:pt x="142" y="36"/>
                      </a:lnTo>
                      <a:lnTo>
                        <a:pt x="152" y="41"/>
                      </a:lnTo>
                      <a:lnTo>
                        <a:pt x="157" y="41"/>
                      </a:lnTo>
                      <a:lnTo>
                        <a:pt x="162" y="51"/>
                      </a:lnTo>
                      <a:lnTo>
                        <a:pt x="167" y="51"/>
                      </a:lnTo>
                      <a:lnTo>
                        <a:pt x="177" y="56"/>
                      </a:lnTo>
                      <a:lnTo>
                        <a:pt x="182" y="56"/>
                      </a:lnTo>
                      <a:lnTo>
                        <a:pt x="187" y="61"/>
                      </a:lnTo>
                      <a:lnTo>
                        <a:pt x="182" y="66"/>
                      </a:lnTo>
                      <a:lnTo>
                        <a:pt x="182" y="66"/>
                      </a:lnTo>
                      <a:lnTo>
                        <a:pt x="182" y="71"/>
                      </a:lnTo>
                      <a:lnTo>
                        <a:pt x="197" y="76"/>
                      </a:lnTo>
                      <a:lnTo>
                        <a:pt x="197" y="71"/>
                      </a:lnTo>
                      <a:lnTo>
                        <a:pt x="197" y="71"/>
                      </a:lnTo>
                      <a:lnTo>
                        <a:pt x="202" y="66"/>
                      </a:lnTo>
                      <a:lnTo>
                        <a:pt x="207" y="66"/>
                      </a:lnTo>
                      <a:lnTo>
                        <a:pt x="212" y="71"/>
                      </a:lnTo>
                      <a:lnTo>
                        <a:pt x="217" y="71"/>
                      </a:lnTo>
                      <a:lnTo>
                        <a:pt x="223" y="71"/>
                      </a:lnTo>
                      <a:lnTo>
                        <a:pt x="223" y="71"/>
                      </a:lnTo>
                      <a:lnTo>
                        <a:pt x="228" y="76"/>
                      </a:lnTo>
                      <a:lnTo>
                        <a:pt x="228" y="81"/>
                      </a:lnTo>
                      <a:lnTo>
                        <a:pt x="238" y="86"/>
                      </a:lnTo>
                      <a:lnTo>
                        <a:pt x="248" y="97"/>
                      </a:lnTo>
                      <a:lnTo>
                        <a:pt x="253" y="97"/>
                      </a:lnTo>
                      <a:lnTo>
                        <a:pt x="268" y="97"/>
                      </a:lnTo>
                      <a:lnTo>
                        <a:pt x="263" y="107"/>
                      </a:lnTo>
                      <a:lnTo>
                        <a:pt x="268" y="112"/>
                      </a:lnTo>
                      <a:lnTo>
                        <a:pt x="278" y="107"/>
                      </a:lnTo>
                      <a:lnTo>
                        <a:pt x="288" y="107"/>
                      </a:lnTo>
                      <a:lnTo>
                        <a:pt x="288" y="112"/>
                      </a:lnTo>
                      <a:lnTo>
                        <a:pt x="288" y="117"/>
                      </a:lnTo>
                      <a:lnTo>
                        <a:pt x="288" y="122"/>
                      </a:lnTo>
                      <a:lnTo>
                        <a:pt x="288" y="127"/>
                      </a:lnTo>
                      <a:lnTo>
                        <a:pt x="293" y="122"/>
                      </a:lnTo>
                      <a:lnTo>
                        <a:pt x="299" y="122"/>
                      </a:lnTo>
                      <a:lnTo>
                        <a:pt x="299" y="122"/>
                      </a:lnTo>
                      <a:lnTo>
                        <a:pt x="304" y="127"/>
                      </a:lnTo>
                      <a:lnTo>
                        <a:pt x="304" y="137"/>
                      </a:lnTo>
                      <a:lnTo>
                        <a:pt x="309" y="137"/>
                      </a:lnTo>
                      <a:lnTo>
                        <a:pt x="319" y="142"/>
                      </a:lnTo>
                      <a:lnTo>
                        <a:pt x="319" y="142"/>
                      </a:lnTo>
                      <a:lnTo>
                        <a:pt x="304" y="152"/>
                      </a:lnTo>
                      <a:lnTo>
                        <a:pt x="309" y="152"/>
                      </a:lnTo>
                    </a:path>
                  </a:pathLst>
                </a:custGeom>
                <a:grpFill/>
                <a:ln w="3175" cap="rnd">
                  <a:noFill/>
                  <a:prstDash val="solid"/>
                  <a:miter lim="800000"/>
                  <a:headEnd/>
                  <a:tailEnd/>
                </a:ln>
              </p:spPr>
              <p:txBody>
                <a:bodyPr/>
                <a:lstStyle/>
                <a:p>
                  <a:endParaRPr lang="en-US"/>
                </a:p>
              </p:txBody>
            </p:sp>
            <p:sp>
              <p:nvSpPr>
                <p:cNvPr id="105" name="Freeform 91">
                  <a:extLst>
                    <a:ext uri="{FF2B5EF4-FFF2-40B4-BE49-F238E27FC236}">
                      <a16:creationId xmlns:a16="http://schemas.microsoft.com/office/drawing/2014/main" id="{8EF9DB7D-8B3B-4E74-A9C2-1807A53ECAE4}"/>
                    </a:ext>
                  </a:extLst>
                </p:cNvPr>
                <p:cNvSpPr>
                  <a:spLocks/>
                </p:cNvSpPr>
                <p:nvPr/>
              </p:nvSpPr>
              <p:spPr bwMode="auto">
                <a:xfrm>
                  <a:off x="5380039" y="4411663"/>
                  <a:ext cx="322263" cy="112713"/>
                </a:xfrm>
                <a:custGeom>
                  <a:avLst/>
                  <a:gdLst>
                    <a:gd name="T0" fmla="*/ 167 w 203"/>
                    <a:gd name="T1" fmla="*/ 61 h 71"/>
                    <a:gd name="T2" fmla="*/ 157 w 203"/>
                    <a:gd name="T3" fmla="*/ 71 h 71"/>
                    <a:gd name="T4" fmla="*/ 147 w 203"/>
                    <a:gd name="T5" fmla="*/ 66 h 71"/>
                    <a:gd name="T6" fmla="*/ 127 w 203"/>
                    <a:gd name="T7" fmla="*/ 61 h 71"/>
                    <a:gd name="T8" fmla="*/ 111 w 203"/>
                    <a:gd name="T9" fmla="*/ 61 h 71"/>
                    <a:gd name="T10" fmla="*/ 101 w 203"/>
                    <a:gd name="T11" fmla="*/ 61 h 71"/>
                    <a:gd name="T12" fmla="*/ 96 w 203"/>
                    <a:gd name="T13" fmla="*/ 56 h 71"/>
                    <a:gd name="T14" fmla="*/ 91 w 203"/>
                    <a:gd name="T15" fmla="*/ 61 h 71"/>
                    <a:gd name="T16" fmla="*/ 66 w 203"/>
                    <a:gd name="T17" fmla="*/ 61 h 71"/>
                    <a:gd name="T18" fmla="*/ 25 w 203"/>
                    <a:gd name="T19" fmla="*/ 61 h 71"/>
                    <a:gd name="T20" fmla="*/ 30 w 203"/>
                    <a:gd name="T21" fmla="*/ 66 h 71"/>
                    <a:gd name="T22" fmla="*/ 20 w 203"/>
                    <a:gd name="T23" fmla="*/ 66 h 71"/>
                    <a:gd name="T24" fmla="*/ 15 w 203"/>
                    <a:gd name="T25" fmla="*/ 61 h 71"/>
                    <a:gd name="T26" fmla="*/ 5 w 203"/>
                    <a:gd name="T27" fmla="*/ 46 h 71"/>
                    <a:gd name="T28" fmla="*/ 10 w 203"/>
                    <a:gd name="T29" fmla="*/ 41 h 71"/>
                    <a:gd name="T30" fmla="*/ 10 w 203"/>
                    <a:gd name="T31" fmla="*/ 31 h 71"/>
                    <a:gd name="T32" fmla="*/ 0 w 203"/>
                    <a:gd name="T33" fmla="*/ 21 h 71"/>
                    <a:gd name="T34" fmla="*/ 0 w 203"/>
                    <a:gd name="T35" fmla="*/ 11 h 71"/>
                    <a:gd name="T36" fmla="*/ 5 w 203"/>
                    <a:gd name="T37" fmla="*/ 5 h 71"/>
                    <a:gd name="T38" fmla="*/ 20 w 203"/>
                    <a:gd name="T39" fmla="*/ 5 h 71"/>
                    <a:gd name="T40" fmla="*/ 30 w 203"/>
                    <a:gd name="T41" fmla="*/ 5 h 71"/>
                    <a:gd name="T42" fmla="*/ 40 w 203"/>
                    <a:gd name="T43" fmla="*/ 5 h 71"/>
                    <a:gd name="T44" fmla="*/ 51 w 203"/>
                    <a:gd name="T45" fmla="*/ 5 h 71"/>
                    <a:gd name="T46" fmla="*/ 56 w 203"/>
                    <a:gd name="T47" fmla="*/ 5 h 71"/>
                    <a:gd name="T48" fmla="*/ 66 w 203"/>
                    <a:gd name="T49" fmla="*/ 11 h 71"/>
                    <a:gd name="T50" fmla="*/ 76 w 203"/>
                    <a:gd name="T51" fmla="*/ 11 h 71"/>
                    <a:gd name="T52" fmla="*/ 86 w 203"/>
                    <a:gd name="T53" fmla="*/ 16 h 71"/>
                    <a:gd name="T54" fmla="*/ 91 w 203"/>
                    <a:gd name="T55" fmla="*/ 21 h 71"/>
                    <a:gd name="T56" fmla="*/ 101 w 203"/>
                    <a:gd name="T57" fmla="*/ 26 h 71"/>
                    <a:gd name="T58" fmla="*/ 111 w 203"/>
                    <a:gd name="T59" fmla="*/ 31 h 71"/>
                    <a:gd name="T60" fmla="*/ 116 w 203"/>
                    <a:gd name="T61" fmla="*/ 36 h 71"/>
                    <a:gd name="T62" fmla="*/ 127 w 203"/>
                    <a:gd name="T63" fmla="*/ 26 h 71"/>
                    <a:gd name="T64" fmla="*/ 132 w 203"/>
                    <a:gd name="T65" fmla="*/ 21 h 71"/>
                    <a:gd name="T66" fmla="*/ 137 w 203"/>
                    <a:gd name="T67" fmla="*/ 16 h 71"/>
                    <a:gd name="T68" fmla="*/ 132 w 203"/>
                    <a:gd name="T69" fmla="*/ 11 h 71"/>
                    <a:gd name="T70" fmla="*/ 132 w 203"/>
                    <a:gd name="T71" fmla="*/ 5 h 71"/>
                    <a:gd name="T72" fmla="*/ 142 w 203"/>
                    <a:gd name="T73" fmla="*/ 5 h 71"/>
                    <a:gd name="T74" fmla="*/ 157 w 203"/>
                    <a:gd name="T75" fmla="*/ 5 h 71"/>
                    <a:gd name="T76" fmla="*/ 162 w 203"/>
                    <a:gd name="T77" fmla="*/ 0 h 71"/>
                    <a:gd name="T78" fmla="*/ 172 w 203"/>
                    <a:gd name="T79" fmla="*/ 5 h 71"/>
                    <a:gd name="T80" fmla="*/ 167 w 203"/>
                    <a:gd name="T81" fmla="*/ 16 h 71"/>
                    <a:gd name="T82" fmla="*/ 172 w 203"/>
                    <a:gd name="T83" fmla="*/ 21 h 71"/>
                    <a:gd name="T84" fmla="*/ 182 w 203"/>
                    <a:gd name="T85" fmla="*/ 21 h 71"/>
                    <a:gd name="T86" fmla="*/ 177 w 203"/>
                    <a:gd name="T87" fmla="*/ 16 h 71"/>
                    <a:gd name="T88" fmla="*/ 182 w 203"/>
                    <a:gd name="T89" fmla="*/ 11 h 71"/>
                    <a:gd name="T90" fmla="*/ 192 w 203"/>
                    <a:gd name="T91" fmla="*/ 11 h 71"/>
                    <a:gd name="T92" fmla="*/ 192 w 203"/>
                    <a:gd name="T93" fmla="*/ 16 h 71"/>
                    <a:gd name="T94" fmla="*/ 203 w 203"/>
                    <a:gd name="T95" fmla="*/ 21 h 71"/>
                    <a:gd name="T96" fmla="*/ 203 w 203"/>
                    <a:gd name="T97" fmla="*/ 26 h 71"/>
                    <a:gd name="T98" fmla="*/ 203 w 203"/>
                    <a:gd name="T99" fmla="*/ 36 h 71"/>
                    <a:gd name="T100" fmla="*/ 197 w 203"/>
                    <a:gd name="T101" fmla="*/ 41 h 71"/>
                    <a:gd name="T102" fmla="*/ 187 w 203"/>
                    <a:gd name="T103" fmla="*/ 41 h 71"/>
                    <a:gd name="T104" fmla="*/ 182 w 203"/>
                    <a:gd name="T105" fmla="*/ 56 h 71"/>
                    <a:gd name="T106" fmla="*/ 167 w 203"/>
                    <a:gd name="T107"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 h="71">
                      <a:moveTo>
                        <a:pt x="167" y="61"/>
                      </a:moveTo>
                      <a:lnTo>
                        <a:pt x="167" y="61"/>
                      </a:lnTo>
                      <a:lnTo>
                        <a:pt x="162" y="61"/>
                      </a:lnTo>
                      <a:lnTo>
                        <a:pt x="157" y="71"/>
                      </a:lnTo>
                      <a:lnTo>
                        <a:pt x="147" y="71"/>
                      </a:lnTo>
                      <a:lnTo>
                        <a:pt x="147" y="66"/>
                      </a:lnTo>
                      <a:lnTo>
                        <a:pt x="132" y="66"/>
                      </a:lnTo>
                      <a:lnTo>
                        <a:pt x="127" y="61"/>
                      </a:lnTo>
                      <a:lnTo>
                        <a:pt x="116" y="61"/>
                      </a:lnTo>
                      <a:lnTo>
                        <a:pt x="111" y="61"/>
                      </a:lnTo>
                      <a:lnTo>
                        <a:pt x="106" y="66"/>
                      </a:lnTo>
                      <a:lnTo>
                        <a:pt x="101" y="61"/>
                      </a:lnTo>
                      <a:lnTo>
                        <a:pt x="101" y="56"/>
                      </a:lnTo>
                      <a:lnTo>
                        <a:pt x="96" y="56"/>
                      </a:lnTo>
                      <a:lnTo>
                        <a:pt x="91" y="56"/>
                      </a:lnTo>
                      <a:lnTo>
                        <a:pt x="91" y="61"/>
                      </a:lnTo>
                      <a:lnTo>
                        <a:pt x="86" y="61"/>
                      </a:lnTo>
                      <a:lnTo>
                        <a:pt x="66" y="61"/>
                      </a:lnTo>
                      <a:lnTo>
                        <a:pt x="35" y="56"/>
                      </a:lnTo>
                      <a:lnTo>
                        <a:pt x="25" y="61"/>
                      </a:lnTo>
                      <a:lnTo>
                        <a:pt x="30" y="66"/>
                      </a:lnTo>
                      <a:lnTo>
                        <a:pt x="30" y="66"/>
                      </a:lnTo>
                      <a:lnTo>
                        <a:pt x="15" y="71"/>
                      </a:lnTo>
                      <a:lnTo>
                        <a:pt x="20" y="66"/>
                      </a:lnTo>
                      <a:lnTo>
                        <a:pt x="15" y="61"/>
                      </a:lnTo>
                      <a:lnTo>
                        <a:pt x="15" y="61"/>
                      </a:lnTo>
                      <a:lnTo>
                        <a:pt x="10" y="56"/>
                      </a:lnTo>
                      <a:lnTo>
                        <a:pt x="5" y="46"/>
                      </a:lnTo>
                      <a:lnTo>
                        <a:pt x="5" y="41"/>
                      </a:lnTo>
                      <a:lnTo>
                        <a:pt x="10" y="41"/>
                      </a:lnTo>
                      <a:lnTo>
                        <a:pt x="10" y="36"/>
                      </a:lnTo>
                      <a:lnTo>
                        <a:pt x="10" y="31"/>
                      </a:lnTo>
                      <a:lnTo>
                        <a:pt x="5" y="31"/>
                      </a:lnTo>
                      <a:lnTo>
                        <a:pt x="0" y="21"/>
                      </a:lnTo>
                      <a:lnTo>
                        <a:pt x="0" y="16"/>
                      </a:lnTo>
                      <a:lnTo>
                        <a:pt x="0" y="11"/>
                      </a:lnTo>
                      <a:lnTo>
                        <a:pt x="0" y="5"/>
                      </a:lnTo>
                      <a:lnTo>
                        <a:pt x="5" y="5"/>
                      </a:lnTo>
                      <a:lnTo>
                        <a:pt x="10" y="5"/>
                      </a:lnTo>
                      <a:lnTo>
                        <a:pt x="20" y="5"/>
                      </a:lnTo>
                      <a:lnTo>
                        <a:pt x="25" y="11"/>
                      </a:lnTo>
                      <a:lnTo>
                        <a:pt x="30" y="5"/>
                      </a:lnTo>
                      <a:lnTo>
                        <a:pt x="35" y="5"/>
                      </a:lnTo>
                      <a:lnTo>
                        <a:pt x="40" y="5"/>
                      </a:lnTo>
                      <a:lnTo>
                        <a:pt x="46" y="5"/>
                      </a:lnTo>
                      <a:lnTo>
                        <a:pt x="51" y="5"/>
                      </a:lnTo>
                      <a:lnTo>
                        <a:pt x="51" y="0"/>
                      </a:lnTo>
                      <a:lnTo>
                        <a:pt x="56" y="5"/>
                      </a:lnTo>
                      <a:lnTo>
                        <a:pt x="61" y="11"/>
                      </a:lnTo>
                      <a:lnTo>
                        <a:pt x="66" y="11"/>
                      </a:lnTo>
                      <a:lnTo>
                        <a:pt x="71" y="11"/>
                      </a:lnTo>
                      <a:lnTo>
                        <a:pt x="76" y="11"/>
                      </a:lnTo>
                      <a:lnTo>
                        <a:pt x="81" y="11"/>
                      </a:lnTo>
                      <a:lnTo>
                        <a:pt x="86" y="16"/>
                      </a:lnTo>
                      <a:lnTo>
                        <a:pt x="86" y="21"/>
                      </a:lnTo>
                      <a:lnTo>
                        <a:pt x="91" y="21"/>
                      </a:lnTo>
                      <a:lnTo>
                        <a:pt x="96" y="21"/>
                      </a:lnTo>
                      <a:lnTo>
                        <a:pt x="101" y="26"/>
                      </a:lnTo>
                      <a:lnTo>
                        <a:pt x="101" y="26"/>
                      </a:lnTo>
                      <a:lnTo>
                        <a:pt x="111" y="31"/>
                      </a:lnTo>
                      <a:lnTo>
                        <a:pt x="111" y="36"/>
                      </a:lnTo>
                      <a:lnTo>
                        <a:pt x="116" y="36"/>
                      </a:lnTo>
                      <a:lnTo>
                        <a:pt x="122" y="31"/>
                      </a:lnTo>
                      <a:lnTo>
                        <a:pt x="127" y="26"/>
                      </a:lnTo>
                      <a:lnTo>
                        <a:pt x="132" y="21"/>
                      </a:lnTo>
                      <a:lnTo>
                        <a:pt x="132" y="21"/>
                      </a:lnTo>
                      <a:lnTo>
                        <a:pt x="137" y="16"/>
                      </a:lnTo>
                      <a:lnTo>
                        <a:pt x="137" y="16"/>
                      </a:lnTo>
                      <a:lnTo>
                        <a:pt x="132" y="16"/>
                      </a:lnTo>
                      <a:lnTo>
                        <a:pt x="132" y="11"/>
                      </a:lnTo>
                      <a:lnTo>
                        <a:pt x="132" y="5"/>
                      </a:lnTo>
                      <a:lnTo>
                        <a:pt x="132" y="5"/>
                      </a:lnTo>
                      <a:lnTo>
                        <a:pt x="137" y="5"/>
                      </a:lnTo>
                      <a:lnTo>
                        <a:pt x="142" y="5"/>
                      </a:lnTo>
                      <a:lnTo>
                        <a:pt x="152" y="5"/>
                      </a:lnTo>
                      <a:lnTo>
                        <a:pt x="157" y="5"/>
                      </a:lnTo>
                      <a:lnTo>
                        <a:pt x="162" y="0"/>
                      </a:lnTo>
                      <a:lnTo>
                        <a:pt x="162" y="0"/>
                      </a:lnTo>
                      <a:lnTo>
                        <a:pt x="167" y="0"/>
                      </a:lnTo>
                      <a:lnTo>
                        <a:pt x="172" y="5"/>
                      </a:lnTo>
                      <a:lnTo>
                        <a:pt x="172" y="11"/>
                      </a:lnTo>
                      <a:lnTo>
                        <a:pt x="167" y="16"/>
                      </a:lnTo>
                      <a:lnTo>
                        <a:pt x="167" y="21"/>
                      </a:lnTo>
                      <a:lnTo>
                        <a:pt x="172" y="21"/>
                      </a:lnTo>
                      <a:lnTo>
                        <a:pt x="177" y="21"/>
                      </a:lnTo>
                      <a:lnTo>
                        <a:pt x="182" y="21"/>
                      </a:lnTo>
                      <a:lnTo>
                        <a:pt x="177" y="21"/>
                      </a:lnTo>
                      <a:lnTo>
                        <a:pt x="177" y="16"/>
                      </a:lnTo>
                      <a:lnTo>
                        <a:pt x="177" y="11"/>
                      </a:lnTo>
                      <a:lnTo>
                        <a:pt x="182" y="11"/>
                      </a:lnTo>
                      <a:lnTo>
                        <a:pt x="187" y="16"/>
                      </a:lnTo>
                      <a:lnTo>
                        <a:pt x="192" y="11"/>
                      </a:lnTo>
                      <a:lnTo>
                        <a:pt x="192" y="11"/>
                      </a:lnTo>
                      <a:lnTo>
                        <a:pt x="192" y="16"/>
                      </a:lnTo>
                      <a:lnTo>
                        <a:pt x="197" y="21"/>
                      </a:lnTo>
                      <a:lnTo>
                        <a:pt x="203" y="21"/>
                      </a:lnTo>
                      <a:lnTo>
                        <a:pt x="203" y="21"/>
                      </a:lnTo>
                      <a:lnTo>
                        <a:pt x="203" y="26"/>
                      </a:lnTo>
                      <a:lnTo>
                        <a:pt x="203" y="26"/>
                      </a:lnTo>
                      <a:lnTo>
                        <a:pt x="203" y="36"/>
                      </a:lnTo>
                      <a:lnTo>
                        <a:pt x="203" y="41"/>
                      </a:lnTo>
                      <a:lnTo>
                        <a:pt x="197" y="41"/>
                      </a:lnTo>
                      <a:lnTo>
                        <a:pt x="192" y="36"/>
                      </a:lnTo>
                      <a:lnTo>
                        <a:pt x="187" y="41"/>
                      </a:lnTo>
                      <a:lnTo>
                        <a:pt x="187" y="51"/>
                      </a:lnTo>
                      <a:lnTo>
                        <a:pt x="182" y="56"/>
                      </a:lnTo>
                      <a:lnTo>
                        <a:pt x="177" y="56"/>
                      </a:lnTo>
                      <a:lnTo>
                        <a:pt x="167" y="61"/>
                      </a:lnTo>
                    </a:path>
                  </a:pathLst>
                </a:custGeom>
                <a:grpFill/>
                <a:ln w="3175" cap="rnd">
                  <a:noFill/>
                  <a:prstDash val="solid"/>
                  <a:miter lim="800000"/>
                  <a:headEnd/>
                  <a:tailEnd/>
                </a:ln>
              </p:spPr>
              <p:txBody>
                <a:bodyPr/>
                <a:lstStyle/>
                <a:p>
                  <a:endParaRPr lang="en-US"/>
                </a:p>
              </p:txBody>
            </p:sp>
            <p:sp>
              <p:nvSpPr>
                <p:cNvPr id="106" name="Freeform 92">
                  <a:extLst>
                    <a:ext uri="{FF2B5EF4-FFF2-40B4-BE49-F238E27FC236}">
                      <a16:creationId xmlns:a16="http://schemas.microsoft.com/office/drawing/2014/main" id="{F696BBC2-92B0-4ECC-9090-BD9DF98A0777}"/>
                    </a:ext>
                  </a:extLst>
                </p:cNvPr>
                <p:cNvSpPr>
                  <a:spLocks/>
                </p:cNvSpPr>
                <p:nvPr/>
              </p:nvSpPr>
              <p:spPr bwMode="auto">
                <a:xfrm>
                  <a:off x="5267326" y="4797425"/>
                  <a:ext cx="39688" cy="17463"/>
                </a:xfrm>
                <a:custGeom>
                  <a:avLst/>
                  <a:gdLst>
                    <a:gd name="T0" fmla="*/ 15 w 25"/>
                    <a:gd name="T1" fmla="*/ 0 h 11"/>
                    <a:gd name="T2" fmla="*/ 15 w 25"/>
                    <a:gd name="T3" fmla="*/ 0 h 11"/>
                    <a:gd name="T4" fmla="*/ 20 w 25"/>
                    <a:gd name="T5" fmla="*/ 5 h 11"/>
                    <a:gd name="T6" fmla="*/ 25 w 25"/>
                    <a:gd name="T7" fmla="*/ 11 h 11"/>
                    <a:gd name="T8" fmla="*/ 15 w 25"/>
                    <a:gd name="T9" fmla="*/ 11 h 11"/>
                    <a:gd name="T10" fmla="*/ 15 w 25"/>
                    <a:gd name="T11" fmla="*/ 11 h 11"/>
                    <a:gd name="T12" fmla="*/ 10 w 25"/>
                    <a:gd name="T13" fmla="*/ 11 h 11"/>
                    <a:gd name="T14" fmla="*/ 5 w 25"/>
                    <a:gd name="T15" fmla="*/ 11 h 11"/>
                    <a:gd name="T16" fmla="*/ 5 w 25"/>
                    <a:gd name="T17" fmla="*/ 11 h 11"/>
                    <a:gd name="T18" fmla="*/ 5 w 25"/>
                    <a:gd name="T19" fmla="*/ 11 h 11"/>
                    <a:gd name="T20" fmla="*/ 0 w 25"/>
                    <a:gd name="T21" fmla="*/ 11 h 11"/>
                    <a:gd name="T22" fmla="*/ 0 w 25"/>
                    <a:gd name="T23" fmla="*/ 5 h 11"/>
                    <a:gd name="T24" fmla="*/ 0 w 25"/>
                    <a:gd name="T25" fmla="*/ 5 h 11"/>
                    <a:gd name="T26" fmla="*/ 0 w 25"/>
                    <a:gd name="T27" fmla="*/ 0 h 11"/>
                    <a:gd name="T28" fmla="*/ 0 w 25"/>
                    <a:gd name="T29" fmla="*/ 0 h 11"/>
                    <a:gd name="T30" fmla="*/ 0 w 25"/>
                    <a:gd name="T31" fmla="*/ 0 h 11"/>
                    <a:gd name="T32" fmla="*/ 5 w 25"/>
                    <a:gd name="T33" fmla="*/ 0 h 11"/>
                    <a:gd name="T34" fmla="*/ 5 w 25"/>
                    <a:gd name="T35" fmla="*/ 0 h 11"/>
                    <a:gd name="T36" fmla="*/ 10 w 25"/>
                    <a:gd name="T37" fmla="*/ 0 h 11"/>
                    <a:gd name="T38" fmla="*/ 15 w 25"/>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1">
                      <a:moveTo>
                        <a:pt x="15" y="0"/>
                      </a:moveTo>
                      <a:lnTo>
                        <a:pt x="15" y="0"/>
                      </a:lnTo>
                      <a:lnTo>
                        <a:pt x="20" y="5"/>
                      </a:lnTo>
                      <a:lnTo>
                        <a:pt x="25" y="11"/>
                      </a:lnTo>
                      <a:lnTo>
                        <a:pt x="15" y="11"/>
                      </a:lnTo>
                      <a:lnTo>
                        <a:pt x="15" y="11"/>
                      </a:lnTo>
                      <a:lnTo>
                        <a:pt x="10" y="11"/>
                      </a:lnTo>
                      <a:lnTo>
                        <a:pt x="5" y="11"/>
                      </a:lnTo>
                      <a:lnTo>
                        <a:pt x="5" y="11"/>
                      </a:lnTo>
                      <a:lnTo>
                        <a:pt x="5" y="11"/>
                      </a:lnTo>
                      <a:lnTo>
                        <a:pt x="0" y="11"/>
                      </a:lnTo>
                      <a:lnTo>
                        <a:pt x="0" y="5"/>
                      </a:lnTo>
                      <a:lnTo>
                        <a:pt x="0" y="5"/>
                      </a:lnTo>
                      <a:lnTo>
                        <a:pt x="0" y="0"/>
                      </a:lnTo>
                      <a:lnTo>
                        <a:pt x="0" y="0"/>
                      </a:lnTo>
                      <a:lnTo>
                        <a:pt x="0" y="0"/>
                      </a:lnTo>
                      <a:lnTo>
                        <a:pt x="5" y="0"/>
                      </a:lnTo>
                      <a:lnTo>
                        <a:pt x="5" y="0"/>
                      </a:lnTo>
                      <a:lnTo>
                        <a:pt x="10" y="0"/>
                      </a:lnTo>
                      <a:lnTo>
                        <a:pt x="15" y="0"/>
                      </a:lnTo>
                    </a:path>
                  </a:pathLst>
                </a:custGeom>
                <a:grpFill/>
                <a:ln w="3175" cap="rnd">
                  <a:noFill/>
                  <a:prstDash val="solid"/>
                  <a:miter lim="800000"/>
                  <a:headEnd/>
                  <a:tailEnd/>
                </a:ln>
              </p:spPr>
              <p:txBody>
                <a:bodyPr/>
                <a:lstStyle/>
                <a:p>
                  <a:endParaRPr lang="en-US"/>
                </a:p>
              </p:txBody>
            </p:sp>
            <p:sp>
              <p:nvSpPr>
                <p:cNvPr id="107" name="Freeform 93">
                  <a:extLst>
                    <a:ext uri="{FF2B5EF4-FFF2-40B4-BE49-F238E27FC236}">
                      <a16:creationId xmlns:a16="http://schemas.microsoft.com/office/drawing/2014/main" id="{ACFCF282-4E7B-4FB2-82E2-AE0BA50DE843}"/>
                    </a:ext>
                  </a:extLst>
                </p:cNvPr>
                <p:cNvSpPr>
                  <a:spLocks/>
                </p:cNvSpPr>
                <p:nvPr/>
              </p:nvSpPr>
              <p:spPr bwMode="auto">
                <a:xfrm>
                  <a:off x="4954589" y="4637088"/>
                  <a:ext cx="393700" cy="265113"/>
                </a:xfrm>
                <a:custGeom>
                  <a:avLst/>
                  <a:gdLst>
                    <a:gd name="T0" fmla="*/ 248 w 248"/>
                    <a:gd name="T1" fmla="*/ 101 h 167"/>
                    <a:gd name="T2" fmla="*/ 238 w 248"/>
                    <a:gd name="T3" fmla="*/ 106 h 167"/>
                    <a:gd name="T4" fmla="*/ 222 w 248"/>
                    <a:gd name="T5" fmla="*/ 112 h 167"/>
                    <a:gd name="T6" fmla="*/ 207 w 248"/>
                    <a:gd name="T7" fmla="*/ 101 h 167"/>
                    <a:gd name="T8" fmla="*/ 197 w 248"/>
                    <a:gd name="T9" fmla="*/ 101 h 167"/>
                    <a:gd name="T10" fmla="*/ 192 w 248"/>
                    <a:gd name="T11" fmla="*/ 96 h 167"/>
                    <a:gd name="T12" fmla="*/ 182 w 248"/>
                    <a:gd name="T13" fmla="*/ 96 h 167"/>
                    <a:gd name="T14" fmla="*/ 182 w 248"/>
                    <a:gd name="T15" fmla="*/ 106 h 167"/>
                    <a:gd name="T16" fmla="*/ 177 w 248"/>
                    <a:gd name="T17" fmla="*/ 106 h 167"/>
                    <a:gd name="T18" fmla="*/ 167 w 248"/>
                    <a:gd name="T19" fmla="*/ 117 h 167"/>
                    <a:gd name="T20" fmla="*/ 172 w 248"/>
                    <a:gd name="T21" fmla="*/ 117 h 167"/>
                    <a:gd name="T22" fmla="*/ 182 w 248"/>
                    <a:gd name="T23" fmla="*/ 122 h 167"/>
                    <a:gd name="T24" fmla="*/ 192 w 248"/>
                    <a:gd name="T25" fmla="*/ 122 h 167"/>
                    <a:gd name="T26" fmla="*/ 192 w 248"/>
                    <a:gd name="T27" fmla="*/ 132 h 167"/>
                    <a:gd name="T28" fmla="*/ 187 w 248"/>
                    <a:gd name="T29" fmla="*/ 147 h 167"/>
                    <a:gd name="T30" fmla="*/ 167 w 248"/>
                    <a:gd name="T31" fmla="*/ 147 h 167"/>
                    <a:gd name="T32" fmla="*/ 111 w 248"/>
                    <a:gd name="T33" fmla="*/ 132 h 167"/>
                    <a:gd name="T34" fmla="*/ 96 w 248"/>
                    <a:gd name="T35" fmla="*/ 137 h 167"/>
                    <a:gd name="T36" fmla="*/ 96 w 248"/>
                    <a:gd name="T37" fmla="*/ 152 h 167"/>
                    <a:gd name="T38" fmla="*/ 96 w 248"/>
                    <a:gd name="T39" fmla="*/ 162 h 167"/>
                    <a:gd name="T40" fmla="*/ 91 w 248"/>
                    <a:gd name="T41" fmla="*/ 157 h 167"/>
                    <a:gd name="T42" fmla="*/ 15 w 248"/>
                    <a:gd name="T43" fmla="*/ 101 h 167"/>
                    <a:gd name="T44" fmla="*/ 0 w 248"/>
                    <a:gd name="T45" fmla="*/ 101 h 167"/>
                    <a:gd name="T46" fmla="*/ 15 w 248"/>
                    <a:gd name="T47" fmla="*/ 81 h 167"/>
                    <a:gd name="T48" fmla="*/ 0 w 248"/>
                    <a:gd name="T49" fmla="*/ 76 h 167"/>
                    <a:gd name="T50" fmla="*/ 30 w 248"/>
                    <a:gd name="T51" fmla="*/ 61 h 167"/>
                    <a:gd name="T52" fmla="*/ 45 w 248"/>
                    <a:gd name="T53" fmla="*/ 61 h 167"/>
                    <a:gd name="T54" fmla="*/ 65 w 248"/>
                    <a:gd name="T55" fmla="*/ 56 h 167"/>
                    <a:gd name="T56" fmla="*/ 70 w 248"/>
                    <a:gd name="T57" fmla="*/ 41 h 167"/>
                    <a:gd name="T58" fmla="*/ 76 w 248"/>
                    <a:gd name="T59" fmla="*/ 25 h 167"/>
                    <a:gd name="T60" fmla="*/ 81 w 248"/>
                    <a:gd name="T61" fmla="*/ 25 h 167"/>
                    <a:gd name="T62" fmla="*/ 91 w 248"/>
                    <a:gd name="T63" fmla="*/ 25 h 167"/>
                    <a:gd name="T64" fmla="*/ 101 w 248"/>
                    <a:gd name="T65" fmla="*/ 36 h 167"/>
                    <a:gd name="T66" fmla="*/ 106 w 248"/>
                    <a:gd name="T67" fmla="*/ 36 h 167"/>
                    <a:gd name="T68" fmla="*/ 116 w 248"/>
                    <a:gd name="T69" fmla="*/ 25 h 167"/>
                    <a:gd name="T70" fmla="*/ 121 w 248"/>
                    <a:gd name="T71" fmla="*/ 10 h 167"/>
                    <a:gd name="T72" fmla="*/ 131 w 248"/>
                    <a:gd name="T73" fmla="*/ 0 h 167"/>
                    <a:gd name="T74" fmla="*/ 141 w 248"/>
                    <a:gd name="T75" fmla="*/ 5 h 167"/>
                    <a:gd name="T76" fmla="*/ 162 w 248"/>
                    <a:gd name="T77" fmla="*/ 31 h 167"/>
                    <a:gd name="T78" fmla="*/ 172 w 248"/>
                    <a:gd name="T79" fmla="*/ 36 h 167"/>
                    <a:gd name="T80" fmla="*/ 192 w 248"/>
                    <a:gd name="T81" fmla="*/ 31 h 167"/>
                    <a:gd name="T82" fmla="*/ 207 w 248"/>
                    <a:gd name="T83" fmla="*/ 51 h 167"/>
                    <a:gd name="T84" fmla="*/ 222 w 248"/>
                    <a:gd name="T85" fmla="*/ 46 h 167"/>
                    <a:gd name="T86" fmla="*/ 217 w 248"/>
                    <a:gd name="T87" fmla="*/ 66 h 167"/>
                    <a:gd name="T88" fmla="*/ 222 w 248"/>
                    <a:gd name="T89" fmla="*/ 81 h 167"/>
                    <a:gd name="T90" fmla="*/ 222 w 248"/>
                    <a:gd name="T91" fmla="*/ 96 h 167"/>
                    <a:gd name="T92" fmla="*/ 233 w 248"/>
                    <a:gd name="T93" fmla="*/ 10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67">
                      <a:moveTo>
                        <a:pt x="233" y="101"/>
                      </a:moveTo>
                      <a:lnTo>
                        <a:pt x="233" y="101"/>
                      </a:lnTo>
                      <a:lnTo>
                        <a:pt x="248" y="101"/>
                      </a:lnTo>
                      <a:lnTo>
                        <a:pt x="248" y="106"/>
                      </a:lnTo>
                      <a:lnTo>
                        <a:pt x="243" y="106"/>
                      </a:lnTo>
                      <a:lnTo>
                        <a:pt x="238" y="106"/>
                      </a:lnTo>
                      <a:lnTo>
                        <a:pt x="233" y="112"/>
                      </a:lnTo>
                      <a:lnTo>
                        <a:pt x="227" y="112"/>
                      </a:lnTo>
                      <a:lnTo>
                        <a:pt x="222" y="112"/>
                      </a:lnTo>
                      <a:lnTo>
                        <a:pt x="217" y="106"/>
                      </a:lnTo>
                      <a:lnTo>
                        <a:pt x="212" y="101"/>
                      </a:lnTo>
                      <a:lnTo>
                        <a:pt x="207" y="101"/>
                      </a:lnTo>
                      <a:lnTo>
                        <a:pt x="202" y="101"/>
                      </a:lnTo>
                      <a:lnTo>
                        <a:pt x="202" y="101"/>
                      </a:lnTo>
                      <a:lnTo>
                        <a:pt x="197" y="101"/>
                      </a:lnTo>
                      <a:lnTo>
                        <a:pt x="197" y="101"/>
                      </a:lnTo>
                      <a:lnTo>
                        <a:pt x="197" y="101"/>
                      </a:lnTo>
                      <a:lnTo>
                        <a:pt x="192" y="96"/>
                      </a:lnTo>
                      <a:lnTo>
                        <a:pt x="192" y="96"/>
                      </a:lnTo>
                      <a:lnTo>
                        <a:pt x="187" y="96"/>
                      </a:lnTo>
                      <a:lnTo>
                        <a:pt x="182" y="96"/>
                      </a:lnTo>
                      <a:lnTo>
                        <a:pt x="182" y="96"/>
                      </a:lnTo>
                      <a:lnTo>
                        <a:pt x="182" y="101"/>
                      </a:lnTo>
                      <a:lnTo>
                        <a:pt x="182" y="106"/>
                      </a:lnTo>
                      <a:lnTo>
                        <a:pt x="177" y="106"/>
                      </a:lnTo>
                      <a:lnTo>
                        <a:pt x="177" y="106"/>
                      </a:lnTo>
                      <a:lnTo>
                        <a:pt x="177" y="106"/>
                      </a:lnTo>
                      <a:lnTo>
                        <a:pt x="177" y="106"/>
                      </a:lnTo>
                      <a:lnTo>
                        <a:pt x="172" y="106"/>
                      </a:lnTo>
                      <a:lnTo>
                        <a:pt x="167" y="117"/>
                      </a:lnTo>
                      <a:lnTo>
                        <a:pt x="172" y="117"/>
                      </a:lnTo>
                      <a:lnTo>
                        <a:pt x="172" y="117"/>
                      </a:lnTo>
                      <a:lnTo>
                        <a:pt x="172" y="117"/>
                      </a:lnTo>
                      <a:lnTo>
                        <a:pt x="177" y="112"/>
                      </a:lnTo>
                      <a:lnTo>
                        <a:pt x="182" y="122"/>
                      </a:lnTo>
                      <a:lnTo>
                        <a:pt x="182" y="122"/>
                      </a:lnTo>
                      <a:lnTo>
                        <a:pt x="187" y="122"/>
                      </a:lnTo>
                      <a:lnTo>
                        <a:pt x="187" y="122"/>
                      </a:lnTo>
                      <a:lnTo>
                        <a:pt x="192" y="122"/>
                      </a:lnTo>
                      <a:lnTo>
                        <a:pt x="192" y="127"/>
                      </a:lnTo>
                      <a:lnTo>
                        <a:pt x="192" y="132"/>
                      </a:lnTo>
                      <a:lnTo>
                        <a:pt x="192" y="132"/>
                      </a:lnTo>
                      <a:lnTo>
                        <a:pt x="197" y="132"/>
                      </a:lnTo>
                      <a:lnTo>
                        <a:pt x="187" y="142"/>
                      </a:lnTo>
                      <a:lnTo>
                        <a:pt x="187" y="147"/>
                      </a:lnTo>
                      <a:lnTo>
                        <a:pt x="187" y="147"/>
                      </a:lnTo>
                      <a:lnTo>
                        <a:pt x="172" y="147"/>
                      </a:lnTo>
                      <a:lnTo>
                        <a:pt x="167" y="147"/>
                      </a:lnTo>
                      <a:lnTo>
                        <a:pt x="151" y="142"/>
                      </a:lnTo>
                      <a:lnTo>
                        <a:pt x="116" y="137"/>
                      </a:lnTo>
                      <a:lnTo>
                        <a:pt x="111" y="132"/>
                      </a:lnTo>
                      <a:lnTo>
                        <a:pt x="106" y="132"/>
                      </a:lnTo>
                      <a:lnTo>
                        <a:pt x="96" y="132"/>
                      </a:lnTo>
                      <a:lnTo>
                        <a:pt x="96" y="137"/>
                      </a:lnTo>
                      <a:lnTo>
                        <a:pt x="91" y="142"/>
                      </a:lnTo>
                      <a:lnTo>
                        <a:pt x="91" y="147"/>
                      </a:lnTo>
                      <a:lnTo>
                        <a:pt x="96" y="152"/>
                      </a:lnTo>
                      <a:lnTo>
                        <a:pt x="96" y="152"/>
                      </a:lnTo>
                      <a:lnTo>
                        <a:pt x="101" y="157"/>
                      </a:lnTo>
                      <a:lnTo>
                        <a:pt x="96" y="162"/>
                      </a:lnTo>
                      <a:lnTo>
                        <a:pt x="96" y="167"/>
                      </a:lnTo>
                      <a:lnTo>
                        <a:pt x="91" y="167"/>
                      </a:lnTo>
                      <a:lnTo>
                        <a:pt x="91" y="157"/>
                      </a:lnTo>
                      <a:lnTo>
                        <a:pt x="91" y="147"/>
                      </a:lnTo>
                      <a:lnTo>
                        <a:pt x="50" y="117"/>
                      </a:lnTo>
                      <a:lnTo>
                        <a:pt x="15" y="101"/>
                      </a:lnTo>
                      <a:lnTo>
                        <a:pt x="10" y="101"/>
                      </a:lnTo>
                      <a:lnTo>
                        <a:pt x="0" y="101"/>
                      </a:lnTo>
                      <a:lnTo>
                        <a:pt x="0" y="101"/>
                      </a:lnTo>
                      <a:lnTo>
                        <a:pt x="5" y="91"/>
                      </a:lnTo>
                      <a:lnTo>
                        <a:pt x="0" y="91"/>
                      </a:lnTo>
                      <a:lnTo>
                        <a:pt x="15" y="81"/>
                      </a:lnTo>
                      <a:lnTo>
                        <a:pt x="15" y="81"/>
                      </a:lnTo>
                      <a:lnTo>
                        <a:pt x="5" y="76"/>
                      </a:lnTo>
                      <a:lnTo>
                        <a:pt x="0" y="76"/>
                      </a:lnTo>
                      <a:lnTo>
                        <a:pt x="5" y="71"/>
                      </a:lnTo>
                      <a:lnTo>
                        <a:pt x="25" y="66"/>
                      </a:lnTo>
                      <a:lnTo>
                        <a:pt x="30" y="61"/>
                      </a:lnTo>
                      <a:lnTo>
                        <a:pt x="30" y="66"/>
                      </a:lnTo>
                      <a:lnTo>
                        <a:pt x="40" y="61"/>
                      </a:lnTo>
                      <a:lnTo>
                        <a:pt x="45" y="61"/>
                      </a:lnTo>
                      <a:lnTo>
                        <a:pt x="60" y="56"/>
                      </a:lnTo>
                      <a:lnTo>
                        <a:pt x="65" y="56"/>
                      </a:lnTo>
                      <a:lnTo>
                        <a:pt x="65" y="56"/>
                      </a:lnTo>
                      <a:lnTo>
                        <a:pt x="65" y="51"/>
                      </a:lnTo>
                      <a:lnTo>
                        <a:pt x="70" y="46"/>
                      </a:lnTo>
                      <a:lnTo>
                        <a:pt x="70" y="41"/>
                      </a:lnTo>
                      <a:lnTo>
                        <a:pt x="70" y="36"/>
                      </a:lnTo>
                      <a:lnTo>
                        <a:pt x="70" y="31"/>
                      </a:lnTo>
                      <a:lnTo>
                        <a:pt x="76" y="25"/>
                      </a:lnTo>
                      <a:lnTo>
                        <a:pt x="76" y="31"/>
                      </a:lnTo>
                      <a:lnTo>
                        <a:pt x="81" y="31"/>
                      </a:lnTo>
                      <a:lnTo>
                        <a:pt x="81" y="25"/>
                      </a:lnTo>
                      <a:lnTo>
                        <a:pt x="81" y="25"/>
                      </a:lnTo>
                      <a:lnTo>
                        <a:pt x="81" y="20"/>
                      </a:lnTo>
                      <a:lnTo>
                        <a:pt x="91" y="25"/>
                      </a:lnTo>
                      <a:lnTo>
                        <a:pt x="96" y="36"/>
                      </a:lnTo>
                      <a:lnTo>
                        <a:pt x="96" y="41"/>
                      </a:lnTo>
                      <a:lnTo>
                        <a:pt x="101" y="36"/>
                      </a:lnTo>
                      <a:lnTo>
                        <a:pt x="101" y="31"/>
                      </a:lnTo>
                      <a:lnTo>
                        <a:pt x="101" y="31"/>
                      </a:lnTo>
                      <a:lnTo>
                        <a:pt x="106" y="36"/>
                      </a:lnTo>
                      <a:lnTo>
                        <a:pt x="121" y="31"/>
                      </a:lnTo>
                      <a:lnTo>
                        <a:pt x="121" y="25"/>
                      </a:lnTo>
                      <a:lnTo>
                        <a:pt x="116" y="25"/>
                      </a:lnTo>
                      <a:lnTo>
                        <a:pt x="116" y="20"/>
                      </a:lnTo>
                      <a:lnTo>
                        <a:pt x="116" y="20"/>
                      </a:lnTo>
                      <a:lnTo>
                        <a:pt x="121" y="10"/>
                      </a:lnTo>
                      <a:lnTo>
                        <a:pt x="121" y="5"/>
                      </a:lnTo>
                      <a:lnTo>
                        <a:pt x="126" y="0"/>
                      </a:lnTo>
                      <a:lnTo>
                        <a:pt x="131" y="0"/>
                      </a:lnTo>
                      <a:lnTo>
                        <a:pt x="136" y="5"/>
                      </a:lnTo>
                      <a:lnTo>
                        <a:pt x="141" y="5"/>
                      </a:lnTo>
                      <a:lnTo>
                        <a:pt x="141" y="5"/>
                      </a:lnTo>
                      <a:lnTo>
                        <a:pt x="146" y="10"/>
                      </a:lnTo>
                      <a:lnTo>
                        <a:pt x="157" y="31"/>
                      </a:lnTo>
                      <a:lnTo>
                        <a:pt x="162" y="31"/>
                      </a:lnTo>
                      <a:lnTo>
                        <a:pt x="162" y="36"/>
                      </a:lnTo>
                      <a:lnTo>
                        <a:pt x="167" y="41"/>
                      </a:lnTo>
                      <a:lnTo>
                        <a:pt x="172" y="36"/>
                      </a:lnTo>
                      <a:lnTo>
                        <a:pt x="177" y="36"/>
                      </a:lnTo>
                      <a:lnTo>
                        <a:pt x="187" y="31"/>
                      </a:lnTo>
                      <a:lnTo>
                        <a:pt x="192" y="31"/>
                      </a:lnTo>
                      <a:lnTo>
                        <a:pt x="197" y="31"/>
                      </a:lnTo>
                      <a:lnTo>
                        <a:pt x="202" y="46"/>
                      </a:lnTo>
                      <a:lnTo>
                        <a:pt x="207" y="51"/>
                      </a:lnTo>
                      <a:lnTo>
                        <a:pt x="212" y="51"/>
                      </a:lnTo>
                      <a:lnTo>
                        <a:pt x="217" y="46"/>
                      </a:lnTo>
                      <a:lnTo>
                        <a:pt x="222" y="46"/>
                      </a:lnTo>
                      <a:lnTo>
                        <a:pt x="222" y="56"/>
                      </a:lnTo>
                      <a:lnTo>
                        <a:pt x="217" y="61"/>
                      </a:lnTo>
                      <a:lnTo>
                        <a:pt x="217" y="66"/>
                      </a:lnTo>
                      <a:lnTo>
                        <a:pt x="222" y="66"/>
                      </a:lnTo>
                      <a:lnTo>
                        <a:pt x="222" y="76"/>
                      </a:lnTo>
                      <a:lnTo>
                        <a:pt x="222" y="81"/>
                      </a:lnTo>
                      <a:lnTo>
                        <a:pt x="222" y="86"/>
                      </a:lnTo>
                      <a:lnTo>
                        <a:pt x="222" y="91"/>
                      </a:lnTo>
                      <a:lnTo>
                        <a:pt x="222" y="96"/>
                      </a:lnTo>
                      <a:lnTo>
                        <a:pt x="233" y="96"/>
                      </a:lnTo>
                      <a:lnTo>
                        <a:pt x="238" y="96"/>
                      </a:lnTo>
                      <a:lnTo>
                        <a:pt x="233" y="101"/>
                      </a:lnTo>
                    </a:path>
                  </a:pathLst>
                </a:custGeom>
                <a:grpFill/>
                <a:ln w="3175" cap="rnd">
                  <a:noFill/>
                  <a:prstDash val="solid"/>
                  <a:miter lim="800000"/>
                  <a:headEnd/>
                  <a:tailEnd/>
                </a:ln>
              </p:spPr>
              <p:txBody>
                <a:bodyPr/>
                <a:lstStyle/>
                <a:p>
                  <a:endParaRPr lang="en-US"/>
                </a:p>
              </p:txBody>
            </p:sp>
            <p:sp>
              <p:nvSpPr>
                <p:cNvPr id="108" name="Freeform 94">
                  <a:extLst>
                    <a:ext uri="{FF2B5EF4-FFF2-40B4-BE49-F238E27FC236}">
                      <a16:creationId xmlns:a16="http://schemas.microsoft.com/office/drawing/2014/main" id="{F4D39937-783D-4A11-B6ED-CAB24021FC86}"/>
                    </a:ext>
                  </a:extLst>
                </p:cNvPr>
                <p:cNvSpPr>
                  <a:spLocks/>
                </p:cNvSpPr>
                <p:nvPr/>
              </p:nvSpPr>
              <p:spPr bwMode="auto">
                <a:xfrm>
                  <a:off x="5235576" y="4789488"/>
                  <a:ext cx="39688" cy="41275"/>
                </a:xfrm>
                <a:custGeom>
                  <a:avLst/>
                  <a:gdLst>
                    <a:gd name="T0" fmla="*/ 20 w 25"/>
                    <a:gd name="T1" fmla="*/ 16 h 26"/>
                    <a:gd name="T2" fmla="*/ 20 w 25"/>
                    <a:gd name="T3" fmla="*/ 16 h 26"/>
                    <a:gd name="T4" fmla="*/ 25 w 25"/>
                    <a:gd name="T5" fmla="*/ 16 h 26"/>
                    <a:gd name="T6" fmla="*/ 25 w 25"/>
                    <a:gd name="T7" fmla="*/ 16 h 26"/>
                    <a:gd name="T8" fmla="*/ 20 w 25"/>
                    <a:gd name="T9" fmla="*/ 21 h 26"/>
                    <a:gd name="T10" fmla="*/ 20 w 25"/>
                    <a:gd name="T11" fmla="*/ 21 h 26"/>
                    <a:gd name="T12" fmla="*/ 15 w 25"/>
                    <a:gd name="T13" fmla="*/ 26 h 26"/>
                    <a:gd name="T14" fmla="*/ 15 w 25"/>
                    <a:gd name="T15" fmla="*/ 21 h 26"/>
                    <a:gd name="T16" fmla="*/ 15 w 25"/>
                    <a:gd name="T17" fmla="*/ 21 h 26"/>
                    <a:gd name="T18" fmla="*/ 15 w 25"/>
                    <a:gd name="T19" fmla="*/ 16 h 26"/>
                    <a:gd name="T20" fmla="*/ 10 w 25"/>
                    <a:gd name="T21" fmla="*/ 16 h 26"/>
                    <a:gd name="T22" fmla="*/ 5 w 25"/>
                    <a:gd name="T23" fmla="*/ 16 h 26"/>
                    <a:gd name="T24" fmla="*/ 0 w 25"/>
                    <a:gd name="T25" fmla="*/ 16 h 26"/>
                    <a:gd name="T26" fmla="*/ 0 w 25"/>
                    <a:gd name="T27" fmla="*/ 16 h 26"/>
                    <a:gd name="T28" fmla="*/ 0 w 25"/>
                    <a:gd name="T29" fmla="*/ 10 h 26"/>
                    <a:gd name="T30" fmla="*/ 0 w 25"/>
                    <a:gd name="T31" fmla="*/ 10 h 26"/>
                    <a:gd name="T32" fmla="*/ 5 w 25"/>
                    <a:gd name="T33" fmla="*/ 10 h 26"/>
                    <a:gd name="T34" fmla="*/ 5 w 25"/>
                    <a:gd name="T35" fmla="*/ 5 h 26"/>
                    <a:gd name="T36" fmla="*/ 5 w 25"/>
                    <a:gd name="T37" fmla="*/ 0 h 26"/>
                    <a:gd name="T38" fmla="*/ 5 w 25"/>
                    <a:gd name="T39" fmla="*/ 0 h 26"/>
                    <a:gd name="T40" fmla="*/ 10 w 25"/>
                    <a:gd name="T41" fmla="*/ 0 h 26"/>
                    <a:gd name="T42" fmla="*/ 15 w 25"/>
                    <a:gd name="T43" fmla="*/ 0 h 26"/>
                    <a:gd name="T44" fmla="*/ 15 w 25"/>
                    <a:gd name="T45" fmla="*/ 0 h 26"/>
                    <a:gd name="T46" fmla="*/ 20 w 25"/>
                    <a:gd name="T47" fmla="*/ 5 h 26"/>
                    <a:gd name="T48" fmla="*/ 20 w 25"/>
                    <a:gd name="T49" fmla="*/ 5 h 26"/>
                    <a:gd name="T50" fmla="*/ 20 w 25"/>
                    <a:gd name="T51" fmla="*/ 5 h 26"/>
                    <a:gd name="T52" fmla="*/ 20 w 25"/>
                    <a:gd name="T53" fmla="*/ 10 h 26"/>
                    <a:gd name="T54" fmla="*/ 20 w 25"/>
                    <a:gd name="T55" fmla="*/ 10 h 26"/>
                    <a:gd name="T56" fmla="*/ 20 w 25"/>
                    <a:gd name="T5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6">
                      <a:moveTo>
                        <a:pt x="20" y="16"/>
                      </a:moveTo>
                      <a:lnTo>
                        <a:pt x="20" y="16"/>
                      </a:lnTo>
                      <a:lnTo>
                        <a:pt x="25" y="16"/>
                      </a:lnTo>
                      <a:lnTo>
                        <a:pt x="25" y="16"/>
                      </a:lnTo>
                      <a:lnTo>
                        <a:pt x="20" y="21"/>
                      </a:lnTo>
                      <a:lnTo>
                        <a:pt x="20" y="21"/>
                      </a:lnTo>
                      <a:lnTo>
                        <a:pt x="15" y="26"/>
                      </a:lnTo>
                      <a:lnTo>
                        <a:pt x="15" y="21"/>
                      </a:lnTo>
                      <a:lnTo>
                        <a:pt x="15" y="21"/>
                      </a:lnTo>
                      <a:lnTo>
                        <a:pt x="15" y="16"/>
                      </a:lnTo>
                      <a:lnTo>
                        <a:pt x="10" y="16"/>
                      </a:lnTo>
                      <a:lnTo>
                        <a:pt x="5" y="16"/>
                      </a:lnTo>
                      <a:lnTo>
                        <a:pt x="0" y="16"/>
                      </a:lnTo>
                      <a:lnTo>
                        <a:pt x="0" y="16"/>
                      </a:lnTo>
                      <a:lnTo>
                        <a:pt x="0" y="10"/>
                      </a:lnTo>
                      <a:lnTo>
                        <a:pt x="0" y="10"/>
                      </a:lnTo>
                      <a:lnTo>
                        <a:pt x="5" y="10"/>
                      </a:lnTo>
                      <a:lnTo>
                        <a:pt x="5" y="5"/>
                      </a:lnTo>
                      <a:lnTo>
                        <a:pt x="5" y="0"/>
                      </a:lnTo>
                      <a:lnTo>
                        <a:pt x="5" y="0"/>
                      </a:lnTo>
                      <a:lnTo>
                        <a:pt x="10" y="0"/>
                      </a:lnTo>
                      <a:lnTo>
                        <a:pt x="15" y="0"/>
                      </a:lnTo>
                      <a:lnTo>
                        <a:pt x="15" y="0"/>
                      </a:lnTo>
                      <a:lnTo>
                        <a:pt x="20" y="5"/>
                      </a:lnTo>
                      <a:lnTo>
                        <a:pt x="20" y="5"/>
                      </a:lnTo>
                      <a:lnTo>
                        <a:pt x="20" y="5"/>
                      </a:lnTo>
                      <a:lnTo>
                        <a:pt x="20" y="10"/>
                      </a:lnTo>
                      <a:lnTo>
                        <a:pt x="20" y="10"/>
                      </a:lnTo>
                      <a:lnTo>
                        <a:pt x="20" y="16"/>
                      </a:lnTo>
                    </a:path>
                  </a:pathLst>
                </a:custGeom>
                <a:grpFill/>
                <a:ln w="3175" cap="rnd">
                  <a:noFill/>
                  <a:prstDash val="solid"/>
                  <a:miter lim="800000"/>
                  <a:headEnd/>
                  <a:tailEnd/>
                </a:ln>
              </p:spPr>
              <p:txBody>
                <a:bodyPr/>
                <a:lstStyle/>
                <a:p>
                  <a:endParaRPr lang="en-US"/>
                </a:p>
              </p:txBody>
            </p:sp>
            <p:sp>
              <p:nvSpPr>
                <p:cNvPr id="109" name="Freeform 95">
                  <a:extLst>
                    <a:ext uri="{FF2B5EF4-FFF2-40B4-BE49-F238E27FC236}">
                      <a16:creationId xmlns:a16="http://schemas.microsoft.com/office/drawing/2014/main" id="{B23655F6-4E06-4E34-86BA-B96AAE9E75EC}"/>
                    </a:ext>
                  </a:extLst>
                </p:cNvPr>
                <p:cNvSpPr>
                  <a:spLocks/>
                </p:cNvSpPr>
                <p:nvPr/>
              </p:nvSpPr>
              <p:spPr bwMode="auto">
                <a:xfrm>
                  <a:off x="5718176" y="3857625"/>
                  <a:ext cx="288925" cy="346075"/>
                </a:xfrm>
                <a:custGeom>
                  <a:avLst/>
                  <a:gdLst>
                    <a:gd name="T0" fmla="*/ 162 w 182"/>
                    <a:gd name="T1" fmla="*/ 81 h 218"/>
                    <a:gd name="T2" fmla="*/ 162 w 182"/>
                    <a:gd name="T3" fmla="*/ 96 h 218"/>
                    <a:gd name="T4" fmla="*/ 172 w 182"/>
                    <a:gd name="T5" fmla="*/ 117 h 218"/>
                    <a:gd name="T6" fmla="*/ 167 w 182"/>
                    <a:gd name="T7" fmla="*/ 127 h 218"/>
                    <a:gd name="T8" fmla="*/ 182 w 182"/>
                    <a:gd name="T9" fmla="*/ 137 h 218"/>
                    <a:gd name="T10" fmla="*/ 157 w 182"/>
                    <a:gd name="T11" fmla="*/ 137 h 218"/>
                    <a:gd name="T12" fmla="*/ 152 w 182"/>
                    <a:gd name="T13" fmla="*/ 142 h 218"/>
                    <a:gd name="T14" fmla="*/ 167 w 182"/>
                    <a:gd name="T15" fmla="*/ 147 h 218"/>
                    <a:gd name="T16" fmla="*/ 177 w 182"/>
                    <a:gd name="T17" fmla="*/ 152 h 218"/>
                    <a:gd name="T18" fmla="*/ 182 w 182"/>
                    <a:gd name="T19" fmla="*/ 157 h 218"/>
                    <a:gd name="T20" fmla="*/ 177 w 182"/>
                    <a:gd name="T21" fmla="*/ 172 h 218"/>
                    <a:gd name="T22" fmla="*/ 167 w 182"/>
                    <a:gd name="T23" fmla="*/ 172 h 218"/>
                    <a:gd name="T24" fmla="*/ 167 w 182"/>
                    <a:gd name="T25" fmla="*/ 203 h 218"/>
                    <a:gd name="T26" fmla="*/ 162 w 182"/>
                    <a:gd name="T27" fmla="*/ 208 h 218"/>
                    <a:gd name="T28" fmla="*/ 147 w 182"/>
                    <a:gd name="T29" fmla="*/ 192 h 218"/>
                    <a:gd name="T30" fmla="*/ 126 w 182"/>
                    <a:gd name="T31" fmla="*/ 192 h 218"/>
                    <a:gd name="T32" fmla="*/ 121 w 182"/>
                    <a:gd name="T33" fmla="*/ 203 h 218"/>
                    <a:gd name="T34" fmla="*/ 106 w 182"/>
                    <a:gd name="T35" fmla="*/ 203 h 218"/>
                    <a:gd name="T36" fmla="*/ 96 w 182"/>
                    <a:gd name="T37" fmla="*/ 208 h 218"/>
                    <a:gd name="T38" fmla="*/ 81 w 182"/>
                    <a:gd name="T39" fmla="*/ 208 h 218"/>
                    <a:gd name="T40" fmla="*/ 65 w 182"/>
                    <a:gd name="T41" fmla="*/ 213 h 218"/>
                    <a:gd name="T42" fmla="*/ 65 w 182"/>
                    <a:gd name="T43" fmla="*/ 203 h 218"/>
                    <a:gd name="T44" fmla="*/ 65 w 182"/>
                    <a:gd name="T45" fmla="*/ 182 h 218"/>
                    <a:gd name="T46" fmla="*/ 45 w 182"/>
                    <a:gd name="T47" fmla="*/ 177 h 218"/>
                    <a:gd name="T48" fmla="*/ 40 w 182"/>
                    <a:gd name="T49" fmla="*/ 172 h 218"/>
                    <a:gd name="T50" fmla="*/ 45 w 182"/>
                    <a:gd name="T51" fmla="*/ 162 h 218"/>
                    <a:gd name="T52" fmla="*/ 35 w 182"/>
                    <a:gd name="T53" fmla="*/ 152 h 218"/>
                    <a:gd name="T54" fmla="*/ 20 w 182"/>
                    <a:gd name="T55" fmla="*/ 152 h 218"/>
                    <a:gd name="T56" fmla="*/ 10 w 182"/>
                    <a:gd name="T57" fmla="*/ 137 h 218"/>
                    <a:gd name="T58" fmla="*/ 0 w 182"/>
                    <a:gd name="T59" fmla="*/ 122 h 218"/>
                    <a:gd name="T60" fmla="*/ 10 w 182"/>
                    <a:gd name="T61" fmla="*/ 101 h 218"/>
                    <a:gd name="T62" fmla="*/ 25 w 182"/>
                    <a:gd name="T63" fmla="*/ 81 h 218"/>
                    <a:gd name="T64" fmla="*/ 10 w 182"/>
                    <a:gd name="T65" fmla="*/ 66 h 218"/>
                    <a:gd name="T66" fmla="*/ 10 w 182"/>
                    <a:gd name="T67" fmla="*/ 51 h 218"/>
                    <a:gd name="T68" fmla="*/ 20 w 182"/>
                    <a:gd name="T69" fmla="*/ 61 h 218"/>
                    <a:gd name="T70" fmla="*/ 35 w 182"/>
                    <a:gd name="T71" fmla="*/ 61 h 218"/>
                    <a:gd name="T72" fmla="*/ 50 w 182"/>
                    <a:gd name="T73" fmla="*/ 51 h 218"/>
                    <a:gd name="T74" fmla="*/ 76 w 182"/>
                    <a:gd name="T75" fmla="*/ 41 h 218"/>
                    <a:gd name="T76" fmla="*/ 81 w 182"/>
                    <a:gd name="T77" fmla="*/ 30 h 218"/>
                    <a:gd name="T78" fmla="*/ 96 w 182"/>
                    <a:gd name="T79" fmla="*/ 25 h 218"/>
                    <a:gd name="T80" fmla="*/ 96 w 182"/>
                    <a:gd name="T81" fmla="*/ 5 h 218"/>
                    <a:gd name="T82" fmla="*/ 116 w 182"/>
                    <a:gd name="T83" fmla="*/ 0 h 218"/>
                    <a:gd name="T84" fmla="*/ 126 w 182"/>
                    <a:gd name="T85" fmla="*/ 20 h 218"/>
                    <a:gd name="T86" fmla="*/ 121 w 182"/>
                    <a:gd name="T87" fmla="*/ 30 h 218"/>
                    <a:gd name="T88" fmla="*/ 126 w 182"/>
                    <a:gd name="T89" fmla="*/ 41 h 218"/>
                    <a:gd name="T90" fmla="*/ 126 w 182"/>
                    <a:gd name="T91" fmla="*/ 56 h 218"/>
                    <a:gd name="T92" fmla="*/ 131 w 182"/>
                    <a:gd name="T93" fmla="*/ 66 h 218"/>
                    <a:gd name="T94" fmla="*/ 141 w 182"/>
                    <a:gd name="T95" fmla="*/ 66 h 218"/>
                    <a:gd name="T96" fmla="*/ 157 w 182"/>
                    <a:gd name="T97" fmla="*/ 7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218">
                      <a:moveTo>
                        <a:pt x="157" y="71"/>
                      </a:moveTo>
                      <a:lnTo>
                        <a:pt x="157" y="71"/>
                      </a:lnTo>
                      <a:lnTo>
                        <a:pt x="162" y="81"/>
                      </a:lnTo>
                      <a:lnTo>
                        <a:pt x="172" y="86"/>
                      </a:lnTo>
                      <a:lnTo>
                        <a:pt x="162" y="96"/>
                      </a:lnTo>
                      <a:lnTo>
                        <a:pt x="162" y="96"/>
                      </a:lnTo>
                      <a:lnTo>
                        <a:pt x="162" y="101"/>
                      </a:lnTo>
                      <a:lnTo>
                        <a:pt x="167" y="111"/>
                      </a:lnTo>
                      <a:lnTo>
                        <a:pt x="172" y="117"/>
                      </a:lnTo>
                      <a:lnTo>
                        <a:pt x="172" y="117"/>
                      </a:lnTo>
                      <a:lnTo>
                        <a:pt x="167" y="122"/>
                      </a:lnTo>
                      <a:lnTo>
                        <a:pt x="167" y="127"/>
                      </a:lnTo>
                      <a:lnTo>
                        <a:pt x="177" y="127"/>
                      </a:lnTo>
                      <a:lnTo>
                        <a:pt x="182" y="132"/>
                      </a:lnTo>
                      <a:lnTo>
                        <a:pt x="182" y="137"/>
                      </a:lnTo>
                      <a:lnTo>
                        <a:pt x="182" y="137"/>
                      </a:lnTo>
                      <a:lnTo>
                        <a:pt x="167" y="142"/>
                      </a:lnTo>
                      <a:lnTo>
                        <a:pt x="157" y="137"/>
                      </a:lnTo>
                      <a:lnTo>
                        <a:pt x="157" y="132"/>
                      </a:lnTo>
                      <a:lnTo>
                        <a:pt x="157" y="132"/>
                      </a:lnTo>
                      <a:lnTo>
                        <a:pt x="152" y="142"/>
                      </a:lnTo>
                      <a:lnTo>
                        <a:pt x="162" y="152"/>
                      </a:lnTo>
                      <a:lnTo>
                        <a:pt x="167" y="152"/>
                      </a:lnTo>
                      <a:lnTo>
                        <a:pt x="167" y="147"/>
                      </a:lnTo>
                      <a:lnTo>
                        <a:pt x="172" y="147"/>
                      </a:lnTo>
                      <a:lnTo>
                        <a:pt x="172" y="147"/>
                      </a:lnTo>
                      <a:lnTo>
                        <a:pt x="177" y="152"/>
                      </a:lnTo>
                      <a:lnTo>
                        <a:pt x="182" y="147"/>
                      </a:lnTo>
                      <a:lnTo>
                        <a:pt x="182" y="152"/>
                      </a:lnTo>
                      <a:lnTo>
                        <a:pt x="182" y="157"/>
                      </a:lnTo>
                      <a:lnTo>
                        <a:pt x="182" y="167"/>
                      </a:lnTo>
                      <a:lnTo>
                        <a:pt x="182" y="172"/>
                      </a:lnTo>
                      <a:lnTo>
                        <a:pt x="177" y="172"/>
                      </a:lnTo>
                      <a:lnTo>
                        <a:pt x="172" y="167"/>
                      </a:lnTo>
                      <a:lnTo>
                        <a:pt x="172" y="172"/>
                      </a:lnTo>
                      <a:lnTo>
                        <a:pt x="167" y="172"/>
                      </a:lnTo>
                      <a:lnTo>
                        <a:pt x="167" y="177"/>
                      </a:lnTo>
                      <a:lnTo>
                        <a:pt x="162" y="187"/>
                      </a:lnTo>
                      <a:lnTo>
                        <a:pt x="167" y="203"/>
                      </a:lnTo>
                      <a:lnTo>
                        <a:pt x="162" y="203"/>
                      </a:lnTo>
                      <a:lnTo>
                        <a:pt x="162" y="208"/>
                      </a:lnTo>
                      <a:lnTo>
                        <a:pt x="162" y="208"/>
                      </a:lnTo>
                      <a:lnTo>
                        <a:pt x="157" y="208"/>
                      </a:lnTo>
                      <a:lnTo>
                        <a:pt x="147" y="198"/>
                      </a:lnTo>
                      <a:lnTo>
                        <a:pt x="147" y="192"/>
                      </a:lnTo>
                      <a:lnTo>
                        <a:pt x="141" y="192"/>
                      </a:lnTo>
                      <a:lnTo>
                        <a:pt x="136" y="198"/>
                      </a:lnTo>
                      <a:lnTo>
                        <a:pt x="126" y="192"/>
                      </a:lnTo>
                      <a:lnTo>
                        <a:pt x="126" y="198"/>
                      </a:lnTo>
                      <a:lnTo>
                        <a:pt x="126" y="203"/>
                      </a:lnTo>
                      <a:lnTo>
                        <a:pt x="121" y="203"/>
                      </a:lnTo>
                      <a:lnTo>
                        <a:pt x="116" y="208"/>
                      </a:lnTo>
                      <a:lnTo>
                        <a:pt x="111" y="203"/>
                      </a:lnTo>
                      <a:lnTo>
                        <a:pt x="106" y="203"/>
                      </a:lnTo>
                      <a:lnTo>
                        <a:pt x="106" y="213"/>
                      </a:lnTo>
                      <a:lnTo>
                        <a:pt x="101" y="218"/>
                      </a:lnTo>
                      <a:lnTo>
                        <a:pt x="96" y="208"/>
                      </a:lnTo>
                      <a:lnTo>
                        <a:pt x="86" y="203"/>
                      </a:lnTo>
                      <a:lnTo>
                        <a:pt x="86" y="203"/>
                      </a:lnTo>
                      <a:lnTo>
                        <a:pt x="81" y="208"/>
                      </a:lnTo>
                      <a:lnTo>
                        <a:pt x="76" y="208"/>
                      </a:lnTo>
                      <a:lnTo>
                        <a:pt x="65" y="213"/>
                      </a:lnTo>
                      <a:lnTo>
                        <a:pt x="65" y="213"/>
                      </a:lnTo>
                      <a:lnTo>
                        <a:pt x="65" y="208"/>
                      </a:lnTo>
                      <a:lnTo>
                        <a:pt x="60" y="208"/>
                      </a:lnTo>
                      <a:lnTo>
                        <a:pt x="65" y="203"/>
                      </a:lnTo>
                      <a:lnTo>
                        <a:pt x="60" y="198"/>
                      </a:lnTo>
                      <a:lnTo>
                        <a:pt x="60" y="198"/>
                      </a:lnTo>
                      <a:lnTo>
                        <a:pt x="65" y="182"/>
                      </a:lnTo>
                      <a:lnTo>
                        <a:pt x="65" y="177"/>
                      </a:lnTo>
                      <a:lnTo>
                        <a:pt x="55" y="177"/>
                      </a:lnTo>
                      <a:lnTo>
                        <a:pt x="45" y="177"/>
                      </a:lnTo>
                      <a:lnTo>
                        <a:pt x="45" y="177"/>
                      </a:lnTo>
                      <a:lnTo>
                        <a:pt x="50" y="172"/>
                      </a:lnTo>
                      <a:lnTo>
                        <a:pt x="40" y="172"/>
                      </a:lnTo>
                      <a:lnTo>
                        <a:pt x="40" y="167"/>
                      </a:lnTo>
                      <a:lnTo>
                        <a:pt x="45" y="167"/>
                      </a:lnTo>
                      <a:lnTo>
                        <a:pt x="45" y="162"/>
                      </a:lnTo>
                      <a:lnTo>
                        <a:pt x="40" y="162"/>
                      </a:lnTo>
                      <a:lnTo>
                        <a:pt x="35" y="157"/>
                      </a:lnTo>
                      <a:lnTo>
                        <a:pt x="35" y="152"/>
                      </a:lnTo>
                      <a:lnTo>
                        <a:pt x="25" y="147"/>
                      </a:lnTo>
                      <a:lnTo>
                        <a:pt x="25" y="152"/>
                      </a:lnTo>
                      <a:lnTo>
                        <a:pt x="20" y="152"/>
                      </a:lnTo>
                      <a:lnTo>
                        <a:pt x="20" y="147"/>
                      </a:lnTo>
                      <a:lnTo>
                        <a:pt x="20" y="137"/>
                      </a:lnTo>
                      <a:lnTo>
                        <a:pt x="10" y="137"/>
                      </a:lnTo>
                      <a:lnTo>
                        <a:pt x="10" y="127"/>
                      </a:lnTo>
                      <a:lnTo>
                        <a:pt x="5" y="127"/>
                      </a:lnTo>
                      <a:lnTo>
                        <a:pt x="0" y="122"/>
                      </a:lnTo>
                      <a:lnTo>
                        <a:pt x="0" y="111"/>
                      </a:lnTo>
                      <a:lnTo>
                        <a:pt x="0" y="106"/>
                      </a:lnTo>
                      <a:lnTo>
                        <a:pt x="10" y="101"/>
                      </a:lnTo>
                      <a:lnTo>
                        <a:pt x="10" y="101"/>
                      </a:lnTo>
                      <a:lnTo>
                        <a:pt x="15" y="96"/>
                      </a:lnTo>
                      <a:lnTo>
                        <a:pt x="25" y="81"/>
                      </a:lnTo>
                      <a:lnTo>
                        <a:pt x="25" y="81"/>
                      </a:lnTo>
                      <a:lnTo>
                        <a:pt x="25" y="71"/>
                      </a:lnTo>
                      <a:lnTo>
                        <a:pt x="10" y="66"/>
                      </a:lnTo>
                      <a:lnTo>
                        <a:pt x="15" y="56"/>
                      </a:lnTo>
                      <a:lnTo>
                        <a:pt x="10" y="51"/>
                      </a:lnTo>
                      <a:lnTo>
                        <a:pt x="10" y="51"/>
                      </a:lnTo>
                      <a:lnTo>
                        <a:pt x="15" y="51"/>
                      </a:lnTo>
                      <a:lnTo>
                        <a:pt x="15" y="56"/>
                      </a:lnTo>
                      <a:lnTo>
                        <a:pt x="20" y="61"/>
                      </a:lnTo>
                      <a:lnTo>
                        <a:pt x="25" y="66"/>
                      </a:lnTo>
                      <a:lnTo>
                        <a:pt x="35" y="66"/>
                      </a:lnTo>
                      <a:lnTo>
                        <a:pt x="35" y="61"/>
                      </a:lnTo>
                      <a:lnTo>
                        <a:pt x="45" y="56"/>
                      </a:lnTo>
                      <a:lnTo>
                        <a:pt x="50" y="51"/>
                      </a:lnTo>
                      <a:lnTo>
                        <a:pt x="50" y="51"/>
                      </a:lnTo>
                      <a:lnTo>
                        <a:pt x="60" y="46"/>
                      </a:lnTo>
                      <a:lnTo>
                        <a:pt x="71" y="41"/>
                      </a:lnTo>
                      <a:lnTo>
                        <a:pt x="76" y="41"/>
                      </a:lnTo>
                      <a:lnTo>
                        <a:pt x="76" y="41"/>
                      </a:lnTo>
                      <a:lnTo>
                        <a:pt x="81" y="36"/>
                      </a:lnTo>
                      <a:lnTo>
                        <a:pt x="81" y="30"/>
                      </a:lnTo>
                      <a:lnTo>
                        <a:pt x="81" y="20"/>
                      </a:lnTo>
                      <a:lnTo>
                        <a:pt x="86" y="25"/>
                      </a:lnTo>
                      <a:lnTo>
                        <a:pt x="96" y="25"/>
                      </a:lnTo>
                      <a:lnTo>
                        <a:pt x="96" y="20"/>
                      </a:lnTo>
                      <a:lnTo>
                        <a:pt x="96" y="15"/>
                      </a:lnTo>
                      <a:lnTo>
                        <a:pt x="96" y="5"/>
                      </a:lnTo>
                      <a:lnTo>
                        <a:pt x="101" y="5"/>
                      </a:lnTo>
                      <a:lnTo>
                        <a:pt x="106" y="5"/>
                      </a:lnTo>
                      <a:lnTo>
                        <a:pt x="116" y="0"/>
                      </a:lnTo>
                      <a:lnTo>
                        <a:pt x="121" y="0"/>
                      </a:lnTo>
                      <a:lnTo>
                        <a:pt x="116" y="15"/>
                      </a:lnTo>
                      <a:lnTo>
                        <a:pt x="126" y="20"/>
                      </a:lnTo>
                      <a:lnTo>
                        <a:pt x="126" y="20"/>
                      </a:lnTo>
                      <a:lnTo>
                        <a:pt x="121" y="25"/>
                      </a:lnTo>
                      <a:lnTo>
                        <a:pt x="121" y="30"/>
                      </a:lnTo>
                      <a:lnTo>
                        <a:pt x="131" y="36"/>
                      </a:lnTo>
                      <a:lnTo>
                        <a:pt x="131" y="41"/>
                      </a:lnTo>
                      <a:lnTo>
                        <a:pt x="126" y="41"/>
                      </a:lnTo>
                      <a:lnTo>
                        <a:pt x="126" y="46"/>
                      </a:lnTo>
                      <a:lnTo>
                        <a:pt x="131" y="51"/>
                      </a:lnTo>
                      <a:lnTo>
                        <a:pt x="126" y="56"/>
                      </a:lnTo>
                      <a:lnTo>
                        <a:pt x="131" y="61"/>
                      </a:lnTo>
                      <a:lnTo>
                        <a:pt x="131" y="61"/>
                      </a:lnTo>
                      <a:lnTo>
                        <a:pt x="131" y="66"/>
                      </a:lnTo>
                      <a:lnTo>
                        <a:pt x="136" y="71"/>
                      </a:lnTo>
                      <a:lnTo>
                        <a:pt x="136" y="71"/>
                      </a:lnTo>
                      <a:lnTo>
                        <a:pt x="141" y="66"/>
                      </a:lnTo>
                      <a:lnTo>
                        <a:pt x="147" y="66"/>
                      </a:lnTo>
                      <a:lnTo>
                        <a:pt x="157" y="71"/>
                      </a:lnTo>
                      <a:lnTo>
                        <a:pt x="157" y="71"/>
                      </a:lnTo>
                    </a:path>
                  </a:pathLst>
                </a:custGeom>
                <a:grpFill/>
                <a:ln w="3175" cap="rnd">
                  <a:noFill/>
                  <a:prstDash val="solid"/>
                  <a:miter lim="800000"/>
                  <a:headEnd/>
                  <a:tailEnd/>
                </a:ln>
              </p:spPr>
              <p:txBody>
                <a:bodyPr/>
                <a:lstStyle/>
                <a:p>
                  <a:endParaRPr lang="en-US"/>
                </a:p>
              </p:txBody>
            </p:sp>
            <p:sp>
              <p:nvSpPr>
                <p:cNvPr id="110" name="Freeform 96">
                  <a:extLst>
                    <a:ext uri="{FF2B5EF4-FFF2-40B4-BE49-F238E27FC236}">
                      <a16:creationId xmlns:a16="http://schemas.microsoft.com/office/drawing/2014/main" id="{1988C0FE-B5A5-4139-BC86-05E6DA269072}"/>
                    </a:ext>
                  </a:extLst>
                </p:cNvPr>
                <p:cNvSpPr>
                  <a:spLocks noEditPoints="1"/>
                </p:cNvSpPr>
                <p:nvPr/>
              </p:nvSpPr>
              <p:spPr bwMode="auto">
                <a:xfrm>
                  <a:off x="5395914" y="3744913"/>
                  <a:ext cx="273050" cy="273050"/>
                </a:xfrm>
                <a:custGeom>
                  <a:avLst/>
                  <a:gdLst>
                    <a:gd name="T0" fmla="*/ 142 w 172"/>
                    <a:gd name="T1" fmla="*/ 5 h 172"/>
                    <a:gd name="T2" fmla="*/ 152 w 172"/>
                    <a:gd name="T3" fmla="*/ 0 h 172"/>
                    <a:gd name="T4" fmla="*/ 152 w 172"/>
                    <a:gd name="T5" fmla="*/ 5 h 172"/>
                    <a:gd name="T6" fmla="*/ 152 w 172"/>
                    <a:gd name="T7" fmla="*/ 20 h 172"/>
                    <a:gd name="T8" fmla="*/ 152 w 172"/>
                    <a:gd name="T9" fmla="*/ 26 h 172"/>
                    <a:gd name="T10" fmla="*/ 162 w 172"/>
                    <a:gd name="T11" fmla="*/ 31 h 172"/>
                    <a:gd name="T12" fmla="*/ 167 w 172"/>
                    <a:gd name="T13" fmla="*/ 46 h 172"/>
                    <a:gd name="T14" fmla="*/ 172 w 172"/>
                    <a:gd name="T15" fmla="*/ 61 h 172"/>
                    <a:gd name="T16" fmla="*/ 157 w 172"/>
                    <a:gd name="T17" fmla="*/ 71 h 172"/>
                    <a:gd name="T18" fmla="*/ 142 w 172"/>
                    <a:gd name="T19" fmla="*/ 76 h 172"/>
                    <a:gd name="T20" fmla="*/ 142 w 172"/>
                    <a:gd name="T21" fmla="*/ 86 h 172"/>
                    <a:gd name="T22" fmla="*/ 142 w 172"/>
                    <a:gd name="T23" fmla="*/ 101 h 172"/>
                    <a:gd name="T24" fmla="*/ 147 w 172"/>
                    <a:gd name="T25" fmla="*/ 117 h 172"/>
                    <a:gd name="T26" fmla="*/ 152 w 172"/>
                    <a:gd name="T27" fmla="*/ 132 h 172"/>
                    <a:gd name="T28" fmla="*/ 152 w 172"/>
                    <a:gd name="T29" fmla="*/ 137 h 172"/>
                    <a:gd name="T30" fmla="*/ 142 w 172"/>
                    <a:gd name="T31" fmla="*/ 137 h 172"/>
                    <a:gd name="T32" fmla="*/ 132 w 172"/>
                    <a:gd name="T33" fmla="*/ 137 h 172"/>
                    <a:gd name="T34" fmla="*/ 127 w 172"/>
                    <a:gd name="T35" fmla="*/ 147 h 172"/>
                    <a:gd name="T36" fmla="*/ 127 w 172"/>
                    <a:gd name="T37" fmla="*/ 152 h 172"/>
                    <a:gd name="T38" fmla="*/ 117 w 172"/>
                    <a:gd name="T39" fmla="*/ 147 h 172"/>
                    <a:gd name="T40" fmla="*/ 96 w 172"/>
                    <a:gd name="T41" fmla="*/ 152 h 172"/>
                    <a:gd name="T42" fmla="*/ 96 w 172"/>
                    <a:gd name="T43" fmla="*/ 157 h 172"/>
                    <a:gd name="T44" fmla="*/ 96 w 172"/>
                    <a:gd name="T45" fmla="*/ 167 h 172"/>
                    <a:gd name="T46" fmla="*/ 81 w 172"/>
                    <a:gd name="T47" fmla="*/ 167 h 172"/>
                    <a:gd name="T48" fmla="*/ 71 w 172"/>
                    <a:gd name="T49" fmla="*/ 172 h 172"/>
                    <a:gd name="T50" fmla="*/ 61 w 172"/>
                    <a:gd name="T51" fmla="*/ 157 h 172"/>
                    <a:gd name="T52" fmla="*/ 30 w 172"/>
                    <a:gd name="T53" fmla="*/ 132 h 172"/>
                    <a:gd name="T54" fmla="*/ 30 w 172"/>
                    <a:gd name="T55" fmla="*/ 127 h 172"/>
                    <a:gd name="T56" fmla="*/ 10 w 172"/>
                    <a:gd name="T57" fmla="*/ 112 h 172"/>
                    <a:gd name="T58" fmla="*/ 5 w 172"/>
                    <a:gd name="T59" fmla="*/ 107 h 172"/>
                    <a:gd name="T60" fmla="*/ 5 w 172"/>
                    <a:gd name="T61" fmla="*/ 96 h 172"/>
                    <a:gd name="T62" fmla="*/ 0 w 172"/>
                    <a:gd name="T63" fmla="*/ 81 h 172"/>
                    <a:gd name="T64" fmla="*/ 5 w 172"/>
                    <a:gd name="T65" fmla="*/ 76 h 172"/>
                    <a:gd name="T66" fmla="*/ 5 w 172"/>
                    <a:gd name="T67" fmla="*/ 66 h 172"/>
                    <a:gd name="T68" fmla="*/ 10 w 172"/>
                    <a:gd name="T69" fmla="*/ 61 h 172"/>
                    <a:gd name="T70" fmla="*/ 20 w 172"/>
                    <a:gd name="T71" fmla="*/ 61 h 172"/>
                    <a:gd name="T72" fmla="*/ 20 w 172"/>
                    <a:gd name="T73" fmla="*/ 56 h 172"/>
                    <a:gd name="T74" fmla="*/ 36 w 172"/>
                    <a:gd name="T75" fmla="*/ 51 h 172"/>
                    <a:gd name="T76" fmla="*/ 41 w 172"/>
                    <a:gd name="T77" fmla="*/ 36 h 172"/>
                    <a:gd name="T78" fmla="*/ 46 w 172"/>
                    <a:gd name="T79" fmla="*/ 31 h 172"/>
                    <a:gd name="T80" fmla="*/ 61 w 172"/>
                    <a:gd name="T81" fmla="*/ 26 h 172"/>
                    <a:gd name="T82" fmla="*/ 61 w 172"/>
                    <a:gd name="T83" fmla="*/ 46 h 172"/>
                    <a:gd name="T84" fmla="*/ 71 w 172"/>
                    <a:gd name="T85" fmla="*/ 56 h 172"/>
                    <a:gd name="T86" fmla="*/ 81 w 172"/>
                    <a:gd name="T87" fmla="*/ 51 h 172"/>
                    <a:gd name="T88" fmla="*/ 91 w 172"/>
                    <a:gd name="T89" fmla="*/ 41 h 172"/>
                    <a:gd name="T90" fmla="*/ 112 w 172"/>
                    <a:gd name="T91" fmla="*/ 46 h 172"/>
                    <a:gd name="T92" fmla="*/ 112 w 172"/>
                    <a:gd name="T93" fmla="*/ 41 h 172"/>
                    <a:gd name="T94" fmla="*/ 122 w 172"/>
                    <a:gd name="T95" fmla="*/ 31 h 172"/>
                    <a:gd name="T96" fmla="*/ 122 w 172"/>
                    <a:gd name="T97" fmla="*/ 31 h 172"/>
                    <a:gd name="T98" fmla="*/ 137 w 172"/>
                    <a:gd name="T99" fmla="*/ 20 h 172"/>
                    <a:gd name="T100" fmla="*/ 142 w 172"/>
                    <a:gd name="T101" fmla="*/ 5 h 172"/>
                    <a:gd name="T102" fmla="*/ 91 w 172"/>
                    <a:gd name="T103" fmla="*/ 107 h 172"/>
                    <a:gd name="T104" fmla="*/ 91 w 172"/>
                    <a:gd name="T105" fmla="*/ 91 h 172"/>
                    <a:gd name="T106" fmla="*/ 76 w 172"/>
                    <a:gd name="T107" fmla="*/ 91 h 172"/>
                    <a:gd name="T108" fmla="*/ 71 w 172"/>
                    <a:gd name="T109" fmla="*/ 101 h 172"/>
                    <a:gd name="T110" fmla="*/ 81 w 172"/>
                    <a:gd name="T111" fmla="*/ 11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172">
                      <a:moveTo>
                        <a:pt x="142" y="5"/>
                      </a:moveTo>
                      <a:lnTo>
                        <a:pt x="142" y="5"/>
                      </a:lnTo>
                      <a:lnTo>
                        <a:pt x="147" y="0"/>
                      </a:lnTo>
                      <a:lnTo>
                        <a:pt x="152" y="0"/>
                      </a:lnTo>
                      <a:lnTo>
                        <a:pt x="152" y="5"/>
                      </a:lnTo>
                      <a:lnTo>
                        <a:pt x="152" y="5"/>
                      </a:lnTo>
                      <a:lnTo>
                        <a:pt x="152" y="10"/>
                      </a:lnTo>
                      <a:lnTo>
                        <a:pt x="152" y="20"/>
                      </a:lnTo>
                      <a:lnTo>
                        <a:pt x="152" y="20"/>
                      </a:lnTo>
                      <a:lnTo>
                        <a:pt x="152" y="26"/>
                      </a:lnTo>
                      <a:lnTo>
                        <a:pt x="157" y="26"/>
                      </a:lnTo>
                      <a:lnTo>
                        <a:pt x="162" y="31"/>
                      </a:lnTo>
                      <a:lnTo>
                        <a:pt x="162" y="41"/>
                      </a:lnTo>
                      <a:lnTo>
                        <a:pt x="167" y="46"/>
                      </a:lnTo>
                      <a:lnTo>
                        <a:pt x="167" y="56"/>
                      </a:lnTo>
                      <a:lnTo>
                        <a:pt x="172" y="61"/>
                      </a:lnTo>
                      <a:lnTo>
                        <a:pt x="167" y="66"/>
                      </a:lnTo>
                      <a:lnTo>
                        <a:pt x="157" y="71"/>
                      </a:lnTo>
                      <a:lnTo>
                        <a:pt x="147" y="71"/>
                      </a:lnTo>
                      <a:lnTo>
                        <a:pt x="142" y="76"/>
                      </a:lnTo>
                      <a:lnTo>
                        <a:pt x="142" y="81"/>
                      </a:lnTo>
                      <a:lnTo>
                        <a:pt x="142" y="86"/>
                      </a:lnTo>
                      <a:lnTo>
                        <a:pt x="142" y="91"/>
                      </a:lnTo>
                      <a:lnTo>
                        <a:pt x="142" y="101"/>
                      </a:lnTo>
                      <a:lnTo>
                        <a:pt x="142" y="107"/>
                      </a:lnTo>
                      <a:lnTo>
                        <a:pt x="147" y="117"/>
                      </a:lnTo>
                      <a:lnTo>
                        <a:pt x="147" y="127"/>
                      </a:lnTo>
                      <a:lnTo>
                        <a:pt x="152" y="132"/>
                      </a:lnTo>
                      <a:lnTo>
                        <a:pt x="157" y="137"/>
                      </a:lnTo>
                      <a:lnTo>
                        <a:pt x="152" y="137"/>
                      </a:lnTo>
                      <a:lnTo>
                        <a:pt x="152" y="137"/>
                      </a:lnTo>
                      <a:lnTo>
                        <a:pt x="142" y="137"/>
                      </a:lnTo>
                      <a:lnTo>
                        <a:pt x="137" y="137"/>
                      </a:lnTo>
                      <a:lnTo>
                        <a:pt x="132" y="137"/>
                      </a:lnTo>
                      <a:lnTo>
                        <a:pt x="127" y="137"/>
                      </a:lnTo>
                      <a:lnTo>
                        <a:pt x="127" y="147"/>
                      </a:lnTo>
                      <a:lnTo>
                        <a:pt x="127" y="147"/>
                      </a:lnTo>
                      <a:lnTo>
                        <a:pt x="127" y="152"/>
                      </a:lnTo>
                      <a:lnTo>
                        <a:pt x="122" y="152"/>
                      </a:lnTo>
                      <a:lnTo>
                        <a:pt x="117" y="147"/>
                      </a:lnTo>
                      <a:lnTo>
                        <a:pt x="112" y="147"/>
                      </a:lnTo>
                      <a:lnTo>
                        <a:pt x="96" y="152"/>
                      </a:lnTo>
                      <a:lnTo>
                        <a:pt x="96" y="157"/>
                      </a:lnTo>
                      <a:lnTo>
                        <a:pt x="96" y="157"/>
                      </a:lnTo>
                      <a:lnTo>
                        <a:pt x="101" y="157"/>
                      </a:lnTo>
                      <a:lnTo>
                        <a:pt x="96" y="167"/>
                      </a:lnTo>
                      <a:lnTo>
                        <a:pt x="86" y="162"/>
                      </a:lnTo>
                      <a:lnTo>
                        <a:pt x="81" y="167"/>
                      </a:lnTo>
                      <a:lnTo>
                        <a:pt x="76" y="172"/>
                      </a:lnTo>
                      <a:lnTo>
                        <a:pt x="71" y="172"/>
                      </a:lnTo>
                      <a:lnTo>
                        <a:pt x="66" y="162"/>
                      </a:lnTo>
                      <a:lnTo>
                        <a:pt x="61" y="157"/>
                      </a:lnTo>
                      <a:lnTo>
                        <a:pt x="51" y="142"/>
                      </a:lnTo>
                      <a:lnTo>
                        <a:pt x="30" y="132"/>
                      </a:lnTo>
                      <a:lnTo>
                        <a:pt x="30" y="127"/>
                      </a:lnTo>
                      <a:lnTo>
                        <a:pt x="30" y="127"/>
                      </a:lnTo>
                      <a:lnTo>
                        <a:pt x="15" y="117"/>
                      </a:lnTo>
                      <a:lnTo>
                        <a:pt x="10" y="112"/>
                      </a:lnTo>
                      <a:lnTo>
                        <a:pt x="5" y="112"/>
                      </a:lnTo>
                      <a:lnTo>
                        <a:pt x="5" y="107"/>
                      </a:lnTo>
                      <a:lnTo>
                        <a:pt x="0" y="101"/>
                      </a:lnTo>
                      <a:lnTo>
                        <a:pt x="5" y="96"/>
                      </a:lnTo>
                      <a:lnTo>
                        <a:pt x="5" y="91"/>
                      </a:lnTo>
                      <a:lnTo>
                        <a:pt x="0" y="81"/>
                      </a:lnTo>
                      <a:lnTo>
                        <a:pt x="0" y="81"/>
                      </a:lnTo>
                      <a:lnTo>
                        <a:pt x="5" y="76"/>
                      </a:lnTo>
                      <a:lnTo>
                        <a:pt x="10" y="71"/>
                      </a:lnTo>
                      <a:lnTo>
                        <a:pt x="5" y="66"/>
                      </a:lnTo>
                      <a:lnTo>
                        <a:pt x="5" y="61"/>
                      </a:lnTo>
                      <a:lnTo>
                        <a:pt x="10" y="61"/>
                      </a:lnTo>
                      <a:lnTo>
                        <a:pt x="20" y="61"/>
                      </a:lnTo>
                      <a:lnTo>
                        <a:pt x="20" y="61"/>
                      </a:lnTo>
                      <a:lnTo>
                        <a:pt x="25" y="61"/>
                      </a:lnTo>
                      <a:lnTo>
                        <a:pt x="20" y="56"/>
                      </a:lnTo>
                      <a:lnTo>
                        <a:pt x="25" y="51"/>
                      </a:lnTo>
                      <a:lnTo>
                        <a:pt x="36" y="51"/>
                      </a:lnTo>
                      <a:lnTo>
                        <a:pt x="36" y="46"/>
                      </a:lnTo>
                      <a:lnTo>
                        <a:pt x="41" y="36"/>
                      </a:lnTo>
                      <a:lnTo>
                        <a:pt x="41" y="36"/>
                      </a:lnTo>
                      <a:lnTo>
                        <a:pt x="46" y="31"/>
                      </a:lnTo>
                      <a:lnTo>
                        <a:pt x="51" y="26"/>
                      </a:lnTo>
                      <a:lnTo>
                        <a:pt x="61" y="26"/>
                      </a:lnTo>
                      <a:lnTo>
                        <a:pt x="56" y="41"/>
                      </a:lnTo>
                      <a:lnTo>
                        <a:pt x="61" y="46"/>
                      </a:lnTo>
                      <a:lnTo>
                        <a:pt x="66" y="51"/>
                      </a:lnTo>
                      <a:lnTo>
                        <a:pt x="71" y="56"/>
                      </a:lnTo>
                      <a:lnTo>
                        <a:pt x="76" y="51"/>
                      </a:lnTo>
                      <a:lnTo>
                        <a:pt x="81" y="51"/>
                      </a:lnTo>
                      <a:lnTo>
                        <a:pt x="86" y="46"/>
                      </a:lnTo>
                      <a:lnTo>
                        <a:pt x="91" y="41"/>
                      </a:lnTo>
                      <a:lnTo>
                        <a:pt x="96" y="46"/>
                      </a:lnTo>
                      <a:lnTo>
                        <a:pt x="112" y="46"/>
                      </a:lnTo>
                      <a:lnTo>
                        <a:pt x="112" y="41"/>
                      </a:lnTo>
                      <a:lnTo>
                        <a:pt x="112" y="41"/>
                      </a:lnTo>
                      <a:lnTo>
                        <a:pt x="117" y="36"/>
                      </a:lnTo>
                      <a:lnTo>
                        <a:pt x="122" y="31"/>
                      </a:lnTo>
                      <a:lnTo>
                        <a:pt x="122" y="31"/>
                      </a:lnTo>
                      <a:lnTo>
                        <a:pt x="122" y="31"/>
                      </a:lnTo>
                      <a:lnTo>
                        <a:pt x="127" y="26"/>
                      </a:lnTo>
                      <a:lnTo>
                        <a:pt x="137" y="20"/>
                      </a:lnTo>
                      <a:lnTo>
                        <a:pt x="142" y="10"/>
                      </a:lnTo>
                      <a:lnTo>
                        <a:pt x="142" y="5"/>
                      </a:lnTo>
                      <a:moveTo>
                        <a:pt x="91" y="107"/>
                      </a:moveTo>
                      <a:lnTo>
                        <a:pt x="91" y="107"/>
                      </a:lnTo>
                      <a:lnTo>
                        <a:pt x="96" y="101"/>
                      </a:lnTo>
                      <a:lnTo>
                        <a:pt x="91" y="91"/>
                      </a:lnTo>
                      <a:lnTo>
                        <a:pt x="86" y="91"/>
                      </a:lnTo>
                      <a:lnTo>
                        <a:pt x="76" y="91"/>
                      </a:lnTo>
                      <a:lnTo>
                        <a:pt x="71" y="96"/>
                      </a:lnTo>
                      <a:lnTo>
                        <a:pt x="71" y="101"/>
                      </a:lnTo>
                      <a:lnTo>
                        <a:pt x="76" y="117"/>
                      </a:lnTo>
                      <a:lnTo>
                        <a:pt x="81" y="117"/>
                      </a:lnTo>
                      <a:lnTo>
                        <a:pt x="91" y="107"/>
                      </a:lnTo>
                    </a:path>
                  </a:pathLst>
                </a:custGeom>
                <a:grpFill/>
                <a:ln w="3175" cap="rnd">
                  <a:noFill/>
                  <a:prstDash val="solid"/>
                  <a:miter lim="800000"/>
                  <a:headEnd/>
                  <a:tailEnd/>
                </a:ln>
              </p:spPr>
              <p:txBody>
                <a:bodyPr/>
                <a:lstStyle/>
                <a:p>
                  <a:endParaRPr lang="en-US"/>
                </a:p>
              </p:txBody>
            </p:sp>
            <p:sp>
              <p:nvSpPr>
                <p:cNvPr id="111" name="Freeform 97">
                  <a:extLst>
                    <a:ext uri="{FF2B5EF4-FFF2-40B4-BE49-F238E27FC236}">
                      <a16:creationId xmlns:a16="http://schemas.microsoft.com/office/drawing/2014/main" id="{F1EB1BC3-D378-411E-8030-8E2FD872CD08}"/>
                    </a:ext>
                  </a:extLst>
                </p:cNvPr>
                <p:cNvSpPr>
                  <a:spLocks/>
                </p:cNvSpPr>
                <p:nvPr/>
              </p:nvSpPr>
              <p:spPr bwMode="auto">
                <a:xfrm>
                  <a:off x="5726114" y="3343275"/>
                  <a:ext cx="47625" cy="39688"/>
                </a:xfrm>
                <a:custGeom>
                  <a:avLst/>
                  <a:gdLst>
                    <a:gd name="T0" fmla="*/ 30 w 30"/>
                    <a:gd name="T1" fmla="*/ 15 h 25"/>
                    <a:gd name="T2" fmla="*/ 30 w 30"/>
                    <a:gd name="T3" fmla="*/ 15 h 25"/>
                    <a:gd name="T4" fmla="*/ 30 w 30"/>
                    <a:gd name="T5" fmla="*/ 15 h 25"/>
                    <a:gd name="T6" fmla="*/ 30 w 30"/>
                    <a:gd name="T7" fmla="*/ 15 h 25"/>
                    <a:gd name="T8" fmla="*/ 30 w 30"/>
                    <a:gd name="T9" fmla="*/ 15 h 25"/>
                    <a:gd name="T10" fmla="*/ 5 w 30"/>
                    <a:gd name="T11" fmla="*/ 25 h 25"/>
                    <a:gd name="T12" fmla="*/ 0 w 30"/>
                    <a:gd name="T13" fmla="*/ 25 h 25"/>
                    <a:gd name="T14" fmla="*/ 0 w 30"/>
                    <a:gd name="T15" fmla="*/ 20 h 25"/>
                    <a:gd name="T16" fmla="*/ 5 w 30"/>
                    <a:gd name="T17" fmla="*/ 15 h 25"/>
                    <a:gd name="T18" fmla="*/ 5 w 30"/>
                    <a:gd name="T19" fmla="*/ 5 h 25"/>
                    <a:gd name="T20" fmla="*/ 10 w 30"/>
                    <a:gd name="T21" fmla="*/ 5 h 25"/>
                    <a:gd name="T22" fmla="*/ 15 w 30"/>
                    <a:gd name="T23" fmla="*/ 5 h 25"/>
                    <a:gd name="T24" fmla="*/ 20 w 30"/>
                    <a:gd name="T25" fmla="*/ 0 h 25"/>
                    <a:gd name="T26" fmla="*/ 20 w 30"/>
                    <a:gd name="T27" fmla="*/ 5 h 25"/>
                    <a:gd name="T28" fmla="*/ 25 w 30"/>
                    <a:gd name="T29" fmla="*/ 5 h 25"/>
                    <a:gd name="T30" fmla="*/ 25 w 30"/>
                    <a:gd name="T31" fmla="*/ 10 h 25"/>
                    <a:gd name="T32" fmla="*/ 30 w 30"/>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5">
                      <a:moveTo>
                        <a:pt x="30" y="15"/>
                      </a:moveTo>
                      <a:lnTo>
                        <a:pt x="30" y="15"/>
                      </a:lnTo>
                      <a:lnTo>
                        <a:pt x="30" y="15"/>
                      </a:lnTo>
                      <a:lnTo>
                        <a:pt x="30" y="15"/>
                      </a:lnTo>
                      <a:lnTo>
                        <a:pt x="30" y="15"/>
                      </a:lnTo>
                      <a:lnTo>
                        <a:pt x="5" y="25"/>
                      </a:lnTo>
                      <a:lnTo>
                        <a:pt x="0" y="25"/>
                      </a:lnTo>
                      <a:lnTo>
                        <a:pt x="0" y="20"/>
                      </a:lnTo>
                      <a:lnTo>
                        <a:pt x="5" y="15"/>
                      </a:lnTo>
                      <a:lnTo>
                        <a:pt x="5" y="5"/>
                      </a:lnTo>
                      <a:lnTo>
                        <a:pt x="10" y="5"/>
                      </a:lnTo>
                      <a:lnTo>
                        <a:pt x="15" y="5"/>
                      </a:lnTo>
                      <a:lnTo>
                        <a:pt x="20" y="0"/>
                      </a:lnTo>
                      <a:lnTo>
                        <a:pt x="20" y="5"/>
                      </a:lnTo>
                      <a:lnTo>
                        <a:pt x="25" y="5"/>
                      </a:lnTo>
                      <a:lnTo>
                        <a:pt x="25" y="10"/>
                      </a:lnTo>
                      <a:lnTo>
                        <a:pt x="30" y="15"/>
                      </a:lnTo>
                    </a:path>
                  </a:pathLst>
                </a:custGeom>
                <a:grpFill/>
                <a:ln w="3175" cap="rnd">
                  <a:noFill/>
                  <a:prstDash val="solid"/>
                  <a:miter lim="800000"/>
                  <a:headEnd/>
                  <a:tailEnd/>
                </a:ln>
              </p:spPr>
              <p:txBody>
                <a:bodyPr/>
                <a:lstStyle/>
                <a:p>
                  <a:endParaRPr lang="en-US"/>
                </a:p>
              </p:txBody>
            </p:sp>
            <p:sp>
              <p:nvSpPr>
                <p:cNvPr id="112" name="Freeform 98">
                  <a:extLst>
                    <a:ext uri="{FF2B5EF4-FFF2-40B4-BE49-F238E27FC236}">
                      <a16:creationId xmlns:a16="http://schemas.microsoft.com/office/drawing/2014/main" id="{78CC3D91-16BC-4A6E-8743-DB5017803CFC}"/>
                    </a:ext>
                  </a:extLst>
                </p:cNvPr>
                <p:cNvSpPr>
                  <a:spLocks/>
                </p:cNvSpPr>
                <p:nvPr/>
              </p:nvSpPr>
              <p:spPr bwMode="auto">
                <a:xfrm>
                  <a:off x="5773739" y="3424238"/>
                  <a:ext cx="88900" cy="95250"/>
                </a:xfrm>
                <a:custGeom>
                  <a:avLst/>
                  <a:gdLst>
                    <a:gd name="T0" fmla="*/ 10 w 56"/>
                    <a:gd name="T1" fmla="*/ 5 h 60"/>
                    <a:gd name="T2" fmla="*/ 10 w 56"/>
                    <a:gd name="T3" fmla="*/ 5 h 60"/>
                    <a:gd name="T4" fmla="*/ 15 w 56"/>
                    <a:gd name="T5" fmla="*/ 0 h 60"/>
                    <a:gd name="T6" fmla="*/ 15 w 56"/>
                    <a:gd name="T7" fmla="*/ 0 h 60"/>
                    <a:gd name="T8" fmla="*/ 20 w 56"/>
                    <a:gd name="T9" fmla="*/ 5 h 60"/>
                    <a:gd name="T10" fmla="*/ 25 w 56"/>
                    <a:gd name="T11" fmla="*/ 5 h 60"/>
                    <a:gd name="T12" fmla="*/ 30 w 56"/>
                    <a:gd name="T13" fmla="*/ 15 h 60"/>
                    <a:gd name="T14" fmla="*/ 36 w 56"/>
                    <a:gd name="T15" fmla="*/ 15 h 60"/>
                    <a:gd name="T16" fmla="*/ 41 w 56"/>
                    <a:gd name="T17" fmla="*/ 15 h 60"/>
                    <a:gd name="T18" fmla="*/ 46 w 56"/>
                    <a:gd name="T19" fmla="*/ 20 h 60"/>
                    <a:gd name="T20" fmla="*/ 51 w 56"/>
                    <a:gd name="T21" fmla="*/ 30 h 60"/>
                    <a:gd name="T22" fmla="*/ 56 w 56"/>
                    <a:gd name="T23" fmla="*/ 30 h 60"/>
                    <a:gd name="T24" fmla="*/ 56 w 56"/>
                    <a:gd name="T25" fmla="*/ 30 h 60"/>
                    <a:gd name="T26" fmla="*/ 56 w 56"/>
                    <a:gd name="T27" fmla="*/ 30 h 60"/>
                    <a:gd name="T28" fmla="*/ 51 w 56"/>
                    <a:gd name="T29" fmla="*/ 35 h 60"/>
                    <a:gd name="T30" fmla="*/ 51 w 56"/>
                    <a:gd name="T31" fmla="*/ 35 h 60"/>
                    <a:gd name="T32" fmla="*/ 46 w 56"/>
                    <a:gd name="T33" fmla="*/ 35 h 60"/>
                    <a:gd name="T34" fmla="*/ 41 w 56"/>
                    <a:gd name="T35" fmla="*/ 35 h 60"/>
                    <a:gd name="T36" fmla="*/ 36 w 56"/>
                    <a:gd name="T37" fmla="*/ 50 h 60"/>
                    <a:gd name="T38" fmla="*/ 36 w 56"/>
                    <a:gd name="T39" fmla="*/ 50 h 60"/>
                    <a:gd name="T40" fmla="*/ 41 w 56"/>
                    <a:gd name="T41" fmla="*/ 55 h 60"/>
                    <a:gd name="T42" fmla="*/ 36 w 56"/>
                    <a:gd name="T43" fmla="*/ 60 h 60"/>
                    <a:gd name="T44" fmla="*/ 30 w 56"/>
                    <a:gd name="T45" fmla="*/ 60 h 60"/>
                    <a:gd name="T46" fmla="*/ 25 w 56"/>
                    <a:gd name="T47" fmla="*/ 55 h 60"/>
                    <a:gd name="T48" fmla="*/ 25 w 56"/>
                    <a:gd name="T49" fmla="*/ 55 h 60"/>
                    <a:gd name="T50" fmla="*/ 25 w 56"/>
                    <a:gd name="T51" fmla="*/ 50 h 60"/>
                    <a:gd name="T52" fmla="*/ 20 w 56"/>
                    <a:gd name="T53" fmla="*/ 50 h 60"/>
                    <a:gd name="T54" fmla="*/ 20 w 56"/>
                    <a:gd name="T55" fmla="*/ 45 h 60"/>
                    <a:gd name="T56" fmla="*/ 20 w 56"/>
                    <a:gd name="T57" fmla="*/ 40 h 60"/>
                    <a:gd name="T58" fmla="*/ 15 w 56"/>
                    <a:gd name="T59" fmla="*/ 30 h 60"/>
                    <a:gd name="T60" fmla="*/ 20 w 56"/>
                    <a:gd name="T61" fmla="*/ 20 h 60"/>
                    <a:gd name="T62" fmla="*/ 20 w 56"/>
                    <a:gd name="T63" fmla="*/ 20 h 60"/>
                    <a:gd name="T64" fmla="*/ 15 w 56"/>
                    <a:gd name="T65" fmla="*/ 20 h 60"/>
                    <a:gd name="T66" fmla="*/ 10 w 56"/>
                    <a:gd name="T67" fmla="*/ 10 h 60"/>
                    <a:gd name="T68" fmla="*/ 0 w 56"/>
                    <a:gd name="T69" fmla="*/ 5 h 60"/>
                    <a:gd name="T70" fmla="*/ 5 w 56"/>
                    <a:gd name="T71" fmla="*/ 5 h 60"/>
                    <a:gd name="T72" fmla="*/ 10 w 56"/>
                    <a:gd name="T73"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60">
                      <a:moveTo>
                        <a:pt x="10" y="5"/>
                      </a:moveTo>
                      <a:lnTo>
                        <a:pt x="10" y="5"/>
                      </a:lnTo>
                      <a:lnTo>
                        <a:pt x="15" y="0"/>
                      </a:lnTo>
                      <a:lnTo>
                        <a:pt x="15" y="0"/>
                      </a:lnTo>
                      <a:lnTo>
                        <a:pt x="20" y="5"/>
                      </a:lnTo>
                      <a:lnTo>
                        <a:pt x="25" y="5"/>
                      </a:lnTo>
                      <a:lnTo>
                        <a:pt x="30" y="15"/>
                      </a:lnTo>
                      <a:lnTo>
                        <a:pt x="36" y="15"/>
                      </a:lnTo>
                      <a:lnTo>
                        <a:pt x="41" y="15"/>
                      </a:lnTo>
                      <a:lnTo>
                        <a:pt x="46" y="20"/>
                      </a:lnTo>
                      <a:lnTo>
                        <a:pt x="51" y="30"/>
                      </a:lnTo>
                      <a:lnTo>
                        <a:pt x="56" y="30"/>
                      </a:lnTo>
                      <a:lnTo>
                        <a:pt x="56" y="30"/>
                      </a:lnTo>
                      <a:lnTo>
                        <a:pt x="56" y="30"/>
                      </a:lnTo>
                      <a:lnTo>
                        <a:pt x="51" y="35"/>
                      </a:lnTo>
                      <a:lnTo>
                        <a:pt x="51" y="35"/>
                      </a:lnTo>
                      <a:lnTo>
                        <a:pt x="46" y="35"/>
                      </a:lnTo>
                      <a:lnTo>
                        <a:pt x="41" y="35"/>
                      </a:lnTo>
                      <a:lnTo>
                        <a:pt x="36" y="50"/>
                      </a:lnTo>
                      <a:lnTo>
                        <a:pt x="36" y="50"/>
                      </a:lnTo>
                      <a:lnTo>
                        <a:pt x="41" y="55"/>
                      </a:lnTo>
                      <a:lnTo>
                        <a:pt x="36" y="60"/>
                      </a:lnTo>
                      <a:lnTo>
                        <a:pt x="30" y="60"/>
                      </a:lnTo>
                      <a:lnTo>
                        <a:pt x="25" y="55"/>
                      </a:lnTo>
                      <a:lnTo>
                        <a:pt x="25" y="55"/>
                      </a:lnTo>
                      <a:lnTo>
                        <a:pt x="25" y="50"/>
                      </a:lnTo>
                      <a:lnTo>
                        <a:pt x="20" y="50"/>
                      </a:lnTo>
                      <a:lnTo>
                        <a:pt x="20" y="45"/>
                      </a:lnTo>
                      <a:lnTo>
                        <a:pt x="20" y="40"/>
                      </a:lnTo>
                      <a:lnTo>
                        <a:pt x="15" y="30"/>
                      </a:lnTo>
                      <a:lnTo>
                        <a:pt x="20" y="20"/>
                      </a:lnTo>
                      <a:lnTo>
                        <a:pt x="20" y="20"/>
                      </a:lnTo>
                      <a:lnTo>
                        <a:pt x="15" y="20"/>
                      </a:lnTo>
                      <a:lnTo>
                        <a:pt x="10" y="10"/>
                      </a:lnTo>
                      <a:lnTo>
                        <a:pt x="0" y="5"/>
                      </a:lnTo>
                      <a:lnTo>
                        <a:pt x="5" y="5"/>
                      </a:lnTo>
                      <a:lnTo>
                        <a:pt x="10" y="5"/>
                      </a:lnTo>
                    </a:path>
                  </a:pathLst>
                </a:custGeom>
                <a:grpFill/>
                <a:ln w="3175" cap="rnd">
                  <a:noFill/>
                  <a:prstDash val="solid"/>
                  <a:miter lim="800000"/>
                  <a:headEnd/>
                  <a:tailEnd/>
                </a:ln>
              </p:spPr>
              <p:txBody>
                <a:bodyPr/>
                <a:lstStyle/>
                <a:p>
                  <a:endParaRPr lang="en-US"/>
                </a:p>
              </p:txBody>
            </p:sp>
            <p:sp>
              <p:nvSpPr>
                <p:cNvPr id="113" name="Freeform 99">
                  <a:extLst>
                    <a:ext uri="{FF2B5EF4-FFF2-40B4-BE49-F238E27FC236}">
                      <a16:creationId xmlns:a16="http://schemas.microsoft.com/office/drawing/2014/main" id="{3646C188-1CE6-4EEB-B231-1DCD55C352EB}"/>
                    </a:ext>
                  </a:extLst>
                </p:cNvPr>
                <p:cNvSpPr>
                  <a:spLocks/>
                </p:cNvSpPr>
                <p:nvPr/>
              </p:nvSpPr>
              <p:spPr bwMode="auto">
                <a:xfrm>
                  <a:off x="5589589" y="3382963"/>
                  <a:ext cx="207963" cy="128588"/>
                </a:xfrm>
                <a:custGeom>
                  <a:avLst/>
                  <a:gdLst>
                    <a:gd name="T0" fmla="*/ 40 w 131"/>
                    <a:gd name="T1" fmla="*/ 5 h 81"/>
                    <a:gd name="T2" fmla="*/ 40 w 131"/>
                    <a:gd name="T3" fmla="*/ 5 h 81"/>
                    <a:gd name="T4" fmla="*/ 45 w 131"/>
                    <a:gd name="T5" fmla="*/ 5 h 81"/>
                    <a:gd name="T6" fmla="*/ 55 w 131"/>
                    <a:gd name="T7" fmla="*/ 0 h 81"/>
                    <a:gd name="T8" fmla="*/ 71 w 131"/>
                    <a:gd name="T9" fmla="*/ 5 h 81"/>
                    <a:gd name="T10" fmla="*/ 76 w 131"/>
                    <a:gd name="T11" fmla="*/ 11 h 81"/>
                    <a:gd name="T12" fmla="*/ 81 w 131"/>
                    <a:gd name="T13" fmla="*/ 5 h 81"/>
                    <a:gd name="T14" fmla="*/ 116 w 131"/>
                    <a:gd name="T15" fmla="*/ 0 h 81"/>
                    <a:gd name="T16" fmla="*/ 131 w 131"/>
                    <a:gd name="T17" fmla="*/ 26 h 81"/>
                    <a:gd name="T18" fmla="*/ 126 w 131"/>
                    <a:gd name="T19" fmla="*/ 31 h 81"/>
                    <a:gd name="T20" fmla="*/ 116 w 131"/>
                    <a:gd name="T21" fmla="*/ 31 h 81"/>
                    <a:gd name="T22" fmla="*/ 116 w 131"/>
                    <a:gd name="T23" fmla="*/ 36 h 81"/>
                    <a:gd name="T24" fmla="*/ 111 w 131"/>
                    <a:gd name="T25" fmla="*/ 46 h 81"/>
                    <a:gd name="T26" fmla="*/ 91 w 131"/>
                    <a:gd name="T27" fmla="*/ 46 h 81"/>
                    <a:gd name="T28" fmla="*/ 81 w 131"/>
                    <a:gd name="T29" fmla="*/ 56 h 81"/>
                    <a:gd name="T30" fmla="*/ 96 w 131"/>
                    <a:gd name="T31" fmla="*/ 56 h 81"/>
                    <a:gd name="T32" fmla="*/ 96 w 131"/>
                    <a:gd name="T33" fmla="*/ 61 h 81"/>
                    <a:gd name="T34" fmla="*/ 86 w 131"/>
                    <a:gd name="T35" fmla="*/ 66 h 81"/>
                    <a:gd name="T36" fmla="*/ 86 w 131"/>
                    <a:gd name="T37" fmla="*/ 71 h 81"/>
                    <a:gd name="T38" fmla="*/ 65 w 131"/>
                    <a:gd name="T39" fmla="*/ 81 h 81"/>
                    <a:gd name="T40" fmla="*/ 55 w 131"/>
                    <a:gd name="T41" fmla="*/ 76 h 81"/>
                    <a:gd name="T42" fmla="*/ 60 w 131"/>
                    <a:gd name="T43" fmla="*/ 66 h 81"/>
                    <a:gd name="T44" fmla="*/ 55 w 131"/>
                    <a:gd name="T45" fmla="*/ 61 h 81"/>
                    <a:gd name="T46" fmla="*/ 35 w 131"/>
                    <a:gd name="T47" fmla="*/ 66 h 81"/>
                    <a:gd name="T48" fmla="*/ 25 w 131"/>
                    <a:gd name="T49" fmla="*/ 76 h 81"/>
                    <a:gd name="T50" fmla="*/ 5 w 131"/>
                    <a:gd name="T51" fmla="*/ 76 h 81"/>
                    <a:gd name="T52" fmla="*/ 5 w 131"/>
                    <a:gd name="T53" fmla="*/ 71 h 81"/>
                    <a:gd name="T54" fmla="*/ 0 w 131"/>
                    <a:gd name="T55" fmla="*/ 56 h 81"/>
                    <a:gd name="T56" fmla="*/ 10 w 131"/>
                    <a:gd name="T57" fmla="*/ 56 h 81"/>
                    <a:gd name="T58" fmla="*/ 10 w 131"/>
                    <a:gd name="T59" fmla="*/ 51 h 81"/>
                    <a:gd name="T60" fmla="*/ 5 w 131"/>
                    <a:gd name="T61" fmla="*/ 46 h 81"/>
                    <a:gd name="T62" fmla="*/ 10 w 131"/>
                    <a:gd name="T63" fmla="*/ 41 h 81"/>
                    <a:gd name="T64" fmla="*/ 15 w 131"/>
                    <a:gd name="T65" fmla="*/ 41 h 81"/>
                    <a:gd name="T66" fmla="*/ 15 w 131"/>
                    <a:gd name="T67" fmla="*/ 31 h 81"/>
                    <a:gd name="T68" fmla="*/ 25 w 131"/>
                    <a:gd name="T69" fmla="*/ 26 h 81"/>
                    <a:gd name="T70" fmla="*/ 40 w 131"/>
                    <a:gd name="T71"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81">
                      <a:moveTo>
                        <a:pt x="40" y="5"/>
                      </a:moveTo>
                      <a:lnTo>
                        <a:pt x="40" y="5"/>
                      </a:lnTo>
                      <a:lnTo>
                        <a:pt x="40" y="5"/>
                      </a:lnTo>
                      <a:lnTo>
                        <a:pt x="40" y="5"/>
                      </a:lnTo>
                      <a:lnTo>
                        <a:pt x="45" y="5"/>
                      </a:lnTo>
                      <a:lnTo>
                        <a:pt x="45" y="5"/>
                      </a:lnTo>
                      <a:lnTo>
                        <a:pt x="50" y="0"/>
                      </a:lnTo>
                      <a:lnTo>
                        <a:pt x="55" y="0"/>
                      </a:lnTo>
                      <a:lnTo>
                        <a:pt x="60" y="0"/>
                      </a:lnTo>
                      <a:lnTo>
                        <a:pt x="71" y="5"/>
                      </a:lnTo>
                      <a:lnTo>
                        <a:pt x="71" y="11"/>
                      </a:lnTo>
                      <a:lnTo>
                        <a:pt x="76" y="11"/>
                      </a:lnTo>
                      <a:lnTo>
                        <a:pt x="76" y="11"/>
                      </a:lnTo>
                      <a:lnTo>
                        <a:pt x="81" y="5"/>
                      </a:lnTo>
                      <a:lnTo>
                        <a:pt x="111" y="0"/>
                      </a:lnTo>
                      <a:lnTo>
                        <a:pt x="116" y="0"/>
                      </a:lnTo>
                      <a:lnTo>
                        <a:pt x="121" y="11"/>
                      </a:lnTo>
                      <a:lnTo>
                        <a:pt x="131" y="26"/>
                      </a:lnTo>
                      <a:lnTo>
                        <a:pt x="131" y="26"/>
                      </a:lnTo>
                      <a:lnTo>
                        <a:pt x="126" y="31"/>
                      </a:lnTo>
                      <a:lnTo>
                        <a:pt x="121" y="31"/>
                      </a:lnTo>
                      <a:lnTo>
                        <a:pt x="116" y="31"/>
                      </a:lnTo>
                      <a:lnTo>
                        <a:pt x="116" y="31"/>
                      </a:lnTo>
                      <a:lnTo>
                        <a:pt x="116" y="36"/>
                      </a:lnTo>
                      <a:lnTo>
                        <a:pt x="116" y="41"/>
                      </a:lnTo>
                      <a:lnTo>
                        <a:pt x="111" y="46"/>
                      </a:lnTo>
                      <a:lnTo>
                        <a:pt x="106" y="46"/>
                      </a:lnTo>
                      <a:lnTo>
                        <a:pt x="91" y="46"/>
                      </a:lnTo>
                      <a:lnTo>
                        <a:pt x="81" y="51"/>
                      </a:lnTo>
                      <a:lnTo>
                        <a:pt x="81" y="56"/>
                      </a:lnTo>
                      <a:lnTo>
                        <a:pt x="96" y="56"/>
                      </a:lnTo>
                      <a:lnTo>
                        <a:pt x="96" y="56"/>
                      </a:lnTo>
                      <a:lnTo>
                        <a:pt x="101" y="61"/>
                      </a:lnTo>
                      <a:lnTo>
                        <a:pt x="96" y="61"/>
                      </a:lnTo>
                      <a:lnTo>
                        <a:pt x="86" y="61"/>
                      </a:lnTo>
                      <a:lnTo>
                        <a:pt x="86" y="66"/>
                      </a:lnTo>
                      <a:lnTo>
                        <a:pt x="86" y="71"/>
                      </a:lnTo>
                      <a:lnTo>
                        <a:pt x="86" y="71"/>
                      </a:lnTo>
                      <a:lnTo>
                        <a:pt x="76" y="76"/>
                      </a:lnTo>
                      <a:lnTo>
                        <a:pt x="65" y="81"/>
                      </a:lnTo>
                      <a:lnTo>
                        <a:pt x="60" y="76"/>
                      </a:lnTo>
                      <a:lnTo>
                        <a:pt x="55" y="76"/>
                      </a:lnTo>
                      <a:lnTo>
                        <a:pt x="55" y="76"/>
                      </a:lnTo>
                      <a:lnTo>
                        <a:pt x="60" y="66"/>
                      </a:lnTo>
                      <a:lnTo>
                        <a:pt x="60" y="66"/>
                      </a:lnTo>
                      <a:lnTo>
                        <a:pt x="55" y="61"/>
                      </a:lnTo>
                      <a:lnTo>
                        <a:pt x="35" y="61"/>
                      </a:lnTo>
                      <a:lnTo>
                        <a:pt x="35" y="66"/>
                      </a:lnTo>
                      <a:lnTo>
                        <a:pt x="30" y="71"/>
                      </a:lnTo>
                      <a:lnTo>
                        <a:pt x="25" y="76"/>
                      </a:lnTo>
                      <a:lnTo>
                        <a:pt x="5" y="76"/>
                      </a:lnTo>
                      <a:lnTo>
                        <a:pt x="5" y="76"/>
                      </a:lnTo>
                      <a:lnTo>
                        <a:pt x="5" y="76"/>
                      </a:lnTo>
                      <a:lnTo>
                        <a:pt x="5" y="71"/>
                      </a:lnTo>
                      <a:lnTo>
                        <a:pt x="0" y="66"/>
                      </a:lnTo>
                      <a:lnTo>
                        <a:pt x="0" y="56"/>
                      </a:lnTo>
                      <a:lnTo>
                        <a:pt x="5" y="56"/>
                      </a:lnTo>
                      <a:lnTo>
                        <a:pt x="10" y="56"/>
                      </a:lnTo>
                      <a:lnTo>
                        <a:pt x="10" y="56"/>
                      </a:lnTo>
                      <a:lnTo>
                        <a:pt x="10" y="51"/>
                      </a:lnTo>
                      <a:lnTo>
                        <a:pt x="10" y="46"/>
                      </a:lnTo>
                      <a:lnTo>
                        <a:pt x="5" y="46"/>
                      </a:lnTo>
                      <a:lnTo>
                        <a:pt x="5" y="41"/>
                      </a:lnTo>
                      <a:lnTo>
                        <a:pt x="10" y="41"/>
                      </a:lnTo>
                      <a:lnTo>
                        <a:pt x="10" y="41"/>
                      </a:lnTo>
                      <a:lnTo>
                        <a:pt x="15" y="41"/>
                      </a:lnTo>
                      <a:lnTo>
                        <a:pt x="15" y="36"/>
                      </a:lnTo>
                      <a:lnTo>
                        <a:pt x="15" y="31"/>
                      </a:lnTo>
                      <a:lnTo>
                        <a:pt x="15" y="31"/>
                      </a:lnTo>
                      <a:lnTo>
                        <a:pt x="25" y="26"/>
                      </a:lnTo>
                      <a:lnTo>
                        <a:pt x="30" y="16"/>
                      </a:lnTo>
                      <a:lnTo>
                        <a:pt x="40" y="11"/>
                      </a:lnTo>
                      <a:lnTo>
                        <a:pt x="40" y="5"/>
                      </a:lnTo>
                    </a:path>
                  </a:pathLst>
                </a:custGeom>
                <a:grpFill/>
                <a:ln w="3175" cap="rnd">
                  <a:noFill/>
                  <a:prstDash val="solid"/>
                  <a:miter lim="800000"/>
                  <a:headEnd/>
                  <a:tailEnd/>
                </a:ln>
              </p:spPr>
              <p:txBody>
                <a:bodyPr/>
                <a:lstStyle/>
                <a:p>
                  <a:endParaRPr lang="en-US"/>
                </a:p>
              </p:txBody>
            </p:sp>
            <p:sp>
              <p:nvSpPr>
                <p:cNvPr id="114" name="Freeform 100">
                  <a:extLst>
                    <a:ext uri="{FF2B5EF4-FFF2-40B4-BE49-F238E27FC236}">
                      <a16:creationId xmlns:a16="http://schemas.microsoft.com/office/drawing/2014/main" id="{A8E8D608-5B9F-4599-89D3-0FA57FBD2AF4}"/>
                    </a:ext>
                  </a:extLst>
                </p:cNvPr>
                <p:cNvSpPr>
                  <a:spLocks/>
                </p:cNvSpPr>
                <p:nvPr/>
              </p:nvSpPr>
              <p:spPr bwMode="auto">
                <a:xfrm>
                  <a:off x="5403851" y="3752850"/>
                  <a:ext cx="49213" cy="41275"/>
                </a:xfrm>
                <a:custGeom>
                  <a:avLst/>
                  <a:gdLst>
                    <a:gd name="T0" fmla="*/ 15 w 31"/>
                    <a:gd name="T1" fmla="*/ 26 h 26"/>
                    <a:gd name="T2" fmla="*/ 15 w 31"/>
                    <a:gd name="T3" fmla="*/ 26 h 26"/>
                    <a:gd name="T4" fmla="*/ 10 w 31"/>
                    <a:gd name="T5" fmla="*/ 26 h 26"/>
                    <a:gd name="T6" fmla="*/ 0 w 31"/>
                    <a:gd name="T7" fmla="*/ 15 h 26"/>
                    <a:gd name="T8" fmla="*/ 5 w 31"/>
                    <a:gd name="T9" fmla="*/ 10 h 26"/>
                    <a:gd name="T10" fmla="*/ 5 w 31"/>
                    <a:gd name="T11" fmla="*/ 5 h 26"/>
                    <a:gd name="T12" fmla="*/ 10 w 31"/>
                    <a:gd name="T13" fmla="*/ 0 h 26"/>
                    <a:gd name="T14" fmla="*/ 10 w 31"/>
                    <a:gd name="T15" fmla="*/ 0 h 26"/>
                    <a:gd name="T16" fmla="*/ 20 w 31"/>
                    <a:gd name="T17" fmla="*/ 0 h 26"/>
                    <a:gd name="T18" fmla="*/ 25 w 31"/>
                    <a:gd name="T19" fmla="*/ 5 h 26"/>
                    <a:gd name="T20" fmla="*/ 31 w 31"/>
                    <a:gd name="T21" fmla="*/ 5 h 26"/>
                    <a:gd name="T22" fmla="*/ 31 w 31"/>
                    <a:gd name="T23" fmla="*/ 10 h 26"/>
                    <a:gd name="T24" fmla="*/ 25 w 31"/>
                    <a:gd name="T25" fmla="*/ 21 h 26"/>
                    <a:gd name="T26" fmla="*/ 25 w 31"/>
                    <a:gd name="T27" fmla="*/ 26 h 26"/>
                    <a:gd name="T28" fmla="*/ 20 w 31"/>
                    <a:gd name="T29" fmla="*/ 26 h 26"/>
                    <a:gd name="T30" fmla="*/ 15 w 31"/>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6">
                      <a:moveTo>
                        <a:pt x="15" y="26"/>
                      </a:moveTo>
                      <a:lnTo>
                        <a:pt x="15" y="26"/>
                      </a:lnTo>
                      <a:lnTo>
                        <a:pt x="10" y="26"/>
                      </a:lnTo>
                      <a:lnTo>
                        <a:pt x="0" y="15"/>
                      </a:lnTo>
                      <a:lnTo>
                        <a:pt x="5" y="10"/>
                      </a:lnTo>
                      <a:lnTo>
                        <a:pt x="5" y="5"/>
                      </a:lnTo>
                      <a:lnTo>
                        <a:pt x="10" y="0"/>
                      </a:lnTo>
                      <a:lnTo>
                        <a:pt x="10" y="0"/>
                      </a:lnTo>
                      <a:lnTo>
                        <a:pt x="20" y="0"/>
                      </a:lnTo>
                      <a:lnTo>
                        <a:pt x="25" y="5"/>
                      </a:lnTo>
                      <a:lnTo>
                        <a:pt x="31" y="5"/>
                      </a:lnTo>
                      <a:lnTo>
                        <a:pt x="31" y="10"/>
                      </a:lnTo>
                      <a:lnTo>
                        <a:pt x="25" y="21"/>
                      </a:lnTo>
                      <a:lnTo>
                        <a:pt x="25" y="26"/>
                      </a:lnTo>
                      <a:lnTo>
                        <a:pt x="20" y="26"/>
                      </a:lnTo>
                      <a:lnTo>
                        <a:pt x="15" y="26"/>
                      </a:lnTo>
                    </a:path>
                  </a:pathLst>
                </a:custGeom>
                <a:grpFill/>
                <a:ln w="3175" cap="rnd">
                  <a:noFill/>
                  <a:prstDash val="solid"/>
                  <a:miter lim="800000"/>
                  <a:headEnd/>
                  <a:tailEnd/>
                </a:ln>
              </p:spPr>
              <p:txBody>
                <a:bodyPr/>
                <a:lstStyle/>
                <a:p>
                  <a:endParaRPr lang="en-US"/>
                </a:p>
              </p:txBody>
            </p:sp>
            <p:sp>
              <p:nvSpPr>
                <p:cNvPr id="115" name="Freeform 101">
                  <a:extLst>
                    <a:ext uri="{FF2B5EF4-FFF2-40B4-BE49-F238E27FC236}">
                      <a16:creationId xmlns:a16="http://schemas.microsoft.com/office/drawing/2014/main" id="{528F6282-02F0-4887-B915-1088BFF9D89A}"/>
                    </a:ext>
                  </a:extLst>
                </p:cNvPr>
                <p:cNvSpPr>
                  <a:spLocks noEditPoints="1"/>
                </p:cNvSpPr>
                <p:nvPr/>
              </p:nvSpPr>
              <p:spPr bwMode="auto">
                <a:xfrm>
                  <a:off x="5275264" y="3463925"/>
                  <a:ext cx="249238" cy="409575"/>
                </a:xfrm>
                <a:custGeom>
                  <a:avLst/>
                  <a:gdLst>
                    <a:gd name="T0" fmla="*/ 10 w 157"/>
                    <a:gd name="T1" fmla="*/ 96 h 258"/>
                    <a:gd name="T2" fmla="*/ 5 w 157"/>
                    <a:gd name="T3" fmla="*/ 86 h 258"/>
                    <a:gd name="T4" fmla="*/ 5 w 157"/>
                    <a:gd name="T5" fmla="*/ 56 h 258"/>
                    <a:gd name="T6" fmla="*/ 0 w 157"/>
                    <a:gd name="T7" fmla="*/ 46 h 258"/>
                    <a:gd name="T8" fmla="*/ 0 w 157"/>
                    <a:gd name="T9" fmla="*/ 35 h 258"/>
                    <a:gd name="T10" fmla="*/ 5 w 157"/>
                    <a:gd name="T11" fmla="*/ 25 h 258"/>
                    <a:gd name="T12" fmla="*/ 15 w 157"/>
                    <a:gd name="T13" fmla="*/ 10 h 258"/>
                    <a:gd name="T14" fmla="*/ 25 w 157"/>
                    <a:gd name="T15" fmla="*/ 0 h 258"/>
                    <a:gd name="T16" fmla="*/ 41 w 157"/>
                    <a:gd name="T17" fmla="*/ 10 h 258"/>
                    <a:gd name="T18" fmla="*/ 51 w 157"/>
                    <a:gd name="T19" fmla="*/ 30 h 258"/>
                    <a:gd name="T20" fmla="*/ 56 w 157"/>
                    <a:gd name="T21" fmla="*/ 41 h 258"/>
                    <a:gd name="T22" fmla="*/ 66 w 157"/>
                    <a:gd name="T23" fmla="*/ 46 h 258"/>
                    <a:gd name="T24" fmla="*/ 66 w 157"/>
                    <a:gd name="T25" fmla="*/ 56 h 258"/>
                    <a:gd name="T26" fmla="*/ 76 w 157"/>
                    <a:gd name="T27" fmla="*/ 66 h 258"/>
                    <a:gd name="T28" fmla="*/ 71 w 157"/>
                    <a:gd name="T29" fmla="*/ 71 h 258"/>
                    <a:gd name="T30" fmla="*/ 86 w 157"/>
                    <a:gd name="T31" fmla="*/ 76 h 258"/>
                    <a:gd name="T32" fmla="*/ 112 w 157"/>
                    <a:gd name="T33" fmla="*/ 66 h 258"/>
                    <a:gd name="T34" fmla="*/ 122 w 157"/>
                    <a:gd name="T35" fmla="*/ 71 h 258"/>
                    <a:gd name="T36" fmla="*/ 127 w 157"/>
                    <a:gd name="T37" fmla="*/ 66 h 258"/>
                    <a:gd name="T38" fmla="*/ 132 w 157"/>
                    <a:gd name="T39" fmla="*/ 71 h 258"/>
                    <a:gd name="T40" fmla="*/ 152 w 157"/>
                    <a:gd name="T41" fmla="*/ 76 h 258"/>
                    <a:gd name="T42" fmla="*/ 157 w 157"/>
                    <a:gd name="T43" fmla="*/ 86 h 258"/>
                    <a:gd name="T44" fmla="*/ 147 w 157"/>
                    <a:gd name="T45" fmla="*/ 91 h 258"/>
                    <a:gd name="T46" fmla="*/ 152 w 157"/>
                    <a:gd name="T47" fmla="*/ 111 h 258"/>
                    <a:gd name="T48" fmla="*/ 137 w 157"/>
                    <a:gd name="T49" fmla="*/ 116 h 258"/>
                    <a:gd name="T50" fmla="*/ 127 w 157"/>
                    <a:gd name="T51" fmla="*/ 122 h 258"/>
                    <a:gd name="T52" fmla="*/ 127 w 157"/>
                    <a:gd name="T53" fmla="*/ 142 h 258"/>
                    <a:gd name="T54" fmla="*/ 127 w 157"/>
                    <a:gd name="T55" fmla="*/ 157 h 258"/>
                    <a:gd name="T56" fmla="*/ 132 w 157"/>
                    <a:gd name="T57" fmla="*/ 187 h 258"/>
                    <a:gd name="T58" fmla="*/ 137 w 157"/>
                    <a:gd name="T59" fmla="*/ 203 h 258"/>
                    <a:gd name="T60" fmla="*/ 122 w 157"/>
                    <a:gd name="T61" fmla="*/ 208 h 258"/>
                    <a:gd name="T62" fmla="*/ 112 w 157"/>
                    <a:gd name="T63" fmla="*/ 223 h 258"/>
                    <a:gd name="T64" fmla="*/ 96 w 157"/>
                    <a:gd name="T65" fmla="*/ 233 h 258"/>
                    <a:gd name="T66" fmla="*/ 96 w 157"/>
                    <a:gd name="T67" fmla="*/ 238 h 258"/>
                    <a:gd name="T68" fmla="*/ 81 w 157"/>
                    <a:gd name="T69" fmla="*/ 243 h 258"/>
                    <a:gd name="T70" fmla="*/ 76 w 157"/>
                    <a:gd name="T71" fmla="*/ 258 h 258"/>
                    <a:gd name="T72" fmla="*/ 66 w 157"/>
                    <a:gd name="T73" fmla="*/ 258 h 258"/>
                    <a:gd name="T74" fmla="*/ 56 w 157"/>
                    <a:gd name="T75" fmla="*/ 248 h 258"/>
                    <a:gd name="T76" fmla="*/ 66 w 157"/>
                    <a:gd name="T77" fmla="*/ 228 h 258"/>
                    <a:gd name="T78" fmla="*/ 71 w 157"/>
                    <a:gd name="T79" fmla="*/ 213 h 258"/>
                    <a:gd name="T80" fmla="*/ 46 w 157"/>
                    <a:gd name="T81" fmla="*/ 208 h 258"/>
                    <a:gd name="T82" fmla="*/ 36 w 157"/>
                    <a:gd name="T83" fmla="*/ 197 h 258"/>
                    <a:gd name="T84" fmla="*/ 31 w 157"/>
                    <a:gd name="T85" fmla="*/ 187 h 258"/>
                    <a:gd name="T86" fmla="*/ 31 w 157"/>
                    <a:gd name="T87" fmla="*/ 182 h 258"/>
                    <a:gd name="T88" fmla="*/ 46 w 157"/>
                    <a:gd name="T89" fmla="*/ 167 h 258"/>
                    <a:gd name="T90" fmla="*/ 46 w 157"/>
                    <a:gd name="T91" fmla="*/ 152 h 258"/>
                    <a:gd name="T92" fmla="*/ 41 w 157"/>
                    <a:gd name="T93" fmla="*/ 132 h 258"/>
                    <a:gd name="T94" fmla="*/ 36 w 157"/>
                    <a:gd name="T95" fmla="*/ 116 h 258"/>
                    <a:gd name="T96" fmla="*/ 15 w 157"/>
                    <a:gd name="T97" fmla="*/ 101 h 258"/>
                    <a:gd name="T98" fmla="*/ 81 w 157"/>
                    <a:gd name="T99" fmla="*/ 197 h 258"/>
                    <a:gd name="T100" fmla="*/ 101 w 157"/>
                    <a:gd name="T101" fmla="*/ 208 h 258"/>
                    <a:gd name="T102" fmla="*/ 112 w 157"/>
                    <a:gd name="T103" fmla="*/ 192 h 258"/>
                    <a:gd name="T104" fmla="*/ 101 w 157"/>
                    <a:gd name="T105" fmla="*/ 182 h 258"/>
                    <a:gd name="T106" fmla="*/ 86 w 157"/>
                    <a:gd name="T107" fmla="*/ 18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258">
                      <a:moveTo>
                        <a:pt x="15" y="101"/>
                      </a:moveTo>
                      <a:lnTo>
                        <a:pt x="15" y="101"/>
                      </a:lnTo>
                      <a:lnTo>
                        <a:pt x="10" y="96"/>
                      </a:lnTo>
                      <a:lnTo>
                        <a:pt x="5" y="96"/>
                      </a:lnTo>
                      <a:lnTo>
                        <a:pt x="5" y="91"/>
                      </a:lnTo>
                      <a:lnTo>
                        <a:pt x="5" y="86"/>
                      </a:lnTo>
                      <a:lnTo>
                        <a:pt x="5" y="81"/>
                      </a:lnTo>
                      <a:lnTo>
                        <a:pt x="5" y="61"/>
                      </a:lnTo>
                      <a:lnTo>
                        <a:pt x="5" y="56"/>
                      </a:lnTo>
                      <a:lnTo>
                        <a:pt x="0" y="51"/>
                      </a:lnTo>
                      <a:lnTo>
                        <a:pt x="0" y="51"/>
                      </a:lnTo>
                      <a:lnTo>
                        <a:pt x="0" y="46"/>
                      </a:lnTo>
                      <a:lnTo>
                        <a:pt x="5" y="41"/>
                      </a:lnTo>
                      <a:lnTo>
                        <a:pt x="5" y="35"/>
                      </a:lnTo>
                      <a:lnTo>
                        <a:pt x="0" y="35"/>
                      </a:lnTo>
                      <a:lnTo>
                        <a:pt x="0" y="35"/>
                      </a:lnTo>
                      <a:lnTo>
                        <a:pt x="0" y="30"/>
                      </a:lnTo>
                      <a:lnTo>
                        <a:pt x="5" y="25"/>
                      </a:lnTo>
                      <a:lnTo>
                        <a:pt x="10" y="20"/>
                      </a:lnTo>
                      <a:lnTo>
                        <a:pt x="10" y="10"/>
                      </a:lnTo>
                      <a:lnTo>
                        <a:pt x="15" y="10"/>
                      </a:lnTo>
                      <a:lnTo>
                        <a:pt x="20" y="10"/>
                      </a:lnTo>
                      <a:lnTo>
                        <a:pt x="20" y="5"/>
                      </a:lnTo>
                      <a:lnTo>
                        <a:pt x="25" y="0"/>
                      </a:lnTo>
                      <a:lnTo>
                        <a:pt x="25" y="0"/>
                      </a:lnTo>
                      <a:lnTo>
                        <a:pt x="36" y="5"/>
                      </a:lnTo>
                      <a:lnTo>
                        <a:pt x="41" y="10"/>
                      </a:lnTo>
                      <a:lnTo>
                        <a:pt x="41" y="15"/>
                      </a:lnTo>
                      <a:lnTo>
                        <a:pt x="41" y="20"/>
                      </a:lnTo>
                      <a:lnTo>
                        <a:pt x="51" y="30"/>
                      </a:lnTo>
                      <a:lnTo>
                        <a:pt x="51" y="35"/>
                      </a:lnTo>
                      <a:lnTo>
                        <a:pt x="51" y="35"/>
                      </a:lnTo>
                      <a:lnTo>
                        <a:pt x="56" y="41"/>
                      </a:lnTo>
                      <a:lnTo>
                        <a:pt x="61" y="46"/>
                      </a:lnTo>
                      <a:lnTo>
                        <a:pt x="61" y="46"/>
                      </a:lnTo>
                      <a:lnTo>
                        <a:pt x="66" y="46"/>
                      </a:lnTo>
                      <a:lnTo>
                        <a:pt x="66" y="51"/>
                      </a:lnTo>
                      <a:lnTo>
                        <a:pt x="66" y="56"/>
                      </a:lnTo>
                      <a:lnTo>
                        <a:pt x="66" y="56"/>
                      </a:lnTo>
                      <a:lnTo>
                        <a:pt x="76" y="61"/>
                      </a:lnTo>
                      <a:lnTo>
                        <a:pt x="81" y="61"/>
                      </a:lnTo>
                      <a:lnTo>
                        <a:pt x="76" y="66"/>
                      </a:lnTo>
                      <a:lnTo>
                        <a:pt x="76" y="66"/>
                      </a:lnTo>
                      <a:lnTo>
                        <a:pt x="71" y="71"/>
                      </a:lnTo>
                      <a:lnTo>
                        <a:pt x="71" y="71"/>
                      </a:lnTo>
                      <a:lnTo>
                        <a:pt x="76" y="71"/>
                      </a:lnTo>
                      <a:lnTo>
                        <a:pt x="81" y="71"/>
                      </a:lnTo>
                      <a:lnTo>
                        <a:pt x="86" y="76"/>
                      </a:lnTo>
                      <a:lnTo>
                        <a:pt x="101" y="71"/>
                      </a:lnTo>
                      <a:lnTo>
                        <a:pt x="106" y="66"/>
                      </a:lnTo>
                      <a:lnTo>
                        <a:pt x="112" y="66"/>
                      </a:lnTo>
                      <a:lnTo>
                        <a:pt x="117" y="66"/>
                      </a:lnTo>
                      <a:lnTo>
                        <a:pt x="117" y="71"/>
                      </a:lnTo>
                      <a:lnTo>
                        <a:pt x="122" y="71"/>
                      </a:lnTo>
                      <a:lnTo>
                        <a:pt x="122" y="71"/>
                      </a:lnTo>
                      <a:lnTo>
                        <a:pt x="127" y="71"/>
                      </a:lnTo>
                      <a:lnTo>
                        <a:pt x="127" y="66"/>
                      </a:lnTo>
                      <a:lnTo>
                        <a:pt x="132" y="66"/>
                      </a:lnTo>
                      <a:lnTo>
                        <a:pt x="132" y="66"/>
                      </a:lnTo>
                      <a:lnTo>
                        <a:pt x="132" y="71"/>
                      </a:lnTo>
                      <a:lnTo>
                        <a:pt x="137" y="71"/>
                      </a:lnTo>
                      <a:lnTo>
                        <a:pt x="142" y="76"/>
                      </a:lnTo>
                      <a:lnTo>
                        <a:pt x="152" y="76"/>
                      </a:lnTo>
                      <a:lnTo>
                        <a:pt x="157" y="76"/>
                      </a:lnTo>
                      <a:lnTo>
                        <a:pt x="152" y="81"/>
                      </a:lnTo>
                      <a:lnTo>
                        <a:pt x="157" y="86"/>
                      </a:lnTo>
                      <a:lnTo>
                        <a:pt x="152" y="86"/>
                      </a:lnTo>
                      <a:lnTo>
                        <a:pt x="152" y="91"/>
                      </a:lnTo>
                      <a:lnTo>
                        <a:pt x="147" y="91"/>
                      </a:lnTo>
                      <a:lnTo>
                        <a:pt x="152" y="101"/>
                      </a:lnTo>
                      <a:lnTo>
                        <a:pt x="147" y="106"/>
                      </a:lnTo>
                      <a:lnTo>
                        <a:pt x="152" y="111"/>
                      </a:lnTo>
                      <a:lnTo>
                        <a:pt x="147" y="111"/>
                      </a:lnTo>
                      <a:lnTo>
                        <a:pt x="142" y="111"/>
                      </a:lnTo>
                      <a:lnTo>
                        <a:pt x="137" y="116"/>
                      </a:lnTo>
                      <a:lnTo>
                        <a:pt x="132" y="116"/>
                      </a:lnTo>
                      <a:lnTo>
                        <a:pt x="127" y="122"/>
                      </a:lnTo>
                      <a:lnTo>
                        <a:pt x="127" y="122"/>
                      </a:lnTo>
                      <a:lnTo>
                        <a:pt x="132" y="137"/>
                      </a:lnTo>
                      <a:lnTo>
                        <a:pt x="127" y="142"/>
                      </a:lnTo>
                      <a:lnTo>
                        <a:pt x="127" y="142"/>
                      </a:lnTo>
                      <a:lnTo>
                        <a:pt x="122" y="147"/>
                      </a:lnTo>
                      <a:lnTo>
                        <a:pt x="127" y="152"/>
                      </a:lnTo>
                      <a:lnTo>
                        <a:pt x="127" y="157"/>
                      </a:lnTo>
                      <a:lnTo>
                        <a:pt x="132" y="167"/>
                      </a:lnTo>
                      <a:lnTo>
                        <a:pt x="132" y="177"/>
                      </a:lnTo>
                      <a:lnTo>
                        <a:pt x="132" y="187"/>
                      </a:lnTo>
                      <a:lnTo>
                        <a:pt x="132" y="192"/>
                      </a:lnTo>
                      <a:lnTo>
                        <a:pt x="142" y="197"/>
                      </a:lnTo>
                      <a:lnTo>
                        <a:pt x="137" y="203"/>
                      </a:lnTo>
                      <a:lnTo>
                        <a:pt x="137" y="203"/>
                      </a:lnTo>
                      <a:lnTo>
                        <a:pt x="127" y="203"/>
                      </a:lnTo>
                      <a:lnTo>
                        <a:pt x="122" y="208"/>
                      </a:lnTo>
                      <a:lnTo>
                        <a:pt x="117" y="213"/>
                      </a:lnTo>
                      <a:lnTo>
                        <a:pt x="117" y="213"/>
                      </a:lnTo>
                      <a:lnTo>
                        <a:pt x="112" y="223"/>
                      </a:lnTo>
                      <a:lnTo>
                        <a:pt x="112" y="228"/>
                      </a:lnTo>
                      <a:lnTo>
                        <a:pt x="101" y="228"/>
                      </a:lnTo>
                      <a:lnTo>
                        <a:pt x="96" y="233"/>
                      </a:lnTo>
                      <a:lnTo>
                        <a:pt x="101" y="238"/>
                      </a:lnTo>
                      <a:lnTo>
                        <a:pt x="96" y="238"/>
                      </a:lnTo>
                      <a:lnTo>
                        <a:pt x="96" y="238"/>
                      </a:lnTo>
                      <a:lnTo>
                        <a:pt x="86" y="238"/>
                      </a:lnTo>
                      <a:lnTo>
                        <a:pt x="81" y="238"/>
                      </a:lnTo>
                      <a:lnTo>
                        <a:pt x="81" y="243"/>
                      </a:lnTo>
                      <a:lnTo>
                        <a:pt x="86" y="248"/>
                      </a:lnTo>
                      <a:lnTo>
                        <a:pt x="81" y="253"/>
                      </a:lnTo>
                      <a:lnTo>
                        <a:pt x="76" y="258"/>
                      </a:lnTo>
                      <a:lnTo>
                        <a:pt x="71" y="258"/>
                      </a:lnTo>
                      <a:lnTo>
                        <a:pt x="71" y="253"/>
                      </a:lnTo>
                      <a:lnTo>
                        <a:pt x="66" y="258"/>
                      </a:lnTo>
                      <a:lnTo>
                        <a:pt x="66" y="258"/>
                      </a:lnTo>
                      <a:lnTo>
                        <a:pt x="61" y="248"/>
                      </a:lnTo>
                      <a:lnTo>
                        <a:pt x="56" y="248"/>
                      </a:lnTo>
                      <a:lnTo>
                        <a:pt x="51" y="243"/>
                      </a:lnTo>
                      <a:lnTo>
                        <a:pt x="56" y="233"/>
                      </a:lnTo>
                      <a:lnTo>
                        <a:pt x="66" y="228"/>
                      </a:lnTo>
                      <a:lnTo>
                        <a:pt x="71" y="223"/>
                      </a:lnTo>
                      <a:lnTo>
                        <a:pt x="76" y="218"/>
                      </a:lnTo>
                      <a:lnTo>
                        <a:pt x="71" y="213"/>
                      </a:lnTo>
                      <a:lnTo>
                        <a:pt x="66" y="208"/>
                      </a:lnTo>
                      <a:lnTo>
                        <a:pt x="51" y="208"/>
                      </a:lnTo>
                      <a:lnTo>
                        <a:pt x="46" y="208"/>
                      </a:lnTo>
                      <a:lnTo>
                        <a:pt x="46" y="203"/>
                      </a:lnTo>
                      <a:lnTo>
                        <a:pt x="36" y="203"/>
                      </a:lnTo>
                      <a:lnTo>
                        <a:pt x="36" y="197"/>
                      </a:lnTo>
                      <a:lnTo>
                        <a:pt x="31" y="197"/>
                      </a:lnTo>
                      <a:lnTo>
                        <a:pt x="31" y="192"/>
                      </a:lnTo>
                      <a:lnTo>
                        <a:pt x="31" y="187"/>
                      </a:lnTo>
                      <a:lnTo>
                        <a:pt x="31" y="182"/>
                      </a:lnTo>
                      <a:lnTo>
                        <a:pt x="31" y="182"/>
                      </a:lnTo>
                      <a:lnTo>
                        <a:pt x="31" y="182"/>
                      </a:lnTo>
                      <a:lnTo>
                        <a:pt x="36" y="177"/>
                      </a:lnTo>
                      <a:lnTo>
                        <a:pt x="36" y="172"/>
                      </a:lnTo>
                      <a:lnTo>
                        <a:pt x="46" y="167"/>
                      </a:lnTo>
                      <a:lnTo>
                        <a:pt x="46" y="162"/>
                      </a:lnTo>
                      <a:lnTo>
                        <a:pt x="46" y="157"/>
                      </a:lnTo>
                      <a:lnTo>
                        <a:pt x="46" y="152"/>
                      </a:lnTo>
                      <a:lnTo>
                        <a:pt x="41" y="147"/>
                      </a:lnTo>
                      <a:lnTo>
                        <a:pt x="41" y="142"/>
                      </a:lnTo>
                      <a:lnTo>
                        <a:pt x="41" y="132"/>
                      </a:lnTo>
                      <a:lnTo>
                        <a:pt x="36" y="127"/>
                      </a:lnTo>
                      <a:lnTo>
                        <a:pt x="36" y="116"/>
                      </a:lnTo>
                      <a:lnTo>
                        <a:pt x="36" y="116"/>
                      </a:lnTo>
                      <a:lnTo>
                        <a:pt x="36" y="111"/>
                      </a:lnTo>
                      <a:lnTo>
                        <a:pt x="25" y="106"/>
                      </a:lnTo>
                      <a:lnTo>
                        <a:pt x="15" y="101"/>
                      </a:lnTo>
                      <a:moveTo>
                        <a:pt x="86" y="192"/>
                      </a:moveTo>
                      <a:lnTo>
                        <a:pt x="86" y="192"/>
                      </a:lnTo>
                      <a:lnTo>
                        <a:pt x="81" y="197"/>
                      </a:lnTo>
                      <a:lnTo>
                        <a:pt x="91" y="208"/>
                      </a:lnTo>
                      <a:lnTo>
                        <a:pt x="96" y="208"/>
                      </a:lnTo>
                      <a:lnTo>
                        <a:pt x="101" y="208"/>
                      </a:lnTo>
                      <a:lnTo>
                        <a:pt x="106" y="208"/>
                      </a:lnTo>
                      <a:lnTo>
                        <a:pt x="106" y="203"/>
                      </a:lnTo>
                      <a:lnTo>
                        <a:pt x="112" y="192"/>
                      </a:lnTo>
                      <a:lnTo>
                        <a:pt x="112" y="187"/>
                      </a:lnTo>
                      <a:lnTo>
                        <a:pt x="106" y="187"/>
                      </a:lnTo>
                      <a:lnTo>
                        <a:pt x="101" y="182"/>
                      </a:lnTo>
                      <a:lnTo>
                        <a:pt x="91" y="182"/>
                      </a:lnTo>
                      <a:lnTo>
                        <a:pt x="91" y="182"/>
                      </a:lnTo>
                      <a:lnTo>
                        <a:pt x="86" y="187"/>
                      </a:lnTo>
                      <a:lnTo>
                        <a:pt x="86" y="192"/>
                      </a:lnTo>
                    </a:path>
                  </a:pathLst>
                </a:custGeom>
                <a:grpFill/>
                <a:ln w="3175" cap="rnd">
                  <a:noFill/>
                  <a:prstDash val="solid"/>
                  <a:miter lim="800000"/>
                  <a:headEnd/>
                  <a:tailEnd/>
                </a:ln>
              </p:spPr>
              <p:txBody>
                <a:bodyPr/>
                <a:lstStyle/>
                <a:p>
                  <a:endParaRPr lang="en-US"/>
                </a:p>
              </p:txBody>
            </p:sp>
            <p:sp>
              <p:nvSpPr>
                <p:cNvPr id="116" name="Freeform 102">
                  <a:extLst>
                    <a:ext uri="{FF2B5EF4-FFF2-40B4-BE49-F238E27FC236}">
                      <a16:creationId xmlns:a16="http://schemas.microsoft.com/office/drawing/2014/main" id="{35C47365-F83B-4141-A3A6-84FBC5FB1AEB}"/>
                    </a:ext>
                  </a:extLst>
                </p:cNvPr>
                <p:cNvSpPr>
                  <a:spLocks/>
                </p:cNvSpPr>
                <p:nvPr/>
              </p:nvSpPr>
              <p:spPr bwMode="auto">
                <a:xfrm>
                  <a:off x="5878514" y="4395788"/>
                  <a:ext cx="39688" cy="49213"/>
                </a:xfrm>
                <a:custGeom>
                  <a:avLst/>
                  <a:gdLst>
                    <a:gd name="T0" fmla="*/ 25 w 25"/>
                    <a:gd name="T1" fmla="*/ 15 h 31"/>
                    <a:gd name="T2" fmla="*/ 25 w 25"/>
                    <a:gd name="T3" fmla="*/ 15 h 31"/>
                    <a:gd name="T4" fmla="*/ 20 w 25"/>
                    <a:gd name="T5" fmla="*/ 26 h 31"/>
                    <a:gd name="T6" fmla="*/ 20 w 25"/>
                    <a:gd name="T7" fmla="*/ 26 h 31"/>
                    <a:gd name="T8" fmla="*/ 20 w 25"/>
                    <a:gd name="T9" fmla="*/ 31 h 31"/>
                    <a:gd name="T10" fmla="*/ 10 w 25"/>
                    <a:gd name="T11" fmla="*/ 31 h 31"/>
                    <a:gd name="T12" fmla="*/ 5 w 25"/>
                    <a:gd name="T13" fmla="*/ 31 h 31"/>
                    <a:gd name="T14" fmla="*/ 5 w 25"/>
                    <a:gd name="T15" fmla="*/ 26 h 31"/>
                    <a:gd name="T16" fmla="*/ 5 w 25"/>
                    <a:gd name="T17" fmla="*/ 26 h 31"/>
                    <a:gd name="T18" fmla="*/ 5 w 25"/>
                    <a:gd name="T19" fmla="*/ 26 h 31"/>
                    <a:gd name="T20" fmla="*/ 0 w 25"/>
                    <a:gd name="T21" fmla="*/ 21 h 31"/>
                    <a:gd name="T22" fmla="*/ 0 w 25"/>
                    <a:gd name="T23" fmla="*/ 21 h 31"/>
                    <a:gd name="T24" fmla="*/ 5 w 25"/>
                    <a:gd name="T25" fmla="*/ 15 h 31"/>
                    <a:gd name="T26" fmla="*/ 5 w 25"/>
                    <a:gd name="T27" fmla="*/ 15 h 31"/>
                    <a:gd name="T28" fmla="*/ 5 w 25"/>
                    <a:gd name="T29" fmla="*/ 15 h 31"/>
                    <a:gd name="T30" fmla="*/ 5 w 25"/>
                    <a:gd name="T31" fmla="*/ 15 h 31"/>
                    <a:gd name="T32" fmla="*/ 10 w 25"/>
                    <a:gd name="T33" fmla="*/ 15 h 31"/>
                    <a:gd name="T34" fmla="*/ 10 w 25"/>
                    <a:gd name="T35" fmla="*/ 15 h 31"/>
                    <a:gd name="T36" fmla="*/ 10 w 25"/>
                    <a:gd name="T37" fmla="*/ 15 h 31"/>
                    <a:gd name="T38" fmla="*/ 10 w 25"/>
                    <a:gd name="T39" fmla="*/ 15 h 31"/>
                    <a:gd name="T40" fmla="*/ 10 w 25"/>
                    <a:gd name="T41" fmla="*/ 10 h 31"/>
                    <a:gd name="T42" fmla="*/ 15 w 25"/>
                    <a:gd name="T43" fmla="*/ 5 h 31"/>
                    <a:gd name="T44" fmla="*/ 15 w 25"/>
                    <a:gd name="T45" fmla="*/ 0 h 31"/>
                    <a:gd name="T46" fmla="*/ 15 w 25"/>
                    <a:gd name="T47" fmla="*/ 5 h 31"/>
                    <a:gd name="T48" fmla="*/ 15 w 25"/>
                    <a:gd name="T49" fmla="*/ 5 h 31"/>
                    <a:gd name="T50" fmla="*/ 15 w 25"/>
                    <a:gd name="T51" fmla="*/ 5 h 31"/>
                    <a:gd name="T52" fmla="*/ 15 w 25"/>
                    <a:gd name="T53" fmla="*/ 10 h 31"/>
                    <a:gd name="T54" fmla="*/ 15 w 25"/>
                    <a:gd name="T55" fmla="*/ 10 h 31"/>
                    <a:gd name="T56" fmla="*/ 20 w 25"/>
                    <a:gd name="T57" fmla="*/ 10 h 31"/>
                    <a:gd name="T58" fmla="*/ 20 w 25"/>
                    <a:gd name="T59" fmla="*/ 10 h 31"/>
                    <a:gd name="T60" fmla="*/ 20 w 25"/>
                    <a:gd name="T61" fmla="*/ 10 h 31"/>
                    <a:gd name="T62" fmla="*/ 20 w 25"/>
                    <a:gd name="T63" fmla="*/ 10 h 31"/>
                    <a:gd name="T64" fmla="*/ 20 w 25"/>
                    <a:gd name="T65" fmla="*/ 10 h 31"/>
                    <a:gd name="T66" fmla="*/ 25 w 25"/>
                    <a:gd name="T6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1">
                      <a:moveTo>
                        <a:pt x="25" y="15"/>
                      </a:moveTo>
                      <a:lnTo>
                        <a:pt x="25" y="15"/>
                      </a:lnTo>
                      <a:lnTo>
                        <a:pt x="25" y="15"/>
                      </a:lnTo>
                      <a:lnTo>
                        <a:pt x="25" y="15"/>
                      </a:lnTo>
                      <a:lnTo>
                        <a:pt x="25" y="15"/>
                      </a:lnTo>
                      <a:lnTo>
                        <a:pt x="20" y="26"/>
                      </a:lnTo>
                      <a:lnTo>
                        <a:pt x="20" y="26"/>
                      </a:lnTo>
                      <a:lnTo>
                        <a:pt x="20" y="26"/>
                      </a:lnTo>
                      <a:lnTo>
                        <a:pt x="20" y="26"/>
                      </a:lnTo>
                      <a:lnTo>
                        <a:pt x="20" y="31"/>
                      </a:lnTo>
                      <a:lnTo>
                        <a:pt x="15" y="31"/>
                      </a:lnTo>
                      <a:lnTo>
                        <a:pt x="10" y="31"/>
                      </a:lnTo>
                      <a:lnTo>
                        <a:pt x="10" y="31"/>
                      </a:lnTo>
                      <a:lnTo>
                        <a:pt x="5" y="31"/>
                      </a:lnTo>
                      <a:lnTo>
                        <a:pt x="5" y="26"/>
                      </a:lnTo>
                      <a:lnTo>
                        <a:pt x="5" y="26"/>
                      </a:lnTo>
                      <a:lnTo>
                        <a:pt x="5" y="26"/>
                      </a:lnTo>
                      <a:lnTo>
                        <a:pt x="5" y="26"/>
                      </a:lnTo>
                      <a:lnTo>
                        <a:pt x="5" y="26"/>
                      </a:lnTo>
                      <a:lnTo>
                        <a:pt x="5" y="26"/>
                      </a:lnTo>
                      <a:lnTo>
                        <a:pt x="0" y="21"/>
                      </a:lnTo>
                      <a:lnTo>
                        <a:pt x="0" y="21"/>
                      </a:lnTo>
                      <a:lnTo>
                        <a:pt x="0" y="21"/>
                      </a:lnTo>
                      <a:lnTo>
                        <a:pt x="0" y="21"/>
                      </a:lnTo>
                      <a:lnTo>
                        <a:pt x="0" y="21"/>
                      </a:lnTo>
                      <a:lnTo>
                        <a:pt x="5" y="15"/>
                      </a:lnTo>
                      <a:lnTo>
                        <a:pt x="5" y="15"/>
                      </a:lnTo>
                      <a:lnTo>
                        <a:pt x="5" y="15"/>
                      </a:lnTo>
                      <a:lnTo>
                        <a:pt x="5" y="15"/>
                      </a:lnTo>
                      <a:lnTo>
                        <a:pt x="5" y="15"/>
                      </a:lnTo>
                      <a:lnTo>
                        <a:pt x="5" y="15"/>
                      </a:lnTo>
                      <a:lnTo>
                        <a:pt x="5" y="15"/>
                      </a:lnTo>
                      <a:lnTo>
                        <a:pt x="5" y="15"/>
                      </a:lnTo>
                      <a:lnTo>
                        <a:pt x="10" y="15"/>
                      </a:lnTo>
                      <a:lnTo>
                        <a:pt x="10" y="15"/>
                      </a:lnTo>
                      <a:lnTo>
                        <a:pt x="10" y="15"/>
                      </a:lnTo>
                      <a:lnTo>
                        <a:pt x="10" y="15"/>
                      </a:lnTo>
                      <a:lnTo>
                        <a:pt x="10" y="15"/>
                      </a:lnTo>
                      <a:lnTo>
                        <a:pt x="10" y="15"/>
                      </a:lnTo>
                      <a:lnTo>
                        <a:pt x="10" y="15"/>
                      </a:lnTo>
                      <a:lnTo>
                        <a:pt x="10" y="15"/>
                      </a:lnTo>
                      <a:lnTo>
                        <a:pt x="10" y="10"/>
                      </a:lnTo>
                      <a:lnTo>
                        <a:pt x="15" y="5"/>
                      </a:lnTo>
                      <a:lnTo>
                        <a:pt x="15" y="5"/>
                      </a:lnTo>
                      <a:lnTo>
                        <a:pt x="15" y="0"/>
                      </a:lnTo>
                      <a:lnTo>
                        <a:pt x="15" y="0"/>
                      </a:lnTo>
                      <a:lnTo>
                        <a:pt x="15" y="0"/>
                      </a:lnTo>
                      <a:lnTo>
                        <a:pt x="15" y="5"/>
                      </a:lnTo>
                      <a:lnTo>
                        <a:pt x="15" y="5"/>
                      </a:lnTo>
                      <a:lnTo>
                        <a:pt x="15" y="5"/>
                      </a:lnTo>
                      <a:lnTo>
                        <a:pt x="15" y="5"/>
                      </a:lnTo>
                      <a:lnTo>
                        <a:pt x="15" y="5"/>
                      </a:lnTo>
                      <a:lnTo>
                        <a:pt x="15" y="10"/>
                      </a:lnTo>
                      <a:lnTo>
                        <a:pt x="15" y="10"/>
                      </a:lnTo>
                      <a:lnTo>
                        <a:pt x="15" y="10"/>
                      </a:lnTo>
                      <a:lnTo>
                        <a:pt x="15" y="10"/>
                      </a:lnTo>
                      <a:lnTo>
                        <a:pt x="20" y="10"/>
                      </a:lnTo>
                      <a:lnTo>
                        <a:pt x="20" y="10"/>
                      </a:lnTo>
                      <a:lnTo>
                        <a:pt x="20" y="10"/>
                      </a:lnTo>
                      <a:lnTo>
                        <a:pt x="20" y="10"/>
                      </a:lnTo>
                      <a:lnTo>
                        <a:pt x="20" y="10"/>
                      </a:lnTo>
                      <a:lnTo>
                        <a:pt x="20" y="10"/>
                      </a:lnTo>
                      <a:lnTo>
                        <a:pt x="20" y="10"/>
                      </a:lnTo>
                      <a:lnTo>
                        <a:pt x="20" y="10"/>
                      </a:lnTo>
                      <a:lnTo>
                        <a:pt x="20" y="10"/>
                      </a:lnTo>
                      <a:lnTo>
                        <a:pt x="20" y="10"/>
                      </a:lnTo>
                      <a:lnTo>
                        <a:pt x="20" y="15"/>
                      </a:lnTo>
                      <a:lnTo>
                        <a:pt x="25" y="15"/>
                      </a:lnTo>
                      <a:lnTo>
                        <a:pt x="25" y="15"/>
                      </a:lnTo>
                    </a:path>
                  </a:pathLst>
                </a:custGeom>
                <a:grpFill/>
                <a:ln w="3175" cap="rnd">
                  <a:noFill/>
                  <a:prstDash val="solid"/>
                  <a:miter lim="800000"/>
                  <a:headEnd/>
                  <a:tailEnd/>
                </a:ln>
              </p:spPr>
              <p:txBody>
                <a:bodyPr/>
                <a:lstStyle/>
                <a:p>
                  <a:endParaRPr lang="en-US"/>
                </a:p>
              </p:txBody>
            </p:sp>
            <p:sp>
              <p:nvSpPr>
                <p:cNvPr id="117" name="Freeform 103">
                  <a:extLst>
                    <a:ext uri="{FF2B5EF4-FFF2-40B4-BE49-F238E27FC236}">
                      <a16:creationId xmlns:a16="http://schemas.microsoft.com/office/drawing/2014/main" id="{C2BF9D6E-F350-4C0D-9F0C-79E2772BC119}"/>
                    </a:ext>
                  </a:extLst>
                </p:cNvPr>
                <p:cNvSpPr>
                  <a:spLocks/>
                </p:cNvSpPr>
                <p:nvPr/>
              </p:nvSpPr>
              <p:spPr bwMode="auto">
                <a:xfrm>
                  <a:off x="5878514" y="4445000"/>
                  <a:ext cx="47625" cy="47625"/>
                </a:xfrm>
                <a:custGeom>
                  <a:avLst/>
                  <a:gdLst>
                    <a:gd name="T0" fmla="*/ 30 w 30"/>
                    <a:gd name="T1" fmla="*/ 5 h 30"/>
                    <a:gd name="T2" fmla="*/ 30 w 30"/>
                    <a:gd name="T3" fmla="*/ 5 h 30"/>
                    <a:gd name="T4" fmla="*/ 30 w 30"/>
                    <a:gd name="T5" fmla="*/ 5 h 30"/>
                    <a:gd name="T6" fmla="*/ 30 w 30"/>
                    <a:gd name="T7" fmla="*/ 10 h 30"/>
                    <a:gd name="T8" fmla="*/ 25 w 30"/>
                    <a:gd name="T9" fmla="*/ 15 h 30"/>
                    <a:gd name="T10" fmla="*/ 20 w 30"/>
                    <a:gd name="T11" fmla="*/ 20 h 30"/>
                    <a:gd name="T12" fmla="*/ 15 w 30"/>
                    <a:gd name="T13" fmla="*/ 25 h 30"/>
                    <a:gd name="T14" fmla="*/ 20 w 30"/>
                    <a:gd name="T15" fmla="*/ 30 h 30"/>
                    <a:gd name="T16" fmla="*/ 15 w 30"/>
                    <a:gd name="T17" fmla="*/ 25 h 30"/>
                    <a:gd name="T18" fmla="*/ 5 w 30"/>
                    <a:gd name="T19" fmla="*/ 25 h 30"/>
                    <a:gd name="T20" fmla="*/ 5 w 30"/>
                    <a:gd name="T21" fmla="*/ 25 h 30"/>
                    <a:gd name="T22" fmla="*/ 0 w 30"/>
                    <a:gd name="T23" fmla="*/ 20 h 30"/>
                    <a:gd name="T24" fmla="*/ 0 w 30"/>
                    <a:gd name="T25" fmla="*/ 20 h 30"/>
                    <a:gd name="T26" fmla="*/ 5 w 30"/>
                    <a:gd name="T27" fmla="*/ 15 h 30"/>
                    <a:gd name="T28" fmla="*/ 5 w 30"/>
                    <a:gd name="T29" fmla="*/ 15 h 30"/>
                    <a:gd name="T30" fmla="*/ 5 w 30"/>
                    <a:gd name="T31" fmla="*/ 15 h 30"/>
                    <a:gd name="T32" fmla="*/ 5 w 30"/>
                    <a:gd name="T33" fmla="*/ 10 h 30"/>
                    <a:gd name="T34" fmla="*/ 5 w 30"/>
                    <a:gd name="T35" fmla="*/ 10 h 30"/>
                    <a:gd name="T36" fmla="*/ 5 w 30"/>
                    <a:gd name="T37" fmla="*/ 10 h 30"/>
                    <a:gd name="T38" fmla="*/ 5 w 30"/>
                    <a:gd name="T39" fmla="*/ 10 h 30"/>
                    <a:gd name="T40" fmla="*/ 5 w 30"/>
                    <a:gd name="T41" fmla="*/ 10 h 30"/>
                    <a:gd name="T42" fmla="*/ 5 w 30"/>
                    <a:gd name="T43" fmla="*/ 10 h 30"/>
                    <a:gd name="T44" fmla="*/ 10 w 30"/>
                    <a:gd name="T45" fmla="*/ 10 h 30"/>
                    <a:gd name="T46" fmla="*/ 10 w 30"/>
                    <a:gd name="T47" fmla="*/ 10 h 30"/>
                    <a:gd name="T48" fmla="*/ 10 w 30"/>
                    <a:gd name="T49" fmla="*/ 5 h 30"/>
                    <a:gd name="T50" fmla="*/ 10 w 30"/>
                    <a:gd name="T51" fmla="*/ 5 h 30"/>
                    <a:gd name="T52" fmla="*/ 10 w 30"/>
                    <a:gd name="T53" fmla="*/ 5 h 30"/>
                    <a:gd name="T54" fmla="*/ 10 w 30"/>
                    <a:gd name="T55" fmla="*/ 5 h 30"/>
                    <a:gd name="T56" fmla="*/ 10 w 30"/>
                    <a:gd name="T57" fmla="*/ 0 h 30"/>
                    <a:gd name="T58" fmla="*/ 10 w 30"/>
                    <a:gd name="T59" fmla="*/ 0 h 30"/>
                    <a:gd name="T60" fmla="*/ 10 w 30"/>
                    <a:gd name="T61" fmla="*/ 0 h 30"/>
                    <a:gd name="T62" fmla="*/ 15 w 30"/>
                    <a:gd name="T63" fmla="*/ 0 h 30"/>
                    <a:gd name="T64" fmla="*/ 20 w 30"/>
                    <a:gd name="T65" fmla="*/ 0 h 30"/>
                    <a:gd name="T66" fmla="*/ 20 w 30"/>
                    <a:gd name="T67" fmla="*/ 0 h 30"/>
                    <a:gd name="T68" fmla="*/ 20 w 30"/>
                    <a:gd name="T69" fmla="*/ 5 h 30"/>
                    <a:gd name="T70" fmla="*/ 25 w 30"/>
                    <a:gd name="T71" fmla="*/ 5 h 30"/>
                    <a:gd name="T72" fmla="*/ 25 w 30"/>
                    <a:gd name="T73" fmla="*/ 5 h 30"/>
                    <a:gd name="T74" fmla="*/ 30 w 30"/>
                    <a:gd name="T75" fmla="*/ 5 h 30"/>
                    <a:gd name="T76" fmla="*/ 30 w 30"/>
                    <a:gd name="T7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30">
                      <a:moveTo>
                        <a:pt x="30" y="5"/>
                      </a:moveTo>
                      <a:lnTo>
                        <a:pt x="30" y="5"/>
                      </a:lnTo>
                      <a:lnTo>
                        <a:pt x="30" y="5"/>
                      </a:lnTo>
                      <a:lnTo>
                        <a:pt x="30" y="10"/>
                      </a:lnTo>
                      <a:lnTo>
                        <a:pt x="25" y="15"/>
                      </a:lnTo>
                      <a:lnTo>
                        <a:pt x="20" y="20"/>
                      </a:lnTo>
                      <a:lnTo>
                        <a:pt x="15" y="25"/>
                      </a:lnTo>
                      <a:lnTo>
                        <a:pt x="20" y="30"/>
                      </a:lnTo>
                      <a:lnTo>
                        <a:pt x="15" y="25"/>
                      </a:lnTo>
                      <a:lnTo>
                        <a:pt x="5" y="25"/>
                      </a:lnTo>
                      <a:lnTo>
                        <a:pt x="5" y="25"/>
                      </a:lnTo>
                      <a:lnTo>
                        <a:pt x="0" y="20"/>
                      </a:lnTo>
                      <a:lnTo>
                        <a:pt x="0" y="20"/>
                      </a:lnTo>
                      <a:lnTo>
                        <a:pt x="5" y="15"/>
                      </a:lnTo>
                      <a:lnTo>
                        <a:pt x="5" y="15"/>
                      </a:lnTo>
                      <a:lnTo>
                        <a:pt x="5" y="15"/>
                      </a:lnTo>
                      <a:lnTo>
                        <a:pt x="5" y="10"/>
                      </a:lnTo>
                      <a:lnTo>
                        <a:pt x="5" y="10"/>
                      </a:lnTo>
                      <a:lnTo>
                        <a:pt x="5" y="10"/>
                      </a:lnTo>
                      <a:lnTo>
                        <a:pt x="5" y="10"/>
                      </a:lnTo>
                      <a:lnTo>
                        <a:pt x="5" y="10"/>
                      </a:lnTo>
                      <a:lnTo>
                        <a:pt x="5" y="10"/>
                      </a:lnTo>
                      <a:lnTo>
                        <a:pt x="10" y="10"/>
                      </a:lnTo>
                      <a:lnTo>
                        <a:pt x="10" y="10"/>
                      </a:lnTo>
                      <a:lnTo>
                        <a:pt x="10" y="5"/>
                      </a:lnTo>
                      <a:lnTo>
                        <a:pt x="10" y="5"/>
                      </a:lnTo>
                      <a:lnTo>
                        <a:pt x="10" y="5"/>
                      </a:lnTo>
                      <a:lnTo>
                        <a:pt x="10" y="5"/>
                      </a:lnTo>
                      <a:lnTo>
                        <a:pt x="10" y="0"/>
                      </a:lnTo>
                      <a:lnTo>
                        <a:pt x="10" y="0"/>
                      </a:lnTo>
                      <a:lnTo>
                        <a:pt x="10" y="0"/>
                      </a:lnTo>
                      <a:lnTo>
                        <a:pt x="15" y="0"/>
                      </a:lnTo>
                      <a:lnTo>
                        <a:pt x="20" y="0"/>
                      </a:lnTo>
                      <a:lnTo>
                        <a:pt x="20" y="0"/>
                      </a:lnTo>
                      <a:lnTo>
                        <a:pt x="20" y="5"/>
                      </a:lnTo>
                      <a:lnTo>
                        <a:pt x="25" y="5"/>
                      </a:lnTo>
                      <a:lnTo>
                        <a:pt x="25" y="5"/>
                      </a:lnTo>
                      <a:lnTo>
                        <a:pt x="30" y="5"/>
                      </a:lnTo>
                      <a:lnTo>
                        <a:pt x="30" y="5"/>
                      </a:lnTo>
                    </a:path>
                  </a:pathLst>
                </a:custGeom>
                <a:grpFill/>
                <a:ln w="3175" cap="rnd">
                  <a:noFill/>
                  <a:prstDash val="solid"/>
                  <a:miter lim="800000"/>
                  <a:headEnd/>
                  <a:tailEnd/>
                </a:ln>
              </p:spPr>
              <p:txBody>
                <a:bodyPr/>
                <a:lstStyle/>
                <a:p>
                  <a:endParaRPr lang="en-US"/>
                </a:p>
              </p:txBody>
            </p:sp>
            <p:sp>
              <p:nvSpPr>
                <p:cNvPr id="118" name="Freeform 104">
                  <a:extLst>
                    <a:ext uri="{FF2B5EF4-FFF2-40B4-BE49-F238E27FC236}">
                      <a16:creationId xmlns:a16="http://schemas.microsoft.com/office/drawing/2014/main" id="{BF1C8EB2-B3B8-47EF-8D7E-845B76E65360}"/>
                    </a:ext>
                  </a:extLst>
                </p:cNvPr>
                <p:cNvSpPr>
                  <a:spLocks/>
                </p:cNvSpPr>
                <p:nvPr/>
              </p:nvSpPr>
              <p:spPr bwMode="auto">
                <a:xfrm>
                  <a:off x="5757864" y="4395788"/>
                  <a:ext cx="47625" cy="41275"/>
                </a:xfrm>
                <a:custGeom>
                  <a:avLst/>
                  <a:gdLst>
                    <a:gd name="T0" fmla="*/ 10 w 30"/>
                    <a:gd name="T1" fmla="*/ 5 h 26"/>
                    <a:gd name="T2" fmla="*/ 10 w 30"/>
                    <a:gd name="T3" fmla="*/ 0 h 26"/>
                    <a:gd name="T4" fmla="*/ 15 w 30"/>
                    <a:gd name="T5" fmla="*/ 5 h 26"/>
                    <a:gd name="T6" fmla="*/ 15 w 30"/>
                    <a:gd name="T7" fmla="*/ 5 h 26"/>
                    <a:gd name="T8" fmla="*/ 15 w 30"/>
                    <a:gd name="T9" fmla="*/ 10 h 26"/>
                    <a:gd name="T10" fmla="*/ 20 w 30"/>
                    <a:gd name="T11" fmla="*/ 10 h 26"/>
                    <a:gd name="T12" fmla="*/ 20 w 30"/>
                    <a:gd name="T13" fmla="*/ 10 h 26"/>
                    <a:gd name="T14" fmla="*/ 20 w 30"/>
                    <a:gd name="T15" fmla="*/ 10 h 26"/>
                    <a:gd name="T16" fmla="*/ 25 w 30"/>
                    <a:gd name="T17" fmla="*/ 15 h 26"/>
                    <a:gd name="T18" fmla="*/ 30 w 30"/>
                    <a:gd name="T19" fmla="*/ 21 h 26"/>
                    <a:gd name="T20" fmla="*/ 25 w 30"/>
                    <a:gd name="T21" fmla="*/ 26 h 26"/>
                    <a:gd name="T22" fmla="*/ 25 w 30"/>
                    <a:gd name="T23" fmla="*/ 26 h 26"/>
                    <a:gd name="T24" fmla="*/ 25 w 30"/>
                    <a:gd name="T25" fmla="*/ 21 h 26"/>
                    <a:gd name="T26" fmla="*/ 25 w 30"/>
                    <a:gd name="T27" fmla="*/ 21 h 26"/>
                    <a:gd name="T28" fmla="*/ 25 w 30"/>
                    <a:gd name="T29" fmla="*/ 21 h 26"/>
                    <a:gd name="T30" fmla="*/ 20 w 30"/>
                    <a:gd name="T31" fmla="*/ 26 h 26"/>
                    <a:gd name="T32" fmla="*/ 20 w 30"/>
                    <a:gd name="T33" fmla="*/ 26 h 26"/>
                    <a:gd name="T34" fmla="*/ 20 w 30"/>
                    <a:gd name="T35" fmla="*/ 26 h 26"/>
                    <a:gd name="T36" fmla="*/ 10 w 30"/>
                    <a:gd name="T37" fmla="*/ 21 h 26"/>
                    <a:gd name="T38" fmla="*/ 10 w 30"/>
                    <a:gd name="T39" fmla="*/ 21 h 26"/>
                    <a:gd name="T40" fmla="*/ 10 w 30"/>
                    <a:gd name="T41" fmla="*/ 21 h 26"/>
                    <a:gd name="T42" fmla="*/ 10 w 30"/>
                    <a:gd name="T43" fmla="*/ 21 h 26"/>
                    <a:gd name="T44" fmla="*/ 5 w 30"/>
                    <a:gd name="T45" fmla="*/ 21 h 26"/>
                    <a:gd name="T46" fmla="*/ 5 w 30"/>
                    <a:gd name="T47" fmla="*/ 21 h 26"/>
                    <a:gd name="T48" fmla="*/ 5 w 30"/>
                    <a:gd name="T49" fmla="*/ 21 h 26"/>
                    <a:gd name="T50" fmla="*/ 5 w 30"/>
                    <a:gd name="T51" fmla="*/ 21 h 26"/>
                    <a:gd name="T52" fmla="*/ 0 w 30"/>
                    <a:gd name="T53" fmla="*/ 15 h 26"/>
                    <a:gd name="T54" fmla="*/ 0 w 30"/>
                    <a:gd name="T55" fmla="*/ 15 h 26"/>
                    <a:gd name="T56" fmla="*/ 0 w 30"/>
                    <a:gd name="T57" fmla="*/ 10 h 26"/>
                    <a:gd name="T58" fmla="*/ 5 w 30"/>
                    <a:gd name="T59" fmla="*/ 10 h 26"/>
                    <a:gd name="T60" fmla="*/ 5 w 30"/>
                    <a:gd name="T61" fmla="*/ 10 h 26"/>
                    <a:gd name="T62" fmla="*/ 5 w 30"/>
                    <a:gd name="T63" fmla="*/ 10 h 26"/>
                    <a:gd name="T64" fmla="*/ 5 w 30"/>
                    <a:gd name="T65" fmla="*/ 10 h 26"/>
                    <a:gd name="T66" fmla="*/ 5 w 30"/>
                    <a:gd name="T67" fmla="*/ 10 h 26"/>
                    <a:gd name="T68" fmla="*/ 10 w 30"/>
                    <a:gd name="T69" fmla="*/ 5 h 26"/>
                    <a:gd name="T70" fmla="*/ 10 w 30"/>
                    <a:gd name="T71" fmla="*/ 5 h 26"/>
                    <a:gd name="T72" fmla="*/ 10 w 30"/>
                    <a:gd name="T73" fmla="*/ 5 h 26"/>
                    <a:gd name="T74" fmla="*/ 10 w 30"/>
                    <a:gd name="T7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26">
                      <a:moveTo>
                        <a:pt x="10" y="5"/>
                      </a:moveTo>
                      <a:lnTo>
                        <a:pt x="10" y="5"/>
                      </a:lnTo>
                      <a:lnTo>
                        <a:pt x="10" y="5"/>
                      </a:lnTo>
                      <a:lnTo>
                        <a:pt x="10" y="0"/>
                      </a:lnTo>
                      <a:lnTo>
                        <a:pt x="15" y="5"/>
                      </a:lnTo>
                      <a:lnTo>
                        <a:pt x="15" y="5"/>
                      </a:lnTo>
                      <a:lnTo>
                        <a:pt x="15" y="5"/>
                      </a:lnTo>
                      <a:lnTo>
                        <a:pt x="15" y="5"/>
                      </a:lnTo>
                      <a:lnTo>
                        <a:pt x="15" y="10"/>
                      </a:lnTo>
                      <a:lnTo>
                        <a:pt x="15" y="10"/>
                      </a:lnTo>
                      <a:lnTo>
                        <a:pt x="20" y="10"/>
                      </a:lnTo>
                      <a:lnTo>
                        <a:pt x="20" y="10"/>
                      </a:lnTo>
                      <a:lnTo>
                        <a:pt x="20" y="10"/>
                      </a:lnTo>
                      <a:lnTo>
                        <a:pt x="20" y="10"/>
                      </a:lnTo>
                      <a:lnTo>
                        <a:pt x="20" y="10"/>
                      </a:lnTo>
                      <a:lnTo>
                        <a:pt x="20" y="10"/>
                      </a:lnTo>
                      <a:lnTo>
                        <a:pt x="20" y="10"/>
                      </a:lnTo>
                      <a:lnTo>
                        <a:pt x="25" y="15"/>
                      </a:lnTo>
                      <a:lnTo>
                        <a:pt x="30" y="21"/>
                      </a:lnTo>
                      <a:lnTo>
                        <a:pt x="30" y="21"/>
                      </a:lnTo>
                      <a:lnTo>
                        <a:pt x="30" y="26"/>
                      </a:lnTo>
                      <a:lnTo>
                        <a:pt x="25" y="26"/>
                      </a:lnTo>
                      <a:lnTo>
                        <a:pt x="25" y="26"/>
                      </a:lnTo>
                      <a:lnTo>
                        <a:pt x="25" y="26"/>
                      </a:lnTo>
                      <a:lnTo>
                        <a:pt x="25" y="26"/>
                      </a:lnTo>
                      <a:lnTo>
                        <a:pt x="25" y="21"/>
                      </a:lnTo>
                      <a:lnTo>
                        <a:pt x="25" y="21"/>
                      </a:lnTo>
                      <a:lnTo>
                        <a:pt x="25" y="21"/>
                      </a:lnTo>
                      <a:lnTo>
                        <a:pt x="25" y="21"/>
                      </a:lnTo>
                      <a:lnTo>
                        <a:pt x="25" y="21"/>
                      </a:lnTo>
                      <a:lnTo>
                        <a:pt x="25" y="26"/>
                      </a:lnTo>
                      <a:lnTo>
                        <a:pt x="20" y="26"/>
                      </a:lnTo>
                      <a:lnTo>
                        <a:pt x="20" y="26"/>
                      </a:lnTo>
                      <a:lnTo>
                        <a:pt x="20" y="26"/>
                      </a:lnTo>
                      <a:lnTo>
                        <a:pt x="20" y="26"/>
                      </a:lnTo>
                      <a:lnTo>
                        <a:pt x="20" y="26"/>
                      </a:lnTo>
                      <a:lnTo>
                        <a:pt x="20" y="21"/>
                      </a:lnTo>
                      <a:lnTo>
                        <a:pt x="10" y="21"/>
                      </a:lnTo>
                      <a:lnTo>
                        <a:pt x="10" y="21"/>
                      </a:lnTo>
                      <a:lnTo>
                        <a:pt x="10" y="21"/>
                      </a:lnTo>
                      <a:lnTo>
                        <a:pt x="10" y="21"/>
                      </a:lnTo>
                      <a:lnTo>
                        <a:pt x="10" y="21"/>
                      </a:lnTo>
                      <a:lnTo>
                        <a:pt x="10" y="21"/>
                      </a:lnTo>
                      <a:lnTo>
                        <a:pt x="10" y="21"/>
                      </a:lnTo>
                      <a:lnTo>
                        <a:pt x="5" y="21"/>
                      </a:lnTo>
                      <a:lnTo>
                        <a:pt x="5" y="21"/>
                      </a:lnTo>
                      <a:lnTo>
                        <a:pt x="5" y="21"/>
                      </a:lnTo>
                      <a:lnTo>
                        <a:pt x="5" y="21"/>
                      </a:lnTo>
                      <a:lnTo>
                        <a:pt x="5" y="21"/>
                      </a:lnTo>
                      <a:lnTo>
                        <a:pt x="5" y="21"/>
                      </a:lnTo>
                      <a:lnTo>
                        <a:pt x="5" y="21"/>
                      </a:lnTo>
                      <a:lnTo>
                        <a:pt x="5" y="21"/>
                      </a:lnTo>
                      <a:lnTo>
                        <a:pt x="5" y="15"/>
                      </a:lnTo>
                      <a:lnTo>
                        <a:pt x="0" y="15"/>
                      </a:lnTo>
                      <a:lnTo>
                        <a:pt x="0" y="15"/>
                      </a:lnTo>
                      <a:lnTo>
                        <a:pt x="0" y="15"/>
                      </a:lnTo>
                      <a:lnTo>
                        <a:pt x="0" y="10"/>
                      </a:lnTo>
                      <a:lnTo>
                        <a:pt x="0" y="10"/>
                      </a:lnTo>
                      <a:lnTo>
                        <a:pt x="0" y="10"/>
                      </a:lnTo>
                      <a:lnTo>
                        <a:pt x="5" y="10"/>
                      </a:lnTo>
                      <a:lnTo>
                        <a:pt x="5" y="10"/>
                      </a:lnTo>
                      <a:lnTo>
                        <a:pt x="5" y="10"/>
                      </a:lnTo>
                      <a:lnTo>
                        <a:pt x="5" y="10"/>
                      </a:lnTo>
                      <a:lnTo>
                        <a:pt x="5" y="10"/>
                      </a:lnTo>
                      <a:lnTo>
                        <a:pt x="5" y="10"/>
                      </a:lnTo>
                      <a:lnTo>
                        <a:pt x="5" y="10"/>
                      </a:lnTo>
                      <a:lnTo>
                        <a:pt x="5" y="10"/>
                      </a:lnTo>
                      <a:lnTo>
                        <a:pt x="5" y="10"/>
                      </a:lnTo>
                      <a:lnTo>
                        <a:pt x="10" y="5"/>
                      </a:lnTo>
                      <a:lnTo>
                        <a:pt x="10" y="5"/>
                      </a:lnTo>
                      <a:lnTo>
                        <a:pt x="10" y="5"/>
                      </a:lnTo>
                      <a:lnTo>
                        <a:pt x="10" y="5"/>
                      </a:lnTo>
                      <a:lnTo>
                        <a:pt x="10" y="5"/>
                      </a:lnTo>
                      <a:lnTo>
                        <a:pt x="10" y="5"/>
                      </a:lnTo>
                      <a:lnTo>
                        <a:pt x="10" y="5"/>
                      </a:lnTo>
                      <a:lnTo>
                        <a:pt x="10" y="5"/>
                      </a:lnTo>
                      <a:lnTo>
                        <a:pt x="10" y="5"/>
                      </a:lnTo>
                    </a:path>
                  </a:pathLst>
                </a:custGeom>
                <a:grpFill/>
                <a:ln w="3175" cap="rnd">
                  <a:noFill/>
                  <a:prstDash val="solid"/>
                  <a:miter lim="800000"/>
                  <a:headEnd/>
                  <a:tailEnd/>
                </a:ln>
              </p:spPr>
              <p:txBody>
                <a:bodyPr/>
                <a:lstStyle/>
                <a:p>
                  <a:endParaRPr lang="en-US"/>
                </a:p>
              </p:txBody>
            </p:sp>
            <p:sp>
              <p:nvSpPr>
                <p:cNvPr id="119" name="Freeform 105">
                  <a:extLst>
                    <a:ext uri="{FF2B5EF4-FFF2-40B4-BE49-F238E27FC236}">
                      <a16:creationId xmlns:a16="http://schemas.microsoft.com/office/drawing/2014/main" id="{1B2833A3-0510-4D84-BA7F-FBEBEA3866AD}"/>
                    </a:ext>
                  </a:extLst>
                </p:cNvPr>
                <p:cNvSpPr>
                  <a:spLocks/>
                </p:cNvSpPr>
                <p:nvPr/>
              </p:nvSpPr>
              <p:spPr bwMode="auto">
                <a:xfrm>
                  <a:off x="5838826" y="4476750"/>
                  <a:ext cx="71438" cy="71438"/>
                </a:xfrm>
                <a:custGeom>
                  <a:avLst/>
                  <a:gdLst>
                    <a:gd name="T0" fmla="*/ 30 w 45"/>
                    <a:gd name="T1" fmla="*/ 5 h 45"/>
                    <a:gd name="T2" fmla="*/ 45 w 45"/>
                    <a:gd name="T3" fmla="*/ 10 h 45"/>
                    <a:gd name="T4" fmla="*/ 40 w 45"/>
                    <a:gd name="T5" fmla="*/ 25 h 45"/>
                    <a:gd name="T6" fmla="*/ 35 w 45"/>
                    <a:gd name="T7" fmla="*/ 35 h 45"/>
                    <a:gd name="T8" fmla="*/ 30 w 45"/>
                    <a:gd name="T9" fmla="*/ 45 h 45"/>
                    <a:gd name="T10" fmla="*/ 20 w 45"/>
                    <a:gd name="T11" fmla="*/ 45 h 45"/>
                    <a:gd name="T12" fmla="*/ 15 w 45"/>
                    <a:gd name="T13" fmla="*/ 45 h 45"/>
                    <a:gd name="T14" fmla="*/ 15 w 45"/>
                    <a:gd name="T15" fmla="*/ 35 h 45"/>
                    <a:gd name="T16" fmla="*/ 5 w 45"/>
                    <a:gd name="T17" fmla="*/ 15 h 45"/>
                    <a:gd name="T18" fmla="*/ 0 w 45"/>
                    <a:gd name="T19" fmla="*/ 5 h 45"/>
                    <a:gd name="T20" fmla="*/ 0 w 45"/>
                    <a:gd name="T21" fmla="*/ 5 h 45"/>
                    <a:gd name="T22" fmla="*/ 0 w 45"/>
                    <a:gd name="T23" fmla="*/ 5 h 45"/>
                    <a:gd name="T24" fmla="*/ 0 w 45"/>
                    <a:gd name="T25" fmla="*/ 5 h 45"/>
                    <a:gd name="T26" fmla="*/ 0 w 45"/>
                    <a:gd name="T27" fmla="*/ 5 h 45"/>
                    <a:gd name="T28" fmla="*/ 0 w 45"/>
                    <a:gd name="T29" fmla="*/ 5 h 45"/>
                    <a:gd name="T30" fmla="*/ 0 w 45"/>
                    <a:gd name="T31" fmla="*/ 5 h 45"/>
                    <a:gd name="T32" fmla="*/ 0 w 45"/>
                    <a:gd name="T33" fmla="*/ 5 h 45"/>
                    <a:gd name="T34" fmla="*/ 0 w 45"/>
                    <a:gd name="T35" fmla="*/ 5 h 45"/>
                    <a:gd name="T36" fmla="*/ 0 w 45"/>
                    <a:gd name="T37" fmla="*/ 5 h 45"/>
                    <a:gd name="T38" fmla="*/ 0 w 45"/>
                    <a:gd name="T39" fmla="*/ 5 h 45"/>
                    <a:gd name="T40" fmla="*/ 0 w 45"/>
                    <a:gd name="T41" fmla="*/ 5 h 45"/>
                    <a:gd name="T42" fmla="*/ 0 w 45"/>
                    <a:gd name="T43" fmla="*/ 5 h 45"/>
                    <a:gd name="T44" fmla="*/ 10 w 45"/>
                    <a:gd name="T45" fmla="*/ 5 h 45"/>
                    <a:gd name="T46" fmla="*/ 15 w 45"/>
                    <a:gd name="T47" fmla="*/ 5 h 45"/>
                    <a:gd name="T48" fmla="*/ 15 w 45"/>
                    <a:gd name="T49" fmla="*/ 5 h 45"/>
                    <a:gd name="T50" fmla="*/ 15 w 45"/>
                    <a:gd name="T51" fmla="*/ 5 h 45"/>
                    <a:gd name="T52" fmla="*/ 20 w 45"/>
                    <a:gd name="T53" fmla="*/ 5 h 45"/>
                    <a:gd name="T54" fmla="*/ 20 w 45"/>
                    <a:gd name="T55" fmla="*/ 5 h 45"/>
                    <a:gd name="T56" fmla="*/ 20 w 45"/>
                    <a:gd name="T57" fmla="*/ 5 h 45"/>
                    <a:gd name="T58" fmla="*/ 20 w 45"/>
                    <a:gd name="T59" fmla="*/ 5 h 45"/>
                    <a:gd name="T60" fmla="*/ 15 w 45"/>
                    <a:gd name="T61" fmla="*/ 0 h 45"/>
                    <a:gd name="T62" fmla="*/ 20 w 45"/>
                    <a:gd name="T63" fmla="*/ 0 h 45"/>
                    <a:gd name="T64" fmla="*/ 25 w 45"/>
                    <a:gd name="T65" fmla="*/ 5 h 45"/>
                    <a:gd name="T66" fmla="*/ 25 w 45"/>
                    <a:gd name="T67" fmla="*/ 5 h 45"/>
                    <a:gd name="T68" fmla="*/ 25 w 45"/>
                    <a:gd name="T69" fmla="*/ 5 h 45"/>
                    <a:gd name="T70" fmla="*/ 25 w 45"/>
                    <a:gd name="T71" fmla="*/ 0 h 45"/>
                    <a:gd name="T72" fmla="*/ 30 w 45"/>
                    <a:gd name="T73"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5">
                      <a:moveTo>
                        <a:pt x="30" y="5"/>
                      </a:moveTo>
                      <a:lnTo>
                        <a:pt x="30" y="5"/>
                      </a:lnTo>
                      <a:lnTo>
                        <a:pt x="40" y="5"/>
                      </a:lnTo>
                      <a:lnTo>
                        <a:pt x="45" y="10"/>
                      </a:lnTo>
                      <a:lnTo>
                        <a:pt x="45" y="15"/>
                      </a:lnTo>
                      <a:lnTo>
                        <a:pt x="40" y="25"/>
                      </a:lnTo>
                      <a:lnTo>
                        <a:pt x="35" y="30"/>
                      </a:lnTo>
                      <a:lnTo>
                        <a:pt x="35" y="35"/>
                      </a:lnTo>
                      <a:lnTo>
                        <a:pt x="30" y="35"/>
                      </a:lnTo>
                      <a:lnTo>
                        <a:pt x="30" y="45"/>
                      </a:lnTo>
                      <a:lnTo>
                        <a:pt x="25" y="45"/>
                      </a:lnTo>
                      <a:lnTo>
                        <a:pt x="20" y="45"/>
                      </a:lnTo>
                      <a:lnTo>
                        <a:pt x="20" y="40"/>
                      </a:lnTo>
                      <a:lnTo>
                        <a:pt x="15" y="45"/>
                      </a:lnTo>
                      <a:lnTo>
                        <a:pt x="15" y="35"/>
                      </a:lnTo>
                      <a:lnTo>
                        <a:pt x="15" y="35"/>
                      </a:lnTo>
                      <a:lnTo>
                        <a:pt x="10" y="20"/>
                      </a:lnTo>
                      <a:lnTo>
                        <a:pt x="5" y="15"/>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10" y="5"/>
                      </a:lnTo>
                      <a:lnTo>
                        <a:pt x="10" y="5"/>
                      </a:lnTo>
                      <a:lnTo>
                        <a:pt x="15" y="5"/>
                      </a:lnTo>
                      <a:lnTo>
                        <a:pt x="15" y="5"/>
                      </a:lnTo>
                      <a:lnTo>
                        <a:pt x="15" y="5"/>
                      </a:lnTo>
                      <a:lnTo>
                        <a:pt x="15" y="5"/>
                      </a:lnTo>
                      <a:lnTo>
                        <a:pt x="15" y="5"/>
                      </a:lnTo>
                      <a:lnTo>
                        <a:pt x="20" y="5"/>
                      </a:lnTo>
                      <a:lnTo>
                        <a:pt x="20" y="5"/>
                      </a:lnTo>
                      <a:lnTo>
                        <a:pt x="20" y="5"/>
                      </a:lnTo>
                      <a:lnTo>
                        <a:pt x="20" y="5"/>
                      </a:lnTo>
                      <a:lnTo>
                        <a:pt x="20" y="5"/>
                      </a:lnTo>
                      <a:lnTo>
                        <a:pt x="20" y="5"/>
                      </a:lnTo>
                      <a:lnTo>
                        <a:pt x="20" y="5"/>
                      </a:lnTo>
                      <a:lnTo>
                        <a:pt x="20" y="5"/>
                      </a:lnTo>
                      <a:lnTo>
                        <a:pt x="20" y="5"/>
                      </a:lnTo>
                      <a:lnTo>
                        <a:pt x="15" y="0"/>
                      </a:lnTo>
                      <a:lnTo>
                        <a:pt x="20" y="0"/>
                      </a:lnTo>
                      <a:lnTo>
                        <a:pt x="20" y="0"/>
                      </a:lnTo>
                      <a:lnTo>
                        <a:pt x="25" y="0"/>
                      </a:lnTo>
                      <a:lnTo>
                        <a:pt x="25" y="5"/>
                      </a:lnTo>
                      <a:lnTo>
                        <a:pt x="25" y="5"/>
                      </a:lnTo>
                      <a:lnTo>
                        <a:pt x="25" y="5"/>
                      </a:lnTo>
                      <a:lnTo>
                        <a:pt x="25" y="5"/>
                      </a:lnTo>
                      <a:lnTo>
                        <a:pt x="25" y="5"/>
                      </a:lnTo>
                      <a:lnTo>
                        <a:pt x="25" y="5"/>
                      </a:lnTo>
                      <a:lnTo>
                        <a:pt x="25" y="0"/>
                      </a:lnTo>
                      <a:lnTo>
                        <a:pt x="30" y="5"/>
                      </a:lnTo>
                      <a:lnTo>
                        <a:pt x="30" y="5"/>
                      </a:lnTo>
                    </a:path>
                  </a:pathLst>
                </a:custGeom>
                <a:grpFill/>
                <a:ln w="3175" cap="rnd">
                  <a:noFill/>
                  <a:prstDash val="solid"/>
                  <a:miter lim="800000"/>
                  <a:headEnd/>
                  <a:tailEnd/>
                </a:ln>
              </p:spPr>
              <p:txBody>
                <a:bodyPr/>
                <a:lstStyle/>
                <a:p>
                  <a:endParaRPr lang="en-US"/>
                </a:p>
              </p:txBody>
            </p:sp>
            <p:sp>
              <p:nvSpPr>
                <p:cNvPr id="120" name="Freeform 106">
                  <a:extLst>
                    <a:ext uri="{FF2B5EF4-FFF2-40B4-BE49-F238E27FC236}">
                      <a16:creationId xmlns:a16="http://schemas.microsoft.com/office/drawing/2014/main" id="{24666F42-2038-4652-9572-9D4FC53C2C4E}"/>
                    </a:ext>
                  </a:extLst>
                </p:cNvPr>
                <p:cNvSpPr>
                  <a:spLocks/>
                </p:cNvSpPr>
                <p:nvPr/>
              </p:nvSpPr>
              <p:spPr bwMode="auto">
                <a:xfrm>
                  <a:off x="5797551" y="4411663"/>
                  <a:ext cx="33338" cy="33338"/>
                </a:xfrm>
                <a:custGeom>
                  <a:avLst/>
                  <a:gdLst>
                    <a:gd name="T0" fmla="*/ 21 w 21"/>
                    <a:gd name="T1" fmla="*/ 16 h 21"/>
                    <a:gd name="T2" fmla="*/ 21 w 21"/>
                    <a:gd name="T3" fmla="*/ 16 h 21"/>
                    <a:gd name="T4" fmla="*/ 21 w 21"/>
                    <a:gd name="T5" fmla="*/ 16 h 21"/>
                    <a:gd name="T6" fmla="*/ 21 w 21"/>
                    <a:gd name="T7" fmla="*/ 16 h 21"/>
                    <a:gd name="T8" fmla="*/ 21 w 21"/>
                    <a:gd name="T9" fmla="*/ 21 h 21"/>
                    <a:gd name="T10" fmla="*/ 15 w 21"/>
                    <a:gd name="T11" fmla="*/ 21 h 21"/>
                    <a:gd name="T12" fmla="*/ 15 w 21"/>
                    <a:gd name="T13" fmla="*/ 21 h 21"/>
                    <a:gd name="T14" fmla="*/ 15 w 21"/>
                    <a:gd name="T15" fmla="*/ 21 h 21"/>
                    <a:gd name="T16" fmla="*/ 15 w 21"/>
                    <a:gd name="T17" fmla="*/ 21 h 21"/>
                    <a:gd name="T18" fmla="*/ 15 w 21"/>
                    <a:gd name="T19" fmla="*/ 21 h 21"/>
                    <a:gd name="T20" fmla="*/ 10 w 21"/>
                    <a:gd name="T21" fmla="*/ 16 h 21"/>
                    <a:gd name="T22" fmla="*/ 10 w 21"/>
                    <a:gd name="T23" fmla="*/ 11 h 21"/>
                    <a:gd name="T24" fmla="*/ 10 w 21"/>
                    <a:gd name="T25" fmla="*/ 11 h 21"/>
                    <a:gd name="T26" fmla="*/ 10 w 21"/>
                    <a:gd name="T27" fmla="*/ 11 h 21"/>
                    <a:gd name="T28" fmla="*/ 10 w 21"/>
                    <a:gd name="T29" fmla="*/ 11 h 21"/>
                    <a:gd name="T30" fmla="*/ 5 w 21"/>
                    <a:gd name="T31" fmla="*/ 11 h 21"/>
                    <a:gd name="T32" fmla="*/ 5 w 21"/>
                    <a:gd name="T33" fmla="*/ 11 h 21"/>
                    <a:gd name="T34" fmla="*/ 5 w 21"/>
                    <a:gd name="T35" fmla="*/ 11 h 21"/>
                    <a:gd name="T36" fmla="*/ 0 w 21"/>
                    <a:gd name="T37" fmla="*/ 5 h 21"/>
                    <a:gd name="T38" fmla="*/ 0 w 21"/>
                    <a:gd name="T39" fmla="*/ 5 h 21"/>
                    <a:gd name="T40" fmla="*/ 5 w 21"/>
                    <a:gd name="T41" fmla="*/ 5 h 21"/>
                    <a:gd name="T42" fmla="*/ 5 w 21"/>
                    <a:gd name="T43" fmla="*/ 0 h 21"/>
                    <a:gd name="T44" fmla="*/ 5 w 21"/>
                    <a:gd name="T45" fmla="*/ 0 h 21"/>
                    <a:gd name="T46" fmla="*/ 5 w 21"/>
                    <a:gd name="T47" fmla="*/ 0 h 21"/>
                    <a:gd name="T48" fmla="*/ 10 w 21"/>
                    <a:gd name="T49" fmla="*/ 0 h 21"/>
                    <a:gd name="T50" fmla="*/ 10 w 21"/>
                    <a:gd name="T51" fmla="*/ 0 h 21"/>
                    <a:gd name="T52" fmla="*/ 15 w 21"/>
                    <a:gd name="T53" fmla="*/ 0 h 21"/>
                    <a:gd name="T54" fmla="*/ 15 w 21"/>
                    <a:gd name="T55" fmla="*/ 5 h 21"/>
                    <a:gd name="T56" fmla="*/ 15 w 21"/>
                    <a:gd name="T57" fmla="*/ 5 h 21"/>
                    <a:gd name="T58" fmla="*/ 15 w 21"/>
                    <a:gd name="T59" fmla="*/ 5 h 21"/>
                    <a:gd name="T60" fmla="*/ 15 w 21"/>
                    <a:gd name="T61" fmla="*/ 11 h 21"/>
                    <a:gd name="T62" fmla="*/ 15 w 21"/>
                    <a:gd name="T63" fmla="*/ 11 h 21"/>
                    <a:gd name="T64" fmla="*/ 15 w 21"/>
                    <a:gd name="T65" fmla="*/ 11 h 21"/>
                    <a:gd name="T66" fmla="*/ 15 w 21"/>
                    <a:gd name="T67" fmla="*/ 11 h 21"/>
                    <a:gd name="T68" fmla="*/ 15 w 21"/>
                    <a:gd name="T69" fmla="*/ 11 h 21"/>
                    <a:gd name="T70" fmla="*/ 15 w 21"/>
                    <a:gd name="T71" fmla="*/ 11 h 21"/>
                    <a:gd name="T72" fmla="*/ 15 w 21"/>
                    <a:gd name="T73" fmla="*/ 11 h 21"/>
                    <a:gd name="T74" fmla="*/ 15 w 21"/>
                    <a:gd name="T75" fmla="*/ 11 h 21"/>
                    <a:gd name="T76" fmla="*/ 21 w 21"/>
                    <a:gd name="T77" fmla="*/ 16 h 21"/>
                    <a:gd name="T78" fmla="*/ 21 w 21"/>
                    <a:gd name="T79" fmla="*/ 16 h 21"/>
                    <a:gd name="T80" fmla="*/ 21 w 21"/>
                    <a:gd name="T81" fmla="*/ 16 h 21"/>
                    <a:gd name="T82" fmla="*/ 21 w 21"/>
                    <a:gd name="T83" fmla="*/ 16 h 21"/>
                    <a:gd name="T84" fmla="*/ 21 w 21"/>
                    <a:gd name="T8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1">
                      <a:moveTo>
                        <a:pt x="21" y="16"/>
                      </a:moveTo>
                      <a:lnTo>
                        <a:pt x="21" y="16"/>
                      </a:lnTo>
                      <a:lnTo>
                        <a:pt x="21" y="16"/>
                      </a:lnTo>
                      <a:lnTo>
                        <a:pt x="21" y="16"/>
                      </a:lnTo>
                      <a:lnTo>
                        <a:pt x="21" y="21"/>
                      </a:lnTo>
                      <a:lnTo>
                        <a:pt x="15" y="21"/>
                      </a:lnTo>
                      <a:lnTo>
                        <a:pt x="15" y="21"/>
                      </a:lnTo>
                      <a:lnTo>
                        <a:pt x="15" y="21"/>
                      </a:lnTo>
                      <a:lnTo>
                        <a:pt x="15" y="21"/>
                      </a:lnTo>
                      <a:lnTo>
                        <a:pt x="15" y="21"/>
                      </a:lnTo>
                      <a:lnTo>
                        <a:pt x="10" y="16"/>
                      </a:lnTo>
                      <a:lnTo>
                        <a:pt x="10" y="11"/>
                      </a:lnTo>
                      <a:lnTo>
                        <a:pt x="10" y="11"/>
                      </a:lnTo>
                      <a:lnTo>
                        <a:pt x="10" y="11"/>
                      </a:lnTo>
                      <a:lnTo>
                        <a:pt x="10" y="11"/>
                      </a:lnTo>
                      <a:lnTo>
                        <a:pt x="5" y="11"/>
                      </a:lnTo>
                      <a:lnTo>
                        <a:pt x="5" y="11"/>
                      </a:lnTo>
                      <a:lnTo>
                        <a:pt x="5" y="11"/>
                      </a:lnTo>
                      <a:lnTo>
                        <a:pt x="0" y="5"/>
                      </a:lnTo>
                      <a:lnTo>
                        <a:pt x="0" y="5"/>
                      </a:lnTo>
                      <a:lnTo>
                        <a:pt x="5" y="5"/>
                      </a:lnTo>
                      <a:lnTo>
                        <a:pt x="5" y="0"/>
                      </a:lnTo>
                      <a:lnTo>
                        <a:pt x="5" y="0"/>
                      </a:lnTo>
                      <a:lnTo>
                        <a:pt x="5" y="0"/>
                      </a:lnTo>
                      <a:lnTo>
                        <a:pt x="10" y="0"/>
                      </a:lnTo>
                      <a:lnTo>
                        <a:pt x="10" y="0"/>
                      </a:lnTo>
                      <a:lnTo>
                        <a:pt x="15" y="0"/>
                      </a:lnTo>
                      <a:lnTo>
                        <a:pt x="15" y="5"/>
                      </a:lnTo>
                      <a:lnTo>
                        <a:pt x="15" y="5"/>
                      </a:lnTo>
                      <a:lnTo>
                        <a:pt x="15" y="5"/>
                      </a:lnTo>
                      <a:lnTo>
                        <a:pt x="15" y="11"/>
                      </a:lnTo>
                      <a:lnTo>
                        <a:pt x="15" y="11"/>
                      </a:lnTo>
                      <a:lnTo>
                        <a:pt x="15" y="11"/>
                      </a:lnTo>
                      <a:lnTo>
                        <a:pt x="15" y="11"/>
                      </a:lnTo>
                      <a:lnTo>
                        <a:pt x="15" y="11"/>
                      </a:lnTo>
                      <a:lnTo>
                        <a:pt x="15" y="11"/>
                      </a:lnTo>
                      <a:lnTo>
                        <a:pt x="15" y="11"/>
                      </a:lnTo>
                      <a:lnTo>
                        <a:pt x="15" y="11"/>
                      </a:lnTo>
                      <a:lnTo>
                        <a:pt x="21" y="16"/>
                      </a:lnTo>
                      <a:lnTo>
                        <a:pt x="21" y="16"/>
                      </a:lnTo>
                      <a:lnTo>
                        <a:pt x="21" y="16"/>
                      </a:lnTo>
                      <a:lnTo>
                        <a:pt x="21" y="16"/>
                      </a:lnTo>
                      <a:lnTo>
                        <a:pt x="21" y="16"/>
                      </a:lnTo>
                    </a:path>
                  </a:pathLst>
                </a:custGeom>
                <a:grpFill/>
                <a:ln w="3175" cap="rnd">
                  <a:noFill/>
                  <a:prstDash val="solid"/>
                  <a:miter lim="800000"/>
                  <a:headEnd/>
                  <a:tailEnd/>
                </a:ln>
              </p:spPr>
              <p:txBody>
                <a:bodyPr/>
                <a:lstStyle/>
                <a:p>
                  <a:endParaRPr lang="en-US"/>
                </a:p>
              </p:txBody>
            </p:sp>
            <p:sp>
              <p:nvSpPr>
                <p:cNvPr id="121" name="Freeform 107">
                  <a:extLst>
                    <a:ext uri="{FF2B5EF4-FFF2-40B4-BE49-F238E27FC236}">
                      <a16:creationId xmlns:a16="http://schemas.microsoft.com/office/drawing/2014/main" id="{B57FA76F-AD42-4A38-B64D-39BDC72F174B}"/>
                    </a:ext>
                  </a:extLst>
                </p:cNvPr>
                <p:cNvSpPr>
                  <a:spLocks/>
                </p:cNvSpPr>
                <p:nvPr/>
              </p:nvSpPr>
              <p:spPr bwMode="auto">
                <a:xfrm>
                  <a:off x="5805489" y="4484688"/>
                  <a:ext cx="57150" cy="63500"/>
                </a:xfrm>
                <a:custGeom>
                  <a:avLst/>
                  <a:gdLst>
                    <a:gd name="T0" fmla="*/ 10 w 36"/>
                    <a:gd name="T1" fmla="*/ 0 h 40"/>
                    <a:gd name="T2" fmla="*/ 10 w 36"/>
                    <a:gd name="T3" fmla="*/ 0 h 40"/>
                    <a:gd name="T4" fmla="*/ 16 w 36"/>
                    <a:gd name="T5" fmla="*/ 0 h 40"/>
                    <a:gd name="T6" fmla="*/ 21 w 36"/>
                    <a:gd name="T7" fmla="*/ 0 h 40"/>
                    <a:gd name="T8" fmla="*/ 21 w 36"/>
                    <a:gd name="T9" fmla="*/ 0 h 40"/>
                    <a:gd name="T10" fmla="*/ 21 w 36"/>
                    <a:gd name="T11" fmla="*/ 5 h 40"/>
                    <a:gd name="T12" fmla="*/ 26 w 36"/>
                    <a:gd name="T13" fmla="*/ 10 h 40"/>
                    <a:gd name="T14" fmla="*/ 31 w 36"/>
                    <a:gd name="T15" fmla="*/ 15 h 40"/>
                    <a:gd name="T16" fmla="*/ 36 w 36"/>
                    <a:gd name="T17" fmla="*/ 30 h 40"/>
                    <a:gd name="T18" fmla="*/ 31 w 36"/>
                    <a:gd name="T19" fmla="*/ 25 h 40"/>
                    <a:gd name="T20" fmla="*/ 26 w 36"/>
                    <a:gd name="T21" fmla="*/ 25 h 40"/>
                    <a:gd name="T22" fmla="*/ 26 w 36"/>
                    <a:gd name="T23" fmla="*/ 30 h 40"/>
                    <a:gd name="T24" fmla="*/ 21 w 36"/>
                    <a:gd name="T25" fmla="*/ 30 h 40"/>
                    <a:gd name="T26" fmla="*/ 16 w 36"/>
                    <a:gd name="T27" fmla="*/ 30 h 40"/>
                    <a:gd name="T28" fmla="*/ 16 w 36"/>
                    <a:gd name="T29" fmla="*/ 35 h 40"/>
                    <a:gd name="T30" fmla="*/ 10 w 36"/>
                    <a:gd name="T31" fmla="*/ 40 h 40"/>
                    <a:gd name="T32" fmla="*/ 5 w 36"/>
                    <a:gd name="T33" fmla="*/ 35 h 40"/>
                    <a:gd name="T34" fmla="*/ 0 w 36"/>
                    <a:gd name="T35" fmla="*/ 30 h 40"/>
                    <a:gd name="T36" fmla="*/ 5 w 36"/>
                    <a:gd name="T37" fmla="*/ 30 h 40"/>
                    <a:gd name="T38" fmla="*/ 5 w 36"/>
                    <a:gd name="T39" fmla="*/ 30 h 40"/>
                    <a:gd name="T40" fmla="*/ 5 w 36"/>
                    <a:gd name="T41" fmla="*/ 30 h 40"/>
                    <a:gd name="T42" fmla="*/ 5 w 36"/>
                    <a:gd name="T43" fmla="*/ 30 h 40"/>
                    <a:gd name="T44" fmla="*/ 5 w 36"/>
                    <a:gd name="T45" fmla="*/ 30 h 40"/>
                    <a:gd name="T46" fmla="*/ 5 w 36"/>
                    <a:gd name="T47" fmla="*/ 25 h 40"/>
                    <a:gd name="T48" fmla="*/ 5 w 36"/>
                    <a:gd name="T49" fmla="*/ 25 h 40"/>
                    <a:gd name="T50" fmla="*/ 5 w 36"/>
                    <a:gd name="T51" fmla="*/ 25 h 40"/>
                    <a:gd name="T52" fmla="*/ 10 w 36"/>
                    <a:gd name="T53" fmla="*/ 20 h 40"/>
                    <a:gd name="T54" fmla="*/ 10 w 36"/>
                    <a:gd name="T55" fmla="*/ 20 h 40"/>
                    <a:gd name="T56" fmla="*/ 10 w 36"/>
                    <a:gd name="T57" fmla="*/ 20 h 40"/>
                    <a:gd name="T58" fmla="*/ 10 w 36"/>
                    <a:gd name="T59" fmla="*/ 20 h 40"/>
                    <a:gd name="T60" fmla="*/ 10 w 36"/>
                    <a:gd name="T61" fmla="*/ 20 h 40"/>
                    <a:gd name="T62" fmla="*/ 10 w 36"/>
                    <a:gd name="T63" fmla="*/ 20 h 40"/>
                    <a:gd name="T64" fmla="*/ 10 w 36"/>
                    <a:gd name="T65" fmla="*/ 20 h 40"/>
                    <a:gd name="T66" fmla="*/ 10 w 36"/>
                    <a:gd name="T67" fmla="*/ 20 h 40"/>
                    <a:gd name="T68" fmla="*/ 10 w 36"/>
                    <a:gd name="T69" fmla="*/ 15 h 40"/>
                    <a:gd name="T70" fmla="*/ 10 w 36"/>
                    <a:gd name="T71" fmla="*/ 15 h 40"/>
                    <a:gd name="T72" fmla="*/ 10 w 36"/>
                    <a:gd name="T73" fmla="*/ 15 h 40"/>
                    <a:gd name="T74" fmla="*/ 10 w 36"/>
                    <a:gd name="T75" fmla="*/ 15 h 40"/>
                    <a:gd name="T76" fmla="*/ 10 w 36"/>
                    <a:gd name="T77" fmla="*/ 10 h 40"/>
                    <a:gd name="T78" fmla="*/ 5 w 36"/>
                    <a:gd name="T79" fmla="*/ 10 h 40"/>
                    <a:gd name="T80" fmla="*/ 10 w 36"/>
                    <a:gd name="T81" fmla="*/ 10 h 40"/>
                    <a:gd name="T82" fmla="*/ 10 w 36"/>
                    <a:gd name="T83" fmla="*/ 10 h 40"/>
                    <a:gd name="T84" fmla="*/ 10 w 36"/>
                    <a:gd name="T85" fmla="*/ 10 h 40"/>
                    <a:gd name="T86" fmla="*/ 10 w 36"/>
                    <a:gd name="T87" fmla="*/ 5 h 40"/>
                    <a:gd name="T88" fmla="*/ 10 w 36"/>
                    <a:gd name="T89" fmla="*/ 5 h 40"/>
                    <a:gd name="T90" fmla="*/ 10 w 36"/>
                    <a:gd name="T91" fmla="*/ 5 h 40"/>
                    <a:gd name="T92" fmla="*/ 10 w 36"/>
                    <a:gd name="T93" fmla="*/ 5 h 40"/>
                    <a:gd name="T94" fmla="*/ 10 w 36"/>
                    <a:gd name="T95" fmla="*/ 5 h 40"/>
                    <a:gd name="T96" fmla="*/ 10 w 36"/>
                    <a:gd name="T97" fmla="*/ 5 h 40"/>
                    <a:gd name="T98" fmla="*/ 10 w 36"/>
                    <a:gd name="T99" fmla="*/ 5 h 40"/>
                    <a:gd name="T100" fmla="*/ 10 w 36"/>
                    <a:gd name="T101" fmla="*/ 5 h 40"/>
                    <a:gd name="T102" fmla="*/ 10 w 36"/>
                    <a:gd name="T10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40">
                      <a:moveTo>
                        <a:pt x="10" y="0"/>
                      </a:moveTo>
                      <a:lnTo>
                        <a:pt x="10" y="0"/>
                      </a:lnTo>
                      <a:lnTo>
                        <a:pt x="16" y="0"/>
                      </a:lnTo>
                      <a:lnTo>
                        <a:pt x="21" y="0"/>
                      </a:lnTo>
                      <a:lnTo>
                        <a:pt x="21" y="0"/>
                      </a:lnTo>
                      <a:lnTo>
                        <a:pt x="21" y="5"/>
                      </a:lnTo>
                      <a:lnTo>
                        <a:pt x="26" y="10"/>
                      </a:lnTo>
                      <a:lnTo>
                        <a:pt x="31" y="15"/>
                      </a:lnTo>
                      <a:lnTo>
                        <a:pt x="36" y="30"/>
                      </a:lnTo>
                      <a:lnTo>
                        <a:pt x="31" y="25"/>
                      </a:lnTo>
                      <a:lnTo>
                        <a:pt x="26" y="25"/>
                      </a:lnTo>
                      <a:lnTo>
                        <a:pt x="26" y="30"/>
                      </a:lnTo>
                      <a:lnTo>
                        <a:pt x="21" y="30"/>
                      </a:lnTo>
                      <a:lnTo>
                        <a:pt x="16" y="30"/>
                      </a:lnTo>
                      <a:lnTo>
                        <a:pt x="16" y="35"/>
                      </a:lnTo>
                      <a:lnTo>
                        <a:pt x="10" y="40"/>
                      </a:lnTo>
                      <a:lnTo>
                        <a:pt x="5" y="35"/>
                      </a:lnTo>
                      <a:lnTo>
                        <a:pt x="0" y="30"/>
                      </a:lnTo>
                      <a:lnTo>
                        <a:pt x="5" y="30"/>
                      </a:lnTo>
                      <a:lnTo>
                        <a:pt x="5" y="30"/>
                      </a:lnTo>
                      <a:lnTo>
                        <a:pt x="5" y="30"/>
                      </a:lnTo>
                      <a:lnTo>
                        <a:pt x="5" y="30"/>
                      </a:lnTo>
                      <a:lnTo>
                        <a:pt x="5" y="30"/>
                      </a:lnTo>
                      <a:lnTo>
                        <a:pt x="5" y="25"/>
                      </a:lnTo>
                      <a:lnTo>
                        <a:pt x="5" y="25"/>
                      </a:lnTo>
                      <a:lnTo>
                        <a:pt x="5" y="25"/>
                      </a:lnTo>
                      <a:lnTo>
                        <a:pt x="10" y="20"/>
                      </a:lnTo>
                      <a:lnTo>
                        <a:pt x="10" y="20"/>
                      </a:lnTo>
                      <a:lnTo>
                        <a:pt x="10" y="20"/>
                      </a:lnTo>
                      <a:lnTo>
                        <a:pt x="10" y="20"/>
                      </a:lnTo>
                      <a:lnTo>
                        <a:pt x="10" y="20"/>
                      </a:lnTo>
                      <a:lnTo>
                        <a:pt x="10" y="20"/>
                      </a:lnTo>
                      <a:lnTo>
                        <a:pt x="10" y="20"/>
                      </a:lnTo>
                      <a:lnTo>
                        <a:pt x="10" y="20"/>
                      </a:lnTo>
                      <a:lnTo>
                        <a:pt x="10" y="15"/>
                      </a:lnTo>
                      <a:lnTo>
                        <a:pt x="10" y="15"/>
                      </a:lnTo>
                      <a:lnTo>
                        <a:pt x="10" y="15"/>
                      </a:lnTo>
                      <a:lnTo>
                        <a:pt x="10" y="15"/>
                      </a:lnTo>
                      <a:lnTo>
                        <a:pt x="10" y="10"/>
                      </a:lnTo>
                      <a:lnTo>
                        <a:pt x="5" y="10"/>
                      </a:lnTo>
                      <a:lnTo>
                        <a:pt x="10" y="10"/>
                      </a:lnTo>
                      <a:lnTo>
                        <a:pt x="10" y="10"/>
                      </a:lnTo>
                      <a:lnTo>
                        <a:pt x="10" y="10"/>
                      </a:lnTo>
                      <a:lnTo>
                        <a:pt x="10" y="5"/>
                      </a:lnTo>
                      <a:lnTo>
                        <a:pt x="10" y="5"/>
                      </a:lnTo>
                      <a:lnTo>
                        <a:pt x="10" y="5"/>
                      </a:lnTo>
                      <a:lnTo>
                        <a:pt x="10" y="5"/>
                      </a:lnTo>
                      <a:lnTo>
                        <a:pt x="10" y="5"/>
                      </a:lnTo>
                      <a:lnTo>
                        <a:pt x="10" y="5"/>
                      </a:lnTo>
                      <a:lnTo>
                        <a:pt x="10" y="5"/>
                      </a:lnTo>
                      <a:lnTo>
                        <a:pt x="10" y="5"/>
                      </a:lnTo>
                      <a:lnTo>
                        <a:pt x="10" y="0"/>
                      </a:lnTo>
                    </a:path>
                  </a:pathLst>
                </a:custGeom>
                <a:grpFill/>
                <a:ln w="3175" cap="rnd">
                  <a:noFill/>
                  <a:prstDash val="solid"/>
                  <a:miter lim="800000"/>
                  <a:headEnd/>
                  <a:tailEnd/>
                </a:ln>
              </p:spPr>
              <p:txBody>
                <a:bodyPr/>
                <a:lstStyle/>
                <a:p>
                  <a:endParaRPr lang="en-US"/>
                </a:p>
              </p:txBody>
            </p:sp>
            <p:sp>
              <p:nvSpPr>
                <p:cNvPr id="122" name="Freeform 108">
                  <a:extLst>
                    <a:ext uri="{FF2B5EF4-FFF2-40B4-BE49-F238E27FC236}">
                      <a16:creationId xmlns:a16="http://schemas.microsoft.com/office/drawing/2014/main" id="{3068F70D-64DC-4051-8614-C6A2DBF00892}"/>
                    </a:ext>
                  </a:extLst>
                </p:cNvPr>
                <p:cNvSpPr>
                  <a:spLocks/>
                </p:cNvSpPr>
                <p:nvPr/>
              </p:nvSpPr>
              <p:spPr bwMode="auto">
                <a:xfrm>
                  <a:off x="5734051" y="4419600"/>
                  <a:ext cx="55563" cy="33338"/>
                </a:xfrm>
                <a:custGeom>
                  <a:avLst/>
                  <a:gdLst>
                    <a:gd name="T0" fmla="*/ 15 w 35"/>
                    <a:gd name="T1" fmla="*/ 16 h 21"/>
                    <a:gd name="T2" fmla="*/ 15 w 35"/>
                    <a:gd name="T3" fmla="*/ 16 h 21"/>
                    <a:gd name="T4" fmla="*/ 10 w 35"/>
                    <a:gd name="T5" fmla="*/ 21 h 21"/>
                    <a:gd name="T6" fmla="*/ 5 w 35"/>
                    <a:gd name="T7" fmla="*/ 16 h 21"/>
                    <a:gd name="T8" fmla="*/ 5 w 35"/>
                    <a:gd name="T9" fmla="*/ 11 h 21"/>
                    <a:gd name="T10" fmla="*/ 10 w 35"/>
                    <a:gd name="T11" fmla="*/ 11 h 21"/>
                    <a:gd name="T12" fmla="*/ 10 w 35"/>
                    <a:gd name="T13" fmla="*/ 11 h 21"/>
                    <a:gd name="T14" fmla="*/ 10 w 35"/>
                    <a:gd name="T15" fmla="*/ 11 h 21"/>
                    <a:gd name="T16" fmla="*/ 5 w 35"/>
                    <a:gd name="T17" fmla="*/ 11 h 21"/>
                    <a:gd name="T18" fmla="*/ 5 w 35"/>
                    <a:gd name="T19" fmla="*/ 11 h 21"/>
                    <a:gd name="T20" fmla="*/ 5 w 35"/>
                    <a:gd name="T21" fmla="*/ 11 h 21"/>
                    <a:gd name="T22" fmla="*/ 5 w 35"/>
                    <a:gd name="T23" fmla="*/ 11 h 21"/>
                    <a:gd name="T24" fmla="*/ 0 w 35"/>
                    <a:gd name="T25" fmla="*/ 11 h 21"/>
                    <a:gd name="T26" fmla="*/ 0 w 35"/>
                    <a:gd name="T27" fmla="*/ 6 h 21"/>
                    <a:gd name="T28" fmla="*/ 0 w 35"/>
                    <a:gd name="T29" fmla="*/ 6 h 21"/>
                    <a:gd name="T30" fmla="*/ 0 w 35"/>
                    <a:gd name="T31" fmla="*/ 6 h 21"/>
                    <a:gd name="T32" fmla="*/ 0 w 35"/>
                    <a:gd name="T33" fmla="*/ 6 h 21"/>
                    <a:gd name="T34" fmla="*/ 0 w 35"/>
                    <a:gd name="T35" fmla="*/ 6 h 21"/>
                    <a:gd name="T36" fmla="*/ 0 w 35"/>
                    <a:gd name="T37" fmla="*/ 6 h 21"/>
                    <a:gd name="T38" fmla="*/ 0 w 35"/>
                    <a:gd name="T39" fmla="*/ 6 h 21"/>
                    <a:gd name="T40" fmla="*/ 0 w 35"/>
                    <a:gd name="T41" fmla="*/ 6 h 21"/>
                    <a:gd name="T42" fmla="*/ 0 w 35"/>
                    <a:gd name="T43" fmla="*/ 6 h 21"/>
                    <a:gd name="T44" fmla="*/ 0 w 35"/>
                    <a:gd name="T45" fmla="*/ 6 h 21"/>
                    <a:gd name="T46" fmla="*/ 5 w 35"/>
                    <a:gd name="T47" fmla="*/ 6 h 21"/>
                    <a:gd name="T48" fmla="*/ 10 w 35"/>
                    <a:gd name="T49" fmla="*/ 0 h 21"/>
                    <a:gd name="T50" fmla="*/ 15 w 35"/>
                    <a:gd name="T51" fmla="*/ 0 h 21"/>
                    <a:gd name="T52" fmla="*/ 20 w 35"/>
                    <a:gd name="T53" fmla="*/ 0 h 21"/>
                    <a:gd name="T54" fmla="*/ 20 w 35"/>
                    <a:gd name="T55" fmla="*/ 6 h 21"/>
                    <a:gd name="T56" fmla="*/ 20 w 35"/>
                    <a:gd name="T57" fmla="*/ 6 h 21"/>
                    <a:gd name="T58" fmla="*/ 20 w 35"/>
                    <a:gd name="T59" fmla="*/ 6 h 21"/>
                    <a:gd name="T60" fmla="*/ 20 w 35"/>
                    <a:gd name="T61" fmla="*/ 6 h 21"/>
                    <a:gd name="T62" fmla="*/ 20 w 35"/>
                    <a:gd name="T63" fmla="*/ 6 h 21"/>
                    <a:gd name="T64" fmla="*/ 20 w 35"/>
                    <a:gd name="T65" fmla="*/ 6 h 21"/>
                    <a:gd name="T66" fmla="*/ 20 w 35"/>
                    <a:gd name="T67" fmla="*/ 6 h 21"/>
                    <a:gd name="T68" fmla="*/ 20 w 35"/>
                    <a:gd name="T69" fmla="*/ 6 h 21"/>
                    <a:gd name="T70" fmla="*/ 25 w 35"/>
                    <a:gd name="T71" fmla="*/ 6 h 21"/>
                    <a:gd name="T72" fmla="*/ 25 w 35"/>
                    <a:gd name="T73" fmla="*/ 6 h 21"/>
                    <a:gd name="T74" fmla="*/ 25 w 35"/>
                    <a:gd name="T75" fmla="*/ 6 h 21"/>
                    <a:gd name="T76" fmla="*/ 25 w 35"/>
                    <a:gd name="T77" fmla="*/ 6 h 21"/>
                    <a:gd name="T78" fmla="*/ 25 w 35"/>
                    <a:gd name="T79" fmla="*/ 6 h 21"/>
                    <a:gd name="T80" fmla="*/ 25 w 35"/>
                    <a:gd name="T81" fmla="*/ 6 h 21"/>
                    <a:gd name="T82" fmla="*/ 25 w 35"/>
                    <a:gd name="T83" fmla="*/ 6 h 21"/>
                    <a:gd name="T84" fmla="*/ 35 w 35"/>
                    <a:gd name="T85" fmla="*/ 6 h 21"/>
                    <a:gd name="T86" fmla="*/ 35 w 35"/>
                    <a:gd name="T87" fmla="*/ 11 h 21"/>
                    <a:gd name="T88" fmla="*/ 35 w 35"/>
                    <a:gd name="T89" fmla="*/ 16 h 21"/>
                    <a:gd name="T90" fmla="*/ 30 w 35"/>
                    <a:gd name="T91" fmla="*/ 16 h 21"/>
                    <a:gd name="T92" fmla="*/ 30 w 35"/>
                    <a:gd name="T93" fmla="*/ 16 h 21"/>
                    <a:gd name="T94" fmla="*/ 30 w 35"/>
                    <a:gd name="T95" fmla="*/ 21 h 21"/>
                    <a:gd name="T96" fmla="*/ 30 w 35"/>
                    <a:gd name="T97" fmla="*/ 21 h 21"/>
                    <a:gd name="T98" fmla="*/ 25 w 35"/>
                    <a:gd name="T99" fmla="*/ 16 h 21"/>
                    <a:gd name="T100" fmla="*/ 25 w 35"/>
                    <a:gd name="T101" fmla="*/ 16 h 21"/>
                    <a:gd name="T102" fmla="*/ 20 w 35"/>
                    <a:gd name="T103" fmla="*/ 21 h 21"/>
                    <a:gd name="T104" fmla="*/ 20 w 35"/>
                    <a:gd name="T105" fmla="*/ 21 h 21"/>
                    <a:gd name="T106" fmla="*/ 15 w 35"/>
                    <a:gd name="T10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 h="21">
                      <a:moveTo>
                        <a:pt x="15" y="16"/>
                      </a:moveTo>
                      <a:lnTo>
                        <a:pt x="15" y="16"/>
                      </a:lnTo>
                      <a:lnTo>
                        <a:pt x="10" y="21"/>
                      </a:lnTo>
                      <a:lnTo>
                        <a:pt x="5" y="16"/>
                      </a:lnTo>
                      <a:lnTo>
                        <a:pt x="5" y="11"/>
                      </a:lnTo>
                      <a:lnTo>
                        <a:pt x="10" y="11"/>
                      </a:lnTo>
                      <a:lnTo>
                        <a:pt x="10" y="11"/>
                      </a:lnTo>
                      <a:lnTo>
                        <a:pt x="10" y="11"/>
                      </a:lnTo>
                      <a:lnTo>
                        <a:pt x="5" y="11"/>
                      </a:lnTo>
                      <a:lnTo>
                        <a:pt x="5" y="11"/>
                      </a:lnTo>
                      <a:lnTo>
                        <a:pt x="5" y="11"/>
                      </a:lnTo>
                      <a:lnTo>
                        <a:pt x="5"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10" y="0"/>
                      </a:lnTo>
                      <a:lnTo>
                        <a:pt x="15" y="0"/>
                      </a:lnTo>
                      <a:lnTo>
                        <a:pt x="20" y="0"/>
                      </a:lnTo>
                      <a:lnTo>
                        <a:pt x="20" y="6"/>
                      </a:lnTo>
                      <a:lnTo>
                        <a:pt x="20" y="6"/>
                      </a:lnTo>
                      <a:lnTo>
                        <a:pt x="20" y="6"/>
                      </a:lnTo>
                      <a:lnTo>
                        <a:pt x="20" y="6"/>
                      </a:lnTo>
                      <a:lnTo>
                        <a:pt x="20" y="6"/>
                      </a:lnTo>
                      <a:lnTo>
                        <a:pt x="20" y="6"/>
                      </a:lnTo>
                      <a:lnTo>
                        <a:pt x="20" y="6"/>
                      </a:lnTo>
                      <a:lnTo>
                        <a:pt x="20" y="6"/>
                      </a:lnTo>
                      <a:lnTo>
                        <a:pt x="25" y="6"/>
                      </a:lnTo>
                      <a:lnTo>
                        <a:pt x="25" y="6"/>
                      </a:lnTo>
                      <a:lnTo>
                        <a:pt x="25" y="6"/>
                      </a:lnTo>
                      <a:lnTo>
                        <a:pt x="25" y="6"/>
                      </a:lnTo>
                      <a:lnTo>
                        <a:pt x="25" y="6"/>
                      </a:lnTo>
                      <a:lnTo>
                        <a:pt x="25" y="6"/>
                      </a:lnTo>
                      <a:lnTo>
                        <a:pt x="25" y="6"/>
                      </a:lnTo>
                      <a:lnTo>
                        <a:pt x="35" y="6"/>
                      </a:lnTo>
                      <a:lnTo>
                        <a:pt x="35" y="11"/>
                      </a:lnTo>
                      <a:lnTo>
                        <a:pt x="35" y="16"/>
                      </a:lnTo>
                      <a:lnTo>
                        <a:pt x="30" y="16"/>
                      </a:lnTo>
                      <a:lnTo>
                        <a:pt x="30" y="16"/>
                      </a:lnTo>
                      <a:lnTo>
                        <a:pt x="30" y="21"/>
                      </a:lnTo>
                      <a:lnTo>
                        <a:pt x="30" y="21"/>
                      </a:lnTo>
                      <a:lnTo>
                        <a:pt x="25" y="16"/>
                      </a:lnTo>
                      <a:lnTo>
                        <a:pt x="25" y="16"/>
                      </a:lnTo>
                      <a:lnTo>
                        <a:pt x="20" y="21"/>
                      </a:lnTo>
                      <a:lnTo>
                        <a:pt x="20" y="21"/>
                      </a:lnTo>
                      <a:lnTo>
                        <a:pt x="15" y="16"/>
                      </a:lnTo>
                    </a:path>
                  </a:pathLst>
                </a:custGeom>
                <a:grpFill/>
                <a:ln w="3175" cap="rnd">
                  <a:noFill/>
                  <a:prstDash val="solid"/>
                  <a:miter lim="800000"/>
                  <a:headEnd/>
                  <a:tailEnd/>
                </a:ln>
              </p:spPr>
              <p:txBody>
                <a:bodyPr/>
                <a:lstStyle/>
                <a:p>
                  <a:endParaRPr lang="en-US"/>
                </a:p>
              </p:txBody>
            </p:sp>
            <p:sp>
              <p:nvSpPr>
                <p:cNvPr id="123" name="Freeform 109">
                  <a:extLst>
                    <a:ext uri="{FF2B5EF4-FFF2-40B4-BE49-F238E27FC236}">
                      <a16:creationId xmlns:a16="http://schemas.microsoft.com/office/drawing/2014/main" id="{CCEC1E73-68E5-4D97-BC51-61E2B4614070}"/>
                    </a:ext>
                  </a:extLst>
                </p:cNvPr>
                <p:cNvSpPr>
                  <a:spLocks/>
                </p:cNvSpPr>
                <p:nvPr/>
              </p:nvSpPr>
              <p:spPr bwMode="auto">
                <a:xfrm>
                  <a:off x="5765801" y="4356100"/>
                  <a:ext cx="88900" cy="63500"/>
                </a:xfrm>
                <a:custGeom>
                  <a:avLst/>
                  <a:gdLst>
                    <a:gd name="T0" fmla="*/ 25 w 56"/>
                    <a:gd name="T1" fmla="*/ 5 h 40"/>
                    <a:gd name="T2" fmla="*/ 56 w 56"/>
                    <a:gd name="T3" fmla="*/ 0 h 40"/>
                    <a:gd name="T4" fmla="*/ 56 w 56"/>
                    <a:gd name="T5" fmla="*/ 10 h 40"/>
                    <a:gd name="T6" fmla="*/ 56 w 56"/>
                    <a:gd name="T7" fmla="*/ 15 h 40"/>
                    <a:gd name="T8" fmla="*/ 56 w 56"/>
                    <a:gd name="T9" fmla="*/ 15 h 40"/>
                    <a:gd name="T10" fmla="*/ 56 w 56"/>
                    <a:gd name="T11" fmla="*/ 15 h 40"/>
                    <a:gd name="T12" fmla="*/ 56 w 56"/>
                    <a:gd name="T13" fmla="*/ 15 h 40"/>
                    <a:gd name="T14" fmla="*/ 56 w 56"/>
                    <a:gd name="T15" fmla="*/ 20 h 40"/>
                    <a:gd name="T16" fmla="*/ 56 w 56"/>
                    <a:gd name="T17" fmla="*/ 20 h 40"/>
                    <a:gd name="T18" fmla="*/ 56 w 56"/>
                    <a:gd name="T19" fmla="*/ 20 h 40"/>
                    <a:gd name="T20" fmla="*/ 56 w 56"/>
                    <a:gd name="T21" fmla="*/ 20 h 40"/>
                    <a:gd name="T22" fmla="*/ 51 w 56"/>
                    <a:gd name="T23" fmla="*/ 20 h 40"/>
                    <a:gd name="T24" fmla="*/ 51 w 56"/>
                    <a:gd name="T25" fmla="*/ 20 h 40"/>
                    <a:gd name="T26" fmla="*/ 51 w 56"/>
                    <a:gd name="T27" fmla="*/ 20 h 40"/>
                    <a:gd name="T28" fmla="*/ 51 w 56"/>
                    <a:gd name="T29" fmla="*/ 20 h 40"/>
                    <a:gd name="T30" fmla="*/ 51 w 56"/>
                    <a:gd name="T31" fmla="*/ 20 h 40"/>
                    <a:gd name="T32" fmla="*/ 51 w 56"/>
                    <a:gd name="T33" fmla="*/ 25 h 40"/>
                    <a:gd name="T34" fmla="*/ 51 w 56"/>
                    <a:gd name="T35" fmla="*/ 25 h 40"/>
                    <a:gd name="T36" fmla="*/ 51 w 56"/>
                    <a:gd name="T37" fmla="*/ 25 h 40"/>
                    <a:gd name="T38" fmla="*/ 51 w 56"/>
                    <a:gd name="T39" fmla="*/ 25 h 40"/>
                    <a:gd name="T40" fmla="*/ 51 w 56"/>
                    <a:gd name="T41" fmla="*/ 25 h 40"/>
                    <a:gd name="T42" fmla="*/ 30 w 56"/>
                    <a:gd name="T43" fmla="*/ 25 h 40"/>
                    <a:gd name="T44" fmla="*/ 30 w 56"/>
                    <a:gd name="T45" fmla="*/ 25 h 40"/>
                    <a:gd name="T46" fmla="*/ 30 w 56"/>
                    <a:gd name="T47" fmla="*/ 25 h 40"/>
                    <a:gd name="T48" fmla="*/ 30 w 56"/>
                    <a:gd name="T49" fmla="*/ 25 h 40"/>
                    <a:gd name="T50" fmla="*/ 30 w 56"/>
                    <a:gd name="T51" fmla="*/ 25 h 40"/>
                    <a:gd name="T52" fmla="*/ 30 w 56"/>
                    <a:gd name="T53" fmla="*/ 25 h 40"/>
                    <a:gd name="T54" fmla="*/ 30 w 56"/>
                    <a:gd name="T55" fmla="*/ 25 h 40"/>
                    <a:gd name="T56" fmla="*/ 30 w 56"/>
                    <a:gd name="T57" fmla="*/ 25 h 40"/>
                    <a:gd name="T58" fmla="*/ 30 w 56"/>
                    <a:gd name="T59" fmla="*/ 25 h 40"/>
                    <a:gd name="T60" fmla="*/ 30 w 56"/>
                    <a:gd name="T61" fmla="*/ 25 h 40"/>
                    <a:gd name="T62" fmla="*/ 30 w 56"/>
                    <a:gd name="T63" fmla="*/ 30 h 40"/>
                    <a:gd name="T64" fmla="*/ 30 w 56"/>
                    <a:gd name="T65" fmla="*/ 30 h 40"/>
                    <a:gd name="T66" fmla="*/ 30 w 56"/>
                    <a:gd name="T67" fmla="*/ 30 h 40"/>
                    <a:gd name="T68" fmla="*/ 25 w 56"/>
                    <a:gd name="T69" fmla="*/ 30 h 40"/>
                    <a:gd name="T70" fmla="*/ 25 w 56"/>
                    <a:gd name="T71" fmla="*/ 35 h 40"/>
                    <a:gd name="T72" fmla="*/ 25 w 56"/>
                    <a:gd name="T73" fmla="*/ 35 h 40"/>
                    <a:gd name="T74" fmla="*/ 20 w 56"/>
                    <a:gd name="T75" fmla="*/ 40 h 40"/>
                    <a:gd name="T76" fmla="*/ 15 w 56"/>
                    <a:gd name="T77" fmla="*/ 35 h 40"/>
                    <a:gd name="T78" fmla="*/ 15 w 56"/>
                    <a:gd name="T79" fmla="*/ 35 h 40"/>
                    <a:gd name="T80" fmla="*/ 15 w 56"/>
                    <a:gd name="T81" fmla="*/ 35 h 40"/>
                    <a:gd name="T82" fmla="*/ 15 w 56"/>
                    <a:gd name="T83" fmla="*/ 35 h 40"/>
                    <a:gd name="T84" fmla="*/ 10 w 56"/>
                    <a:gd name="T85" fmla="*/ 35 h 40"/>
                    <a:gd name="T86" fmla="*/ 10 w 56"/>
                    <a:gd name="T87" fmla="*/ 30 h 40"/>
                    <a:gd name="T88" fmla="*/ 10 w 56"/>
                    <a:gd name="T89" fmla="*/ 30 h 40"/>
                    <a:gd name="T90" fmla="*/ 0 w 56"/>
                    <a:gd name="T91" fmla="*/ 15 h 40"/>
                    <a:gd name="T92" fmla="*/ 10 w 56"/>
                    <a:gd name="T93" fmla="*/ 10 h 40"/>
                    <a:gd name="T94" fmla="*/ 10 w 56"/>
                    <a:gd name="T95" fmla="*/ 5 h 40"/>
                    <a:gd name="T96" fmla="*/ 15 w 56"/>
                    <a:gd name="T97" fmla="*/ 10 h 40"/>
                    <a:gd name="T98" fmla="*/ 25 w 56"/>
                    <a:gd name="T99"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40">
                      <a:moveTo>
                        <a:pt x="25" y="5"/>
                      </a:moveTo>
                      <a:lnTo>
                        <a:pt x="25" y="5"/>
                      </a:lnTo>
                      <a:lnTo>
                        <a:pt x="30" y="0"/>
                      </a:lnTo>
                      <a:lnTo>
                        <a:pt x="56" y="0"/>
                      </a:lnTo>
                      <a:lnTo>
                        <a:pt x="56" y="5"/>
                      </a:lnTo>
                      <a:lnTo>
                        <a:pt x="56" y="10"/>
                      </a:lnTo>
                      <a:lnTo>
                        <a:pt x="56" y="10"/>
                      </a:lnTo>
                      <a:lnTo>
                        <a:pt x="56" y="15"/>
                      </a:lnTo>
                      <a:lnTo>
                        <a:pt x="56" y="15"/>
                      </a:lnTo>
                      <a:lnTo>
                        <a:pt x="56" y="15"/>
                      </a:lnTo>
                      <a:lnTo>
                        <a:pt x="56" y="15"/>
                      </a:lnTo>
                      <a:lnTo>
                        <a:pt x="56" y="15"/>
                      </a:lnTo>
                      <a:lnTo>
                        <a:pt x="56" y="15"/>
                      </a:lnTo>
                      <a:lnTo>
                        <a:pt x="56" y="15"/>
                      </a:lnTo>
                      <a:lnTo>
                        <a:pt x="56" y="15"/>
                      </a:lnTo>
                      <a:lnTo>
                        <a:pt x="56" y="20"/>
                      </a:lnTo>
                      <a:lnTo>
                        <a:pt x="56" y="20"/>
                      </a:lnTo>
                      <a:lnTo>
                        <a:pt x="56" y="20"/>
                      </a:lnTo>
                      <a:lnTo>
                        <a:pt x="56" y="20"/>
                      </a:lnTo>
                      <a:lnTo>
                        <a:pt x="56" y="20"/>
                      </a:lnTo>
                      <a:lnTo>
                        <a:pt x="56" y="20"/>
                      </a:lnTo>
                      <a:lnTo>
                        <a:pt x="56" y="20"/>
                      </a:lnTo>
                      <a:lnTo>
                        <a:pt x="56" y="20"/>
                      </a:lnTo>
                      <a:lnTo>
                        <a:pt x="51" y="20"/>
                      </a:lnTo>
                      <a:lnTo>
                        <a:pt x="51" y="20"/>
                      </a:lnTo>
                      <a:lnTo>
                        <a:pt x="51" y="20"/>
                      </a:lnTo>
                      <a:lnTo>
                        <a:pt x="51" y="20"/>
                      </a:lnTo>
                      <a:lnTo>
                        <a:pt x="51" y="20"/>
                      </a:lnTo>
                      <a:lnTo>
                        <a:pt x="51" y="20"/>
                      </a:lnTo>
                      <a:lnTo>
                        <a:pt x="51" y="20"/>
                      </a:lnTo>
                      <a:lnTo>
                        <a:pt x="51" y="20"/>
                      </a:lnTo>
                      <a:lnTo>
                        <a:pt x="51" y="20"/>
                      </a:lnTo>
                      <a:lnTo>
                        <a:pt x="51" y="25"/>
                      </a:lnTo>
                      <a:lnTo>
                        <a:pt x="51" y="25"/>
                      </a:lnTo>
                      <a:lnTo>
                        <a:pt x="51" y="25"/>
                      </a:lnTo>
                      <a:lnTo>
                        <a:pt x="51" y="25"/>
                      </a:lnTo>
                      <a:lnTo>
                        <a:pt x="51" y="25"/>
                      </a:lnTo>
                      <a:lnTo>
                        <a:pt x="51" y="25"/>
                      </a:lnTo>
                      <a:lnTo>
                        <a:pt x="51" y="25"/>
                      </a:lnTo>
                      <a:lnTo>
                        <a:pt x="51" y="25"/>
                      </a:lnTo>
                      <a:lnTo>
                        <a:pt x="51" y="25"/>
                      </a:lnTo>
                      <a:lnTo>
                        <a:pt x="51" y="25"/>
                      </a:lnTo>
                      <a:lnTo>
                        <a:pt x="35"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25"/>
                      </a:lnTo>
                      <a:lnTo>
                        <a:pt x="30" y="30"/>
                      </a:lnTo>
                      <a:lnTo>
                        <a:pt x="30" y="30"/>
                      </a:lnTo>
                      <a:lnTo>
                        <a:pt x="30" y="30"/>
                      </a:lnTo>
                      <a:lnTo>
                        <a:pt x="30" y="30"/>
                      </a:lnTo>
                      <a:lnTo>
                        <a:pt x="30" y="30"/>
                      </a:lnTo>
                      <a:lnTo>
                        <a:pt x="25" y="30"/>
                      </a:lnTo>
                      <a:lnTo>
                        <a:pt x="25" y="30"/>
                      </a:lnTo>
                      <a:lnTo>
                        <a:pt x="25" y="30"/>
                      </a:lnTo>
                      <a:lnTo>
                        <a:pt x="25" y="35"/>
                      </a:lnTo>
                      <a:lnTo>
                        <a:pt x="25" y="35"/>
                      </a:lnTo>
                      <a:lnTo>
                        <a:pt x="25" y="35"/>
                      </a:lnTo>
                      <a:lnTo>
                        <a:pt x="25" y="40"/>
                      </a:lnTo>
                      <a:lnTo>
                        <a:pt x="20" y="40"/>
                      </a:lnTo>
                      <a:lnTo>
                        <a:pt x="20" y="40"/>
                      </a:lnTo>
                      <a:lnTo>
                        <a:pt x="15" y="35"/>
                      </a:lnTo>
                      <a:lnTo>
                        <a:pt x="15" y="35"/>
                      </a:lnTo>
                      <a:lnTo>
                        <a:pt x="15" y="35"/>
                      </a:lnTo>
                      <a:lnTo>
                        <a:pt x="15" y="35"/>
                      </a:lnTo>
                      <a:lnTo>
                        <a:pt x="15" y="35"/>
                      </a:lnTo>
                      <a:lnTo>
                        <a:pt x="15" y="35"/>
                      </a:lnTo>
                      <a:lnTo>
                        <a:pt x="15" y="35"/>
                      </a:lnTo>
                      <a:lnTo>
                        <a:pt x="10" y="35"/>
                      </a:lnTo>
                      <a:lnTo>
                        <a:pt x="10" y="35"/>
                      </a:lnTo>
                      <a:lnTo>
                        <a:pt x="10" y="30"/>
                      </a:lnTo>
                      <a:lnTo>
                        <a:pt x="10" y="30"/>
                      </a:lnTo>
                      <a:lnTo>
                        <a:pt x="10" y="30"/>
                      </a:lnTo>
                      <a:lnTo>
                        <a:pt x="10" y="30"/>
                      </a:lnTo>
                      <a:lnTo>
                        <a:pt x="5" y="25"/>
                      </a:lnTo>
                      <a:lnTo>
                        <a:pt x="0" y="15"/>
                      </a:lnTo>
                      <a:lnTo>
                        <a:pt x="0" y="15"/>
                      </a:lnTo>
                      <a:lnTo>
                        <a:pt x="10" y="10"/>
                      </a:lnTo>
                      <a:lnTo>
                        <a:pt x="10" y="5"/>
                      </a:lnTo>
                      <a:lnTo>
                        <a:pt x="10" y="5"/>
                      </a:lnTo>
                      <a:lnTo>
                        <a:pt x="15" y="5"/>
                      </a:lnTo>
                      <a:lnTo>
                        <a:pt x="15" y="10"/>
                      </a:lnTo>
                      <a:lnTo>
                        <a:pt x="20" y="5"/>
                      </a:lnTo>
                      <a:lnTo>
                        <a:pt x="25" y="5"/>
                      </a:lnTo>
                      <a:lnTo>
                        <a:pt x="25" y="5"/>
                      </a:lnTo>
                    </a:path>
                  </a:pathLst>
                </a:custGeom>
                <a:grpFill/>
                <a:ln w="3175" cap="rnd">
                  <a:noFill/>
                  <a:prstDash val="solid"/>
                  <a:miter lim="800000"/>
                  <a:headEnd/>
                  <a:tailEnd/>
                </a:ln>
              </p:spPr>
              <p:txBody>
                <a:bodyPr/>
                <a:lstStyle/>
                <a:p>
                  <a:endParaRPr lang="en-US"/>
                </a:p>
              </p:txBody>
            </p:sp>
            <p:sp>
              <p:nvSpPr>
                <p:cNvPr id="124" name="Freeform 110">
                  <a:extLst>
                    <a:ext uri="{FF2B5EF4-FFF2-40B4-BE49-F238E27FC236}">
                      <a16:creationId xmlns:a16="http://schemas.microsoft.com/office/drawing/2014/main" id="{59E891D9-A475-4064-B0C4-E1A5760E41B3}"/>
                    </a:ext>
                  </a:extLst>
                </p:cNvPr>
                <p:cNvSpPr>
                  <a:spLocks/>
                </p:cNvSpPr>
                <p:nvPr/>
              </p:nvSpPr>
              <p:spPr bwMode="auto">
                <a:xfrm>
                  <a:off x="5846764" y="4445000"/>
                  <a:ext cx="47625" cy="39688"/>
                </a:xfrm>
                <a:custGeom>
                  <a:avLst/>
                  <a:gdLst>
                    <a:gd name="T0" fmla="*/ 30 w 30"/>
                    <a:gd name="T1" fmla="*/ 5 h 25"/>
                    <a:gd name="T2" fmla="*/ 30 w 30"/>
                    <a:gd name="T3" fmla="*/ 5 h 25"/>
                    <a:gd name="T4" fmla="*/ 30 w 30"/>
                    <a:gd name="T5" fmla="*/ 10 h 25"/>
                    <a:gd name="T6" fmla="*/ 25 w 30"/>
                    <a:gd name="T7" fmla="*/ 10 h 25"/>
                    <a:gd name="T8" fmla="*/ 25 w 30"/>
                    <a:gd name="T9" fmla="*/ 10 h 25"/>
                    <a:gd name="T10" fmla="*/ 25 w 30"/>
                    <a:gd name="T11" fmla="*/ 10 h 25"/>
                    <a:gd name="T12" fmla="*/ 25 w 30"/>
                    <a:gd name="T13" fmla="*/ 15 h 25"/>
                    <a:gd name="T14" fmla="*/ 25 w 30"/>
                    <a:gd name="T15" fmla="*/ 15 h 25"/>
                    <a:gd name="T16" fmla="*/ 20 w 30"/>
                    <a:gd name="T17" fmla="*/ 20 h 25"/>
                    <a:gd name="T18" fmla="*/ 20 w 30"/>
                    <a:gd name="T19" fmla="*/ 25 h 25"/>
                    <a:gd name="T20" fmla="*/ 20 w 30"/>
                    <a:gd name="T21" fmla="*/ 25 h 25"/>
                    <a:gd name="T22" fmla="*/ 20 w 30"/>
                    <a:gd name="T23" fmla="*/ 25 h 25"/>
                    <a:gd name="T24" fmla="*/ 15 w 30"/>
                    <a:gd name="T25" fmla="*/ 20 h 25"/>
                    <a:gd name="T26" fmla="*/ 10 w 30"/>
                    <a:gd name="T27" fmla="*/ 20 h 25"/>
                    <a:gd name="T28" fmla="*/ 10 w 30"/>
                    <a:gd name="T29" fmla="*/ 20 h 25"/>
                    <a:gd name="T30" fmla="*/ 10 w 30"/>
                    <a:gd name="T31" fmla="*/ 20 h 25"/>
                    <a:gd name="T32" fmla="*/ 10 w 30"/>
                    <a:gd name="T33" fmla="*/ 15 h 25"/>
                    <a:gd name="T34" fmla="*/ 10 w 30"/>
                    <a:gd name="T35" fmla="*/ 15 h 25"/>
                    <a:gd name="T36" fmla="*/ 10 w 30"/>
                    <a:gd name="T37" fmla="*/ 15 h 25"/>
                    <a:gd name="T38" fmla="*/ 10 w 30"/>
                    <a:gd name="T39" fmla="*/ 15 h 25"/>
                    <a:gd name="T40" fmla="*/ 10 w 30"/>
                    <a:gd name="T41" fmla="*/ 15 h 25"/>
                    <a:gd name="T42" fmla="*/ 10 w 30"/>
                    <a:gd name="T43" fmla="*/ 10 h 25"/>
                    <a:gd name="T44" fmla="*/ 10 w 30"/>
                    <a:gd name="T45" fmla="*/ 10 h 25"/>
                    <a:gd name="T46" fmla="*/ 10 w 30"/>
                    <a:gd name="T47" fmla="*/ 10 h 25"/>
                    <a:gd name="T48" fmla="*/ 10 w 30"/>
                    <a:gd name="T49" fmla="*/ 10 h 25"/>
                    <a:gd name="T50" fmla="*/ 5 w 30"/>
                    <a:gd name="T51" fmla="*/ 10 h 25"/>
                    <a:gd name="T52" fmla="*/ 5 w 30"/>
                    <a:gd name="T53" fmla="*/ 10 h 25"/>
                    <a:gd name="T54" fmla="*/ 5 w 30"/>
                    <a:gd name="T55" fmla="*/ 10 h 25"/>
                    <a:gd name="T56" fmla="*/ 5 w 30"/>
                    <a:gd name="T57" fmla="*/ 10 h 25"/>
                    <a:gd name="T58" fmla="*/ 5 w 30"/>
                    <a:gd name="T59" fmla="*/ 10 h 25"/>
                    <a:gd name="T60" fmla="*/ 5 w 30"/>
                    <a:gd name="T61" fmla="*/ 10 h 25"/>
                    <a:gd name="T62" fmla="*/ 5 w 30"/>
                    <a:gd name="T63" fmla="*/ 5 h 25"/>
                    <a:gd name="T64" fmla="*/ 0 w 30"/>
                    <a:gd name="T65" fmla="*/ 5 h 25"/>
                    <a:gd name="T66" fmla="*/ 0 w 30"/>
                    <a:gd name="T67" fmla="*/ 5 h 25"/>
                    <a:gd name="T68" fmla="*/ 5 w 30"/>
                    <a:gd name="T69" fmla="*/ 5 h 25"/>
                    <a:gd name="T70" fmla="*/ 5 w 30"/>
                    <a:gd name="T71" fmla="*/ 5 h 25"/>
                    <a:gd name="T72" fmla="*/ 5 w 30"/>
                    <a:gd name="T73" fmla="*/ 5 h 25"/>
                    <a:gd name="T74" fmla="*/ 5 w 30"/>
                    <a:gd name="T75" fmla="*/ 5 h 25"/>
                    <a:gd name="T76" fmla="*/ 10 w 30"/>
                    <a:gd name="T77" fmla="*/ 5 h 25"/>
                    <a:gd name="T78" fmla="*/ 10 w 30"/>
                    <a:gd name="T79" fmla="*/ 5 h 25"/>
                    <a:gd name="T80" fmla="*/ 10 w 30"/>
                    <a:gd name="T81" fmla="*/ 0 h 25"/>
                    <a:gd name="T82" fmla="*/ 10 w 30"/>
                    <a:gd name="T83" fmla="*/ 0 h 25"/>
                    <a:gd name="T84" fmla="*/ 15 w 30"/>
                    <a:gd name="T85" fmla="*/ 5 h 25"/>
                    <a:gd name="T86" fmla="*/ 25 w 30"/>
                    <a:gd name="T87" fmla="*/ 0 h 25"/>
                    <a:gd name="T88" fmla="*/ 30 w 30"/>
                    <a:gd name="T8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5">
                      <a:moveTo>
                        <a:pt x="30" y="5"/>
                      </a:moveTo>
                      <a:lnTo>
                        <a:pt x="30" y="5"/>
                      </a:lnTo>
                      <a:lnTo>
                        <a:pt x="30" y="5"/>
                      </a:lnTo>
                      <a:lnTo>
                        <a:pt x="30" y="5"/>
                      </a:lnTo>
                      <a:lnTo>
                        <a:pt x="30" y="5"/>
                      </a:lnTo>
                      <a:lnTo>
                        <a:pt x="30" y="10"/>
                      </a:lnTo>
                      <a:lnTo>
                        <a:pt x="30" y="10"/>
                      </a:lnTo>
                      <a:lnTo>
                        <a:pt x="25" y="10"/>
                      </a:lnTo>
                      <a:lnTo>
                        <a:pt x="25" y="10"/>
                      </a:lnTo>
                      <a:lnTo>
                        <a:pt x="25" y="10"/>
                      </a:lnTo>
                      <a:lnTo>
                        <a:pt x="25" y="10"/>
                      </a:lnTo>
                      <a:lnTo>
                        <a:pt x="25" y="10"/>
                      </a:lnTo>
                      <a:lnTo>
                        <a:pt x="25" y="10"/>
                      </a:lnTo>
                      <a:lnTo>
                        <a:pt x="25" y="15"/>
                      </a:lnTo>
                      <a:lnTo>
                        <a:pt x="25" y="15"/>
                      </a:lnTo>
                      <a:lnTo>
                        <a:pt x="25" y="15"/>
                      </a:lnTo>
                      <a:lnTo>
                        <a:pt x="20" y="20"/>
                      </a:lnTo>
                      <a:lnTo>
                        <a:pt x="20" y="20"/>
                      </a:lnTo>
                      <a:lnTo>
                        <a:pt x="20" y="25"/>
                      </a:lnTo>
                      <a:lnTo>
                        <a:pt x="20" y="25"/>
                      </a:lnTo>
                      <a:lnTo>
                        <a:pt x="20" y="25"/>
                      </a:lnTo>
                      <a:lnTo>
                        <a:pt x="20" y="25"/>
                      </a:lnTo>
                      <a:lnTo>
                        <a:pt x="20" y="25"/>
                      </a:lnTo>
                      <a:lnTo>
                        <a:pt x="20" y="25"/>
                      </a:lnTo>
                      <a:lnTo>
                        <a:pt x="20" y="20"/>
                      </a:lnTo>
                      <a:lnTo>
                        <a:pt x="15" y="20"/>
                      </a:lnTo>
                      <a:lnTo>
                        <a:pt x="15" y="20"/>
                      </a:lnTo>
                      <a:lnTo>
                        <a:pt x="10" y="20"/>
                      </a:lnTo>
                      <a:lnTo>
                        <a:pt x="10" y="20"/>
                      </a:lnTo>
                      <a:lnTo>
                        <a:pt x="10" y="20"/>
                      </a:lnTo>
                      <a:lnTo>
                        <a:pt x="10" y="20"/>
                      </a:lnTo>
                      <a:lnTo>
                        <a:pt x="10" y="20"/>
                      </a:lnTo>
                      <a:lnTo>
                        <a:pt x="10" y="20"/>
                      </a:lnTo>
                      <a:lnTo>
                        <a:pt x="10" y="15"/>
                      </a:lnTo>
                      <a:lnTo>
                        <a:pt x="10" y="15"/>
                      </a:lnTo>
                      <a:lnTo>
                        <a:pt x="10" y="15"/>
                      </a:lnTo>
                      <a:lnTo>
                        <a:pt x="10" y="15"/>
                      </a:lnTo>
                      <a:lnTo>
                        <a:pt x="10" y="15"/>
                      </a:lnTo>
                      <a:lnTo>
                        <a:pt x="10" y="15"/>
                      </a:lnTo>
                      <a:lnTo>
                        <a:pt x="10" y="15"/>
                      </a:lnTo>
                      <a:lnTo>
                        <a:pt x="10" y="15"/>
                      </a:lnTo>
                      <a:lnTo>
                        <a:pt x="10" y="15"/>
                      </a:lnTo>
                      <a:lnTo>
                        <a:pt x="10" y="15"/>
                      </a:lnTo>
                      <a:lnTo>
                        <a:pt x="10" y="10"/>
                      </a:lnTo>
                      <a:lnTo>
                        <a:pt x="10" y="10"/>
                      </a:lnTo>
                      <a:lnTo>
                        <a:pt x="10" y="10"/>
                      </a:lnTo>
                      <a:lnTo>
                        <a:pt x="10" y="10"/>
                      </a:lnTo>
                      <a:lnTo>
                        <a:pt x="10" y="10"/>
                      </a:lnTo>
                      <a:lnTo>
                        <a:pt x="10" y="10"/>
                      </a:lnTo>
                      <a:lnTo>
                        <a:pt x="10" y="10"/>
                      </a:lnTo>
                      <a:lnTo>
                        <a:pt x="10" y="10"/>
                      </a:lnTo>
                      <a:lnTo>
                        <a:pt x="5" y="10"/>
                      </a:lnTo>
                      <a:lnTo>
                        <a:pt x="5" y="10"/>
                      </a:lnTo>
                      <a:lnTo>
                        <a:pt x="5" y="10"/>
                      </a:lnTo>
                      <a:lnTo>
                        <a:pt x="5" y="10"/>
                      </a:lnTo>
                      <a:lnTo>
                        <a:pt x="5" y="10"/>
                      </a:lnTo>
                      <a:lnTo>
                        <a:pt x="5" y="10"/>
                      </a:lnTo>
                      <a:lnTo>
                        <a:pt x="5" y="10"/>
                      </a:lnTo>
                      <a:lnTo>
                        <a:pt x="5" y="10"/>
                      </a:lnTo>
                      <a:lnTo>
                        <a:pt x="5" y="10"/>
                      </a:lnTo>
                      <a:lnTo>
                        <a:pt x="5" y="10"/>
                      </a:lnTo>
                      <a:lnTo>
                        <a:pt x="5" y="10"/>
                      </a:lnTo>
                      <a:lnTo>
                        <a:pt x="5" y="10"/>
                      </a:lnTo>
                      <a:lnTo>
                        <a:pt x="5"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10" y="5"/>
                      </a:lnTo>
                      <a:lnTo>
                        <a:pt x="10" y="5"/>
                      </a:lnTo>
                      <a:lnTo>
                        <a:pt x="10" y="5"/>
                      </a:lnTo>
                      <a:lnTo>
                        <a:pt x="10" y="5"/>
                      </a:lnTo>
                      <a:lnTo>
                        <a:pt x="10" y="0"/>
                      </a:lnTo>
                      <a:lnTo>
                        <a:pt x="10" y="0"/>
                      </a:lnTo>
                      <a:lnTo>
                        <a:pt x="10" y="0"/>
                      </a:lnTo>
                      <a:lnTo>
                        <a:pt x="10" y="0"/>
                      </a:lnTo>
                      <a:lnTo>
                        <a:pt x="10" y="0"/>
                      </a:lnTo>
                      <a:lnTo>
                        <a:pt x="15" y="5"/>
                      </a:lnTo>
                      <a:lnTo>
                        <a:pt x="20" y="5"/>
                      </a:lnTo>
                      <a:lnTo>
                        <a:pt x="25" y="0"/>
                      </a:lnTo>
                      <a:lnTo>
                        <a:pt x="30" y="0"/>
                      </a:lnTo>
                      <a:lnTo>
                        <a:pt x="30" y="0"/>
                      </a:lnTo>
                      <a:lnTo>
                        <a:pt x="30" y="5"/>
                      </a:lnTo>
                    </a:path>
                  </a:pathLst>
                </a:custGeom>
                <a:grpFill/>
                <a:ln w="3175" cap="rnd">
                  <a:noFill/>
                  <a:prstDash val="solid"/>
                  <a:miter lim="800000"/>
                  <a:headEnd/>
                  <a:tailEnd/>
                </a:ln>
              </p:spPr>
              <p:txBody>
                <a:bodyPr/>
                <a:lstStyle/>
                <a:p>
                  <a:endParaRPr lang="en-US"/>
                </a:p>
              </p:txBody>
            </p:sp>
            <p:sp>
              <p:nvSpPr>
                <p:cNvPr id="125" name="Freeform 111">
                  <a:extLst>
                    <a:ext uri="{FF2B5EF4-FFF2-40B4-BE49-F238E27FC236}">
                      <a16:creationId xmlns:a16="http://schemas.microsoft.com/office/drawing/2014/main" id="{3E0B71E9-D538-438B-8B28-B38716F75C50}"/>
                    </a:ext>
                  </a:extLst>
                </p:cNvPr>
                <p:cNvSpPr>
                  <a:spLocks/>
                </p:cNvSpPr>
                <p:nvPr/>
              </p:nvSpPr>
              <p:spPr bwMode="auto">
                <a:xfrm>
                  <a:off x="5781676" y="4429125"/>
                  <a:ext cx="23813" cy="31750"/>
                </a:xfrm>
                <a:custGeom>
                  <a:avLst/>
                  <a:gdLst>
                    <a:gd name="T0" fmla="*/ 10 w 15"/>
                    <a:gd name="T1" fmla="*/ 15 h 20"/>
                    <a:gd name="T2" fmla="*/ 10 w 15"/>
                    <a:gd name="T3" fmla="*/ 15 h 20"/>
                    <a:gd name="T4" fmla="*/ 15 w 15"/>
                    <a:gd name="T5" fmla="*/ 20 h 20"/>
                    <a:gd name="T6" fmla="*/ 15 w 15"/>
                    <a:gd name="T7" fmla="*/ 20 h 20"/>
                    <a:gd name="T8" fmla="*/ 10 w 15"/>
                    <a:gd name="T9" fmla="*/ 20 h 20"/>
                    <a:gd name="T10" fmla="*/ 10 w 15"/>
                    <a:gd name="T11" fmla="*/ 20 h 20"/>
                    <a:gd name="T12" fmla="*/ 5 w 15"/>
                    <a:gd name="T13" fmla="*/ 20 h 20"/>
                    <a:gd name="T14" fmla="*/ 5 w 15"/>
                    <a:gd name="T15" fmla="*/ 15 h 20"/>
                    <a:gd name="T16" fmla="*/ 5 w 15"/>
                    <a:gd name="T17" fmla="*/ 15 h 20"/>
                    <a:gd name="T18" fmla="*/ 5 w 15"/>
                    <a:gd name="T19" fmla="*/ 15 h 20"/>
                    <a:gd name="T20" fmla="*/ 5 w 15"/>
                    <a:gd name="T21" fmla="*/ 15 h 20"/>
                    <a:gd name="T22" fmla="*/ 0 w 15"/>
                    <a:gd name="T23" fmla="*/ 15 h 20"/>
                    <a:gd name="T24" fmla="*/ 0 w 15"/>
                    <a:gd name="T25" fmla="*/ 15 h 20"/>
                    <a:gd name="T26" fmla="*/ 0 w 15"/>
                    <a:gd name="T27" fmla="*/ 15 h 20"/>
                    <a:gd name="T28" fmla="*/ 0 w 15"/>
                    <a:gd name="T29" fmla="*/ 10 h 20"/>
                    <a:gd name="T30" fmla="*/ 0 w 15"/>
                    <a:gd name="T31" fmla="*/ 10 h 20"/>
                    <a:gd name="T32" fmla="*/ 0 w 15"/>
                    <a:gd name="T33" fmla="*/ 10 h 20"/>
                    <a:gd name="T34" fmla="*/ 5 w 15"/>
                    <a:gd name="T35" fmla="*/ 10 h 20"/>
                    <a:gd name="T36" fmla="*/ 5 w 15"/>
                    <a:gd name="T37" fmla="*/ 5 h 20"/>
                    <a:gd name="T38" fmla="*/ 5 w 15"/>
                    <a:gd name="T39" fmla="*/ 0 h 20"/>
                    <a:gd name="T40" fmla="*/ 5 w 15"/>
                    <a:gd name="T41" fmla="*/ 5 h 20"/>
                    <a:gd name="T42" fmla="*/ 5 w 15"/>
                    <a:gd name="T43" fmla="*/ 5 h 20"/>
                    <a:gd name="T44" fmla="*/ 5 w 15"/>
                    <a:gd name="T45" fmla="*/ 5 h 20"/>
                    <a:gd name="T46" fmla="*/ 5 w 15"/>
                    <a:gd name="T47" fmla="*/ 5 h 20"/>
                    <a:gd name="T48" fmla="*/ 5 w 15"/>
                    <a:gd name="T49" fmla="*/ 5 h 20"/>
                    <a:gd name="T50" fmla="*/ 5 w 15"/>
                    <a:gd name="T51" fmla="*/ 5 h 20"/>
                    <a:gd name="T52" fmla="*/ 5 w 15"/>
                    <a:gd name="T53" fmla="*/ 5 h 20"/>
                    <a:gd name="T54" fmla="*/ 5 w 15"/>
                    <a:gd name="T55" fmla="*/ 5 h 20"/>
                    <a:gd name="T56" fmla="*/ 5 w 15"/>
                    <a:gd name="T57" fmla="*/ 5 h 20"/>
                    <a:gd name="T58" fmla="*/ 5 w 15"/>
                    <a:gd name="T59" fmla="*/ 5 h 20"/>
                    <a:gd name="T60" fmla="*/ 5 w 15"/>
                    <a:gd name="T61" fmla="*/ 5 h 20"/>
                    <a:gd name="T62" fmla="*/ 10 w 15"/>
                    <a:gd name="T63" fmla="*/ 10 h 20"/>
                    <a:gd name="T64" fmla="*/ 10 w 15"/>
                    <a:gd name="T65" fmla="*/ 10 h 20"/>
                    <a:gd name="T66" fmla="*/ 10 w 15"/>
                    <a:gd name="T67" fmla="*/ 10 h 20"/>
                    <a:gd name="T68" fmla="*/ 10 w 15"/>
                    <a:gd name="T69" fmla="*/ 10 h 20"/>
                    <a:gd name="T70" fmla="*/ 10 w 15"/>
                    <a:gd name="T71" fmla="*/ 10 h 20"/>
                    <a:gd name="T72" fmla="*/ 10 w 15"/>
                    <a:gd name="T73" fmla="*/ 10 h 20"/>
                    <a:gd name="T74" fmla="*/ 10 w 15"/>
                    <a:gd name="T7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20">
                      <a:moveTo>
                        <a:pt x="10" y="15"/>
                      </a:moveTo>
                      <a:lnTo>
                        <a:pt x="10" y="15"/>
                      </a:lnTo>
                      <a:lnTo>
                        <a:pt x="15" y="20"/>
                      </a:lnTo>
                      <a:lnTo>
                        <a:pt x="15" y="20"/>
                      </a:lnTo>
                      <a:lnTo>
                        <a:pt x="10" y="20"/>
                      </a:lnTo>
                      <a:lnTo>
                        <a:pt x="10" y="20"/>
                      </a:lnTo>
                      <a:lnTo>
                        <a:pt x="5" y="20"/>
                      </a:lnTo>
                      <a:lnTo>
                        <a:pt x="5" y="15"/>
                      </a:lnTo>
                      <a:lnTo>
                        <a:pt x="5" y="15"/>
                      </a:lnTo>
                      <a:lnTo>
                        <a:pt x="5" y="15"/>
                      </a:lnTo>
                      <a:lnTo>
                        <a:pt x="5" y="15"/>
                      </a:lnTo>
                      <a:lnTo>
                        <a:pt x="0" y="15"/>
                      </a:lnTo>
                      <a:lnTo>
                        <a:pt x="0" y="15"/>
                      </a:lnTo>
                      <a:lnTo>
                        <a:pt x="0" y="15"/>
                      </a:lnTo>
                      <a:lnTo>
                        <a:pt x="0" y="10"/>
                      </a:lnTo>
                      <a:lnTo>
                        <a:pt x="0" y="10"/>
                      </a:lnTo>
                      <a:lnTo>
                        <a:pt x="0" y="10"/>
                      </a:lnTo>
                      <a:lnTo>
                        <a:pt x="5" y="10"/>
                      </a:lnTo>
                      <a:lnTo>
                        <a:pt x="5" y="5"/>
                      </a:lnTo>
                      <a:lnTo>
                        <a:pt x="5" y="0"/>
                      </a:lnTo>
                      <a:lnTo>
                        <a:pt x="5" y="5"/>
                      </a:lnTo>
                      <a:lnTo>
                        <a:pt x="5" y="5"/>
                      </a:lnTo>
                      <a:lnTo>
                        <a:pt x="5" y="5"/>
                      </a:lnTo>
                      <a:lnTo>
                        <a:pt x="5" y="5"/>
                      </a:lnTo>
                      <a:lnTo>
                        <a:pt x="5" y="5"/>
                      </a:lnTo>
                      <a:lnTo>
                        <a:pt x="5" y="5"/>
                      </a:lnTo>
                      <a:lnTo>
                        <a:pt x="5" y="5"/>
                      </a:lnTo>
                      <a:lnTo>
                        <a:pt x="5" y="5"/>
                      </a:lnTo>
                      <a:lnTo>
                        <a:pt x="5" y="5"/>
                      </a:lnTo>
                      <a:lnTo>
                        <a:pt x="5" y="5"/>
                      </a:lnTo>
                      <a:lnTo>
                        <a:pt x="5" y="5"/>
                      </a:lnTo>
                      <a:lnTo>
                        <a:pt x="10" y="10"/>
                      </a:lnTo>
                      <a:lnTo>
                        <a:pt x="10" y="10"/>
                      </a:lnTo>
                      <a:lnTo>
                        <a:pt x="10" y="10"/>
                      </a:lnTo>
                      <a:lnTo>
                        <a:pt x="10" y="10"/>
                      </a:lnTo>
                      <a:lnTo>
                        <a:pt x="10" y="10"/>
                      </a:lnTo>
                      <a:lnTo>
                        <a:pt x="10" y="10"/>
                      </a:lnTo>
                      <a:lnTo>
                        <a:pt x="10" y="15"/>
                      </a:lnTo>
                    </a:path>
                  </a:pathLst>
                </a:custGeom>
                <a:grpFill/>
                <a:ln w="3175" cap="rnd">
                  <a:noFill/>
                  <a:prstDash val="solid"/>
                  <a:miter lim="800000"/>
                  <a:headEnd/>
                  <a:tailEnd/>
                </a:ln>
              </p:spPr>
              <p:txBody>
                <a:bodyPr/>
                <a:lstStyle/>
                <a:p>
                  <a:endParaRPr lang="en-US"/>
                </a:p>
              </p:txBody>
            </p:sp>
            <p:sp>
              <p:nvSpPr>
                <p:cNvPr id="126" name="Freeform 112">
                  <a:extLst>
                    <a:ext uri="{FF2B5EF4-FFF2-40B4-BE49-F238E27FC236}">
                      <a16:creationId xmlns:a16="http://schemas.microsoft.com/office/drawing/2014/main" id="{5EB57A88-365C-414E-8FEF-B319C359A77A}"/>
                    </a:ext>
                  </a:extLst>
                </p:cNvPr>
                <p:cNvSpPr>
                  <a:spLocks/>
                </p:cNvSpPr>
                <p:nvPr/>
              </p:nvSpPr>
              <p:spPr bwMode="auto">
                <a:xfrm>
                  <a:off x="5726114" y="4445000"/>
                  <a:ext cx="63500" cy="39688"/>
                </a:xfrm>
                <a:custGeom>
                  <a:avLst/>
                  <a:gdLst>
                    <a:gd name="T0" fmla="*/ 10 w 40"/>
                    <a:gd name="T1" fmla="*/ 25 h 25"/>
                    <a:gd name="T2" fmla="*/ 10 w 40"/>
                    <a:gd name="T3" fmla="*/ 25 h 25"/>
                    <a:gd name="T4" fmla="*/ 10 w 40"/>
                    <a:gd name="T5" fmla="*/ 25 h 25"/>
                    <a:gd name="T6" fmla="*/ 10 w 40"/>
                    <a:gd name="T7" fmla="*/ 25 h 25"/>
                    <a:gd name="T8" fmla="*/ 5 w 40"/>
                    <a:gd name="T9" fmla="*/ 25 h 25"/>
                    <a:gd name="T10" fmla="*/ 0 w 40"/>
                    <a:gd name="T11" fmla="*/ 20 h 25"/>
                    <a:gd name="T12" fmla="*/ 0 w 40"/>
                    <a:gd name="T13" fmla="*/ 20 h 25"/>
                    <a:gd name="T14" fmla="*/ 0 w 40"/>
                    <a:gd name="T15" fmla="*/ 15 h 25"/>
                    <a:gd name="T16" fmla="*/ 0 w 40"/>
                    <a:gd name="T17" fmla="*/ 15 h 25"/>
                    <a:gd name="T18" fmla="*/ 0 w 40"/>
                    <a:gd name="T19" fmla="*/ 15 h 25"/>
                    <a:gd name="T20" fmla="*/ 5 w 40"/>
                    <a:gd name="T21" fmla="*/ 15 h 25"/>
                    <a:gd name="T22" fmla="*/ 5 w 40"/>
                    <a:gd name="T23" fmla="*/ 15 h 25"/>
                    <a:gd name="T24" fmla="*/ 5 w 40"/>
                    <a:gd name="T25" fmla="*/ 15 h 25"/>
                    <a:gd name="T26" fmla="*/ 5 w 40"/>
                    <a:gd name="T27" fmla="*/ 10 h 25"/>
                    <a:gd name="T28" fmla="*/ 5 w 40"/>
                    <a:gd name="T29" fmla="*/ 10 h 25"/>
                    <a:gd name="T30" fmla="*/ 5 w 40"/>
                    <a:gd name="T31" fmla="*/ 10 h 25"/>
                    <a:gd name="T32" fmla="*/ 5 w 40"/>
                    <a:gd name="T33" fmla="*/ 5 h 25"/>
                    <a:gd name="T34" fmla="*/ 10 w 40"/>
                    <a:gd name="T35" fmla="*/ 0 h 25"/>
                    <a:gd name="T36" fmla="*/ 15 w 40"/>
                    <a:gd name="T37" fmla="*/ 5 h 25"/>
                    <a:gd name="T38" fmla="*/ 20 w 40"/>
                    <a:gd name="T39" fmla="*/ 0 h 25"/>
                    <a:gd name="T40" fmla="*/ 25 w 40"/>
                    <a:gd name="T41" fmla="*/ 5 h 25"/>
                    <a:gd name="T42" fmla="*/ 25 w 40"/>
                    <a:gd name="T43" fmla="*/ 5 h 25"/>
                    <a:gd name="T44" fmla="*/ 30 w 40"/>
                    <a:gd name="T45" fmla="*/ 0 h 25"/>
                    <a:gd name="T46" fmla="*/ 30 w 40"/>
                    <a:gd name="T47" fmla="*/ 0 h 25"/>
                    <a:gd name="T48" fmla="*/ 35 w 40"/>
                    <a:gd name="T49" fmla="*/ 5 h 25"/>
                    <a:gd name="T50" fmla="*/ 35 w 40"/>
                    <a:gd name="T51" fmla="*/ 5 h 25"/>
                    <a:gd name="T52" fmla="*/ 35 w 40"/>
                    <a:gd name="T53" fmla="*/ 0 h 25"/>
                    <a:gd name="T54" fmla="*/ 35 w 40"/>
                    <a:gd name="T55" fmla="*/ 0 h 25"/>
                    <a:gd name="T56" fmla="*/ 35 w 40"/>
                    <a:gd name="T57" fmla="*/ 5 h 25"/>
                    <a:gd name="T58" fmla="*/ 35 w 40"/>
                    <a:gd name="T59" fmla="*/ 5 h 25"/>
                    <a:gd name="T60" fmla="*/ 35 w 40"/>
                    <a:gd name="T61" fmla="*/ 5 h 25"/>
                    <a:gd name="T62" fmla="*/ 40 w 40"/>
                    <a:gd name="T63" fmla="*/ 5 h 25"/>
                    <a:gd name="T64" fmla="*/ 40 w 40"/>
                    <a:gd name="T65" fmla="*/ 5 h 25"/>
                    <a:gd name="T66" fmla="*/ 35 w 40"/>
                    <a:gd name="T67" fmla="*/ 5 h 25"/>
                    <a:gd name="T68" fmla="*/ 35 w 40"/>
                    <a:gd name="T69" fmla="*/ 10 h 25"/>
                    <a:gd name="T70" fmla="*/ 30 w 40"/>
                    <a:gd name="T71" fmla="*/ 10 h 25"/>
                    <a:gd name="T72" fmla="*/ 25 w 40"/>
                    <a:gd name="T73" fmla="*/ 10 h 25"/>
                    <a:gd name="T74" fmla="*/ 20 w 40"/>
                    <a:gd name="T75" fmla="*/ 10 h 25"/>
                    <a:gd name="T76" fmla="*/ 25 w 40"/>
                    <a:gd name="T77" fmla="*/ 15 h 25"/>
                    <a:gd name="T78" fmla="*/ 15 w 40"/>
                    <a:gd name="T79" fmla="*/ 15 h 25"/>
                    <a:gd name="T80" fmla="*/ 15 w 40"/>
                    <a:gd name="T81" fmla="*/ 15 h 25"/>
                    <a:gd name="T82" fmla="*/ 10 w 40"/>
                    <a:gd name="T83" fmla="*/ 15 h 25"/>
                    <a:gd name="T84" fmla="*/ 10 w 40"/>
                    <a:gd name="T85" fmla="*/ 20 h 25"/>
                    <a:gd name="T86" fmla="*/ 10 w 40"/>
                    <a:gd name="T87" fmla="*/ 20 h 25"/>
                    <a:gd name="T88" fmla="*/ 10 w 40"/>
                    <a:gd name="T89" fmla="*/ 20 h 25"/>
                    <a:gd name="T90" fmla="*/ 10 w 40"/>
                    <a:gd name="T91" fmla="*/ 20 h 25"/>
                    <a:gd name="T92" fmla="*/ 10 w 40"/>
                    <a:gd name="T93" fmla="*/ 20 h 25"/>
                    <a:gd name="T94" fmla="*/ 10 w 40"/>
                    <a:gd name="T95" fmla="*/ 20 h 25"/>
                    <a:gd name="T96" fmla="*/ 10 w 40"/>
                    <a:gd name="T97" fmla="*/ 20 h 25"/>
                    <a:gd name="T98" fmla="*/ 10 w 40"/>
                    <a:gd name="T99" fmla="*/ 20 h 25"/>
                    <a:gd name="T100" fmla="*/ 15 w 40"/>
                    <a:gd name="T101" fmla="*/ 20 h 25"/>
                    <a:gd name="T102" fmla="*/ 15 w 40"/>
                    <a:gd name="T103" fmla="*/ 20 h 25"/>
                    <a:gd name="T104" fmla="*/ 15 w 40"/>
                    <a:gd name="T105" fmla="*/ 20 h 25"/>
                    <a:gd name="T106" fmla="*/ 15 w 40"/>
                    <a:gd name="T107" fmla="*/ 20 h 25"/>
                    <a:gd name="T108" fmla="*/ 15 w 40"/>
                    <a:gd name="T109" fmla="*/ 20 h 25"/>
                    <a:gd name="T110" fmla="*/ 15 w 40"/>
                    <a:gd name="T111" fmla="*/ 20 h 25"/>
                    <a:gd name="T112" fmla="*/ 10 w 40"/>
                    <a:gd name="T11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25">
                      <a:moveTo>
                        <a:pt x="10" y="25"/>
                      </a:moveTo>
                      <a:lnTo>
                        <a:pt x="10" y="25"/>
                      </a:lnTo>
                      <a:lnTo>
                        <a:pt x="10" y="25"/>
                      </a:lnTo>
                      <a:lnTo>
                        <a:pt x="10" y="25"/>
                      </a:lnTo>
                      <a:lnTo>
                        <a:pt x="5" y="25"/>
                      </a:lnTo>
                      <a:lnTo>
                        <a:pt x="0" y="20"/>
                      </a:lnTo>
                      <a:lnTo>
                        <a:pt x="0" y="20"/>
                      </a:lnTo>
                      <a:lnTo>
                        <a:pt x="0" y="15"/>
                      </a:lnTo>
                      <a:lnTo>
                        <a:pt x="0" y="15"/>
                      </a:lnTo>
                      <a:lnTo>
                        <a:pt x="0" y="15"/>
                      </a:lnTo>
                      <a:lnTo>
                        <a:pt x="5" y="15"/>
                      </a:lnTo>
                      <a:lnTo>
                        <a:pt x="5" y="15"/>
                      </a:lnTo>
                      <a:lnTo>
                        <a:pt x="5" y="15"/>
                      </a:lnTo>
                      <a:lnTo>
                        <a:pt x="5" y="10"/>
                      </a:lnTo>
                      <a:lnTo>
                        <a:pt x="5" y="10"/>
                      </a:lnTo>
                      <a:lnTo>
                        <a:pt x="5" y="10"/>
                      </a:lnTo>
                      <a:lnTo>
                        <a:pt x="5" y="5"/>
                      </a:lnTo>
                      <a:lnTo>
                        <a:pt x="10" y="0"/>
                      </a:lnTo>
                      <a:lnTo>
                        <a:pt x="15" y="5"/>
                      </a:lnTo>
                      <a:lnTo>
                        <a:pt x="20" y="0"/>
                      </a:lnTo>
                      <a:lnTo>
                        <a:pt x="25" y="5"/>
                      </a:lnTo>
                      <a:lnTo>
                        <a:pt x="25" y="5"/>
                      </a:lnTo>
                      <a:lnTo>
                        <a:pt x="30" y="0"/>
                      </a:lnTo>
                      <a:lnTo>
                        <a:pt x="30" y="0"/>
                      </a:lnTo>
                      <a:lnTo>
                        <a:pt x="35" y="5"/>
                      </a:lnTo>
                      <a:lnTo>
                        <a:pt x="35" y="5"/>
                      </a:lnTo>
                      <a:lnTo>
                        <a:pt x="35" y="0"/>
                      </a:lnTo>
                      <a:lnTo>
                        <a:pt x="35" y="0"/>
                      </a:lnTo>
                      <a:lnTo>
                        <a:pt x="35" y="5"/>
                      </a:lnTo>
                      <a:lnTo>
                        <a:pt x="35" y="5"/>
                      </a:lnTo>
                      <a:lnTo>
                        <a:pt x="35" y="5"/>
                      </a:lnTo>
                      <a:lnTo>
                        <a:pt x="40" y="5"/>
                      </a:lnTo>
                      <a:lnTo>
                        <a:pt x="40" y="5"/>
                      </a:lnTo>
                      <a:lnTo>
                        <a:pt x="35" y="5"/>
                      </a:lnTo>
                      <a:lnTo>
                        <a:pt x="35" y="10"/>
                      </a:lnTo>
                      <a:lnTo>
                        <a:pt x="30" y="10"/>
                      </a:lnTo>
                      <a:lnTo>
                        <a:pt x="25" y="10"/>
                      </a:lnTo>
                      <a:lnTo>
                        <a:pt x="20" y="10"/>
                      </a:lnTo>
                      <a:lnTo>
                        <a:pt x="25" y="15"/>
                      </a:lnTo>
                      <a:lnTo>
                        <a:pt x="15" y="15"/>
                      </a:lnTo>
                      <a:lnTo>
                        <a:pt x="15" y="15"/>
                      </a:lnTo>
                      <a:lnTo>
                        <a:pt x="10" y="15"/>
                      </a:lnTo>
                      <a:lnTo>
                        <a:pt x="10" y="20"/>
                      </a:lnTo>
                      <a:lnTo>
                        <a:pt x="10" y="20"/>
                      </a:lnTo>
                      <a:lnTo>
                        <a:pt x="10" y="20"/>
                      </a:lnTo>
                      <a:lnTo>
                        <a:pt x="10" y="20"/>
                      </a:lnTo>
                      <a:lnTo>
                        <a:pt x="10" y="20"/>
                      </a:lnTo>
                      <a:lnTo>
                        <a:pt x="10" y="20"/>
                      </a:lnTo>
                      <a:lnTo>
                        <a:pt x="10" y="20"/>
                      </a:lnTo>
                      <a:lnTo>
                        <a:pt x="10" y="20"/>
                      </a:lnTo>
                      <a:lnTo>
                        <a:pt x="15" y="20"/>
                      </a:lnTo>
                      <a:lnTo>
                        <a:pt x="15" y="20"/>
                      </a:lnTo>
                      <a:lnTo>
                        <a:pt x="15" y="20"/>
                      </a:lnTo>
                      <a:lnTo>
                        <a:pt x="15" y="20"/>
                      </a:lnTo>
                      <a:lnTo>
                        <a:pt x="15" y="20"/>
                      </a:lnTo>
                      <a:lnTo>
                        <a:pt x="15" y="20"/>
                      </a:lnTo>
                      <a:lnTo>
                        <a:pt x="10" y="25"/>
                      </a:lnTo>
                    </a:path>
                  </a:pathLst>
                </a:custGeom>
                <a:grpFill/>
                <a:ln w="3175" cap="rnd">
                  <a:noFill/>
                  <a:prstDash val="solid"/>
                  <a:miter lim="800000"/>
                  <a:headEnd/>
                  <a:tailEnd/>
                </a:ln>
              </p:spPr>
              <p:txBody>
                <a:bodyPr/>
                <a:lstStyle/>
                <a:p>
                  <a:endParaRPr lang="en-US"/>
                </a:p>
              </p:txBody>
            </p:sp>
            <p:sp>
              <p:nvSpPr>
                <p:cNvPr id="127" name="Freeform 113">
                  <a:extLst>
                    <a:ext uri="{FF2B5EF4-FFF2-40B4-BE49-F238E27FC236}">
                      <a16:creationId xmlns:a16="http://schemas.microsoft.com/office/drawing/2014/main" id="{CDAEDDB2-FF78-4014-B75F-5536B7482B8F}"/>
                    </a:ext>
                  </a:extLst>
                </p:cNvPr>
                <p:cNvSpPr>
                  <a:spLocks/>
                </p:cNvSpPr>
                <p:nvPr/>
              </p:nvSpPr>
              <p:spPr bwMode="auto">
                <a:xfrm>
                  <a:off x="5813426" y="4411663"/>
                  <a:ext cx="25400" cy="33338"/>
                </a:xfrm>
                <a:custGeom>
                  <a:avLst/>
                  <a:gdLst>
                    <a:gd name="T0" fmla="*/ 16 w 16"/>
                    <a:gd name="T1" fmla="*/ 21 h 21"/>
                    <a:gd name="T2" fmla="*/ 11 w 16"/>
                    <a:gd name="T3" fmla="*/ 16 h 21"/>
                    <a:gd name="T4" fmla="*/ 11 w 16"/>
                    <a:gd name="T5" fmla="*/ 16 h 21"/>
                    <a:gd name="T6" fmla="*/ 11 w 16"/>
                    <a:gd name="T7" fmla="*/ 16 h 21"/>
                    <a:gd name="T8" fmla="*/ 11 w 16"/>
                    <a:gd name="T9" fmla="*/ 16 h 21"/>
                    <a:gd name="T10" fmla="*/ 5 w 16"/>
                    <a:gd name="T11" fmla="*/ 11 h 21"/>
                    <a:gd name="T12" fmla="*/ 5 w 16"/>
                    <a:gd name="T13" fmla="*/ 11 h 21"/>
                    <a:gd name="T14" fmla="*/ 5 w 16"/>
                    <a:gd name="T15" fmla="*/ 11 h 21"/>
                    <a:gd name="T16" fmla="*/ 5 w 16"/>
                    <a:gd name="T17" fmla="*/ 11 h 21"/>
                    <a:gd name="T18" fmla="*/ 5 w 16"/>
                    <a:gd name="T19" fmla="*/ 5 h 21"/>
                    <a:gd name="T20" fmla="*/ 5 w 16"/>
                    <a:gd name="T21" fmla="*/ 0 h 21"/>
                    <a:gd name="T22" fmla="*/ 5 w 16"/>
                    <a:gd name="T23" fmla="*/ 0 h 21"/>
                    <a:gd name="T24" fmla="*/ 5 w 16"/>
                    <a:gd name="T25" fmla="*/ 0 h 21"/>
                    <a:gd name="T26" fmla="*/ 5 w 16"/>
                    <a:gd name="T27" fmla="*/ 0 h 21"/>
                    <a:gd name="T28" fmla="*/ 11 w 16"/>
                    <a:gd name="T29" fmla="*/ 0 h 21"/>
                    <a:gd name="T30" fmla="*/ 11 w 16"/>
                    <a:gd name="T31" fmla="*/ 0 h 21"/>
                    <a:gd name="T32" fmla="*/ 11 w 16"/>
                    <a:gd name="T33" fmla="*/ 5 h 21"/>
                    <a:gd name="T34" fmla="*/ 11 w 16"/>
                    <a:gd name="T35" fmla="*/ 5 h 21"/>
                    <a:gd name="T36" fmla="*/ 11 w 16"/>
                    <a:gd name="T37" fmla="*/ 5 h 21"/>
                    <a:gd name="T38" fmla="*/ 11 w 16"/>
                    <a:gd name="T39" fmla="*/ 5 h 21"/>
                    <a:gd name="T40" fmla="*/ 16 w 16"/>
                    <a:gd name="T41" fmla="*/ 5 h 21"/>
                    <a:gd name="T42" fmla="*/ 16 w 16"/>
                    <a:gd name="T43" fmla="*/ 5 h 21"/>
                    <a:gd name="T44" fmla="*/ 16 w 16"/>
                    <a:gd name="T45" fmla="*/ 5 h 21"/>
                    <a:gd name="T46" fmla="*/ 11 w 16"/>
                    <a:gd name="T47" fmla="*/ 11 h 21"/>
                    <a:gd name="T48" fmla="*/ 11 w 16"/>
                    <a:gd name="T49" fmla="*/ 11 h 21"/>
                    <a:gd name="T50" fmla="*/ 11 w 16"/>
                    <a:gd name="T51" fmla="*/ 16 h 21"/>
                    <a:gd name="T52" fmla="*/ 16 w 16"/>
                    <a:gd name="T53" fmla="*/ 16 h 21"/>
                    <a:gd name="T54" fmla="*/ 16 w 16"/>
                    <a:gd name="T55" fmla="*/ 16 h 21"/>
                    <a:gd name="T56" fmla="*/ 16 w 16"/>
                    <a:gd name="T57" fmla="*/ 16 h 21"/>
                    <a:gd name="T58" fmla="*/ 16 w 16"/>
                    <a:gd name="T59" fmla="*/ 16 h 21"/>
                    <a:gd name="T60" fmla="*/ 16 w 16"/>
                    <a:gd name="T61" fmla="*/ 16 h 21"/>
                    <a:gd name="T62" fmla="*/ 16 w 16"/>
                    <a:gd name="T63" fmla="*/ 21 h 21"/>
                    <a:gd name="T64" fmla="*/ 16 w 16"/>
                    <a:gd name="T65" fmla="*/ 21 h 21"/>
                    <a:gd name="T66" fmla="*/ 16 w 16"/>
                    <a:gd name="T6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21">
                      <a:moveTo>
                        <a:pt x="16" y="21"/>
                      </a:moveTo>
                      <a:lnTo>
                        <a:pt x="16" y="21"/>
                      </a:lnTo>
                      <a:lnTo>
                        <a:pt x="11" y="16"/>
                      </a:lnTo>
                      <a:lnTo>
                        <a:pt x="11" y="16"/>
                      </a:lnTo>
                      <a:lnTo>
                        <a:pt x="11" y="16"/>
                      </a:lnTo>
                      <a:lnTo>
                        <a:pt x="11" y="16"/>
                      </a:lnTo>
                      <a:lnTo>
                        <a:pt x="11" y="16"/>
                      </a:lnTo>
                      <a:lnTo>
                        <a:pt x="11" y="16"/>
                      </a:lnTo>
                      <a:lnTo>
                        <a:pt x="11" y="16"/>
                      </a:lnTo>
                      <a:lnTo>
                        <a:pt x="11" y="16"/>
                      </a:lnTo>
                      <a:lnTo>
                        <a:pt x="5" y="11"/>
                      </a:lnTo>
                      <a:lnTo>
                        <a:pt x="5" y="11"/>
                      </a:lnTo>
                      <a:lnTo>
                        <a:pt x="5" y="11"/>
                      </a:lnTo>
                      <a:lnTo>
                        <a:pt x="5" y="11"/>
                      </a:lnTo>
                      <a:lnTo>
                        <a:pt x="5" y="11"/>
                      </a:lnTo>
                      <a:lnTo>
                        <a:pt x="5" y="11"/>
                      </a:lnTo>
                      <a:lnTo>
                        <a:pt x="5" y="11"/>
                      </a:lnTo>
                      <a:lnTo>
                        <a:pt x="5" y="11"/>
                      </a:lnTo>
                      <a:lnTo>
                        <a:pt x="5" y="5"/>
                      </a:lnTo>
                      <a:lnTo>
                        <a:pt x="5" y="5"/>
                      </a:lnTo>
                      <a:lnTo>
                        <a:pt x="5" y="5"/>
                      </a:lnTo>
                      <a:lnTo>
                        <a:pt x="5" y="0"/>
                      </a:lnTo>
                      <a:lnTo>
                        <a:pt x="0" y="0"/>
                      </a:lnTo>
                      <a:lnTo>
                        <a:pt x="5" y="0"/>
                      </a:lnTo>
                      <a:lnTo>
                        <a:pt x="5" y="0"/>
                      </a:lnTo>
                      <a:lnTo>
                        <a:pt x="5" y="0"/>
                      </a:lnTo>
                      <a:lnTo>
                        <a:pt x="5" y="0"/>
                      </a:lnTo>
                      <a:lnTo>
                        <a:pt x="5" y="0"/>
                      </a:lnTo>
                      <a:lnTo>
                        <a:pt x="11" y="0"/>
                      </a:lnTo>
                      <a:lnTo>
                        <a:pt x="11" y="0"/>
                      </a:lnTo>
                      <a:lnTo>
                        <a:pt x="11" y="0"/>
                      </a:lnTo>
                      <a:lnTo>
                        <a:pt x="11" y="0"/>
                      </a:lnTo>
                      <a:lnTo>
                        <a:pt x="11" y="5"/>
                      </a:lnTo>
                      <a:lnTo>
                        <a:pt x="11" y="5"/>
                      </a:lnTo>
                      <a:lnTo>
                        <a:pt x="11" y="5"/>
                      </a:lnTo>
                      <a:lnTo>
                        <a:pt x="11" y="5"/>
                      </a:lnTo>
                      <a:lnTo>
                        <a:pt x="11" y="5"/>
                      </a:lnTo>
                      <a:lnTo>
                        <a:pt x="11" y="5"/>
                      </a:lnTo>
                      <a:lnTo>
                        <a:pt x="11" y="5"/>
                      </a:lnTo>
                      <a:lnTo>
                        <a:pt x="11" y="5"/>
                      </a:lnTo>
                      <a:lnTo>
                        <a:pt x="16" y="5"/>
                      </a:lnTo>
                      <a:lnTo>
                        <a:pt x="16" y="5"/>
                      </a:lnTo>
                      <a:lnTo>
                        <a:pt x="16" y="5"/>
                      </a:lnTo>
                      <a:lnTo>
                        <a:pt x="16" y="5"/>
                      </a:lnTo>
                      <a:lnTo>
                        <a:pt x="16" y="5"/>
                      </a:lnTo>
                      <a:lnTo>
                        <a:pt x="16" y="5"/>
                      </a:lnTo>
                      <a:lnTo>
                        <a:pt x="11" y="11"/>
                      </a:lnTo>
                      <a:lnTo>
                        <a:pt x="11" y="11"/>
                      </a:lnTo>
                      <a:lnTo>
                        <a:pt x="11" y="11"/>
                      </a:lnTo>
                      <a:lnTo>
                        <a:pt x="11" y="11"/>
                      </a:lnTo>
                      <a:lnTo>
                        <a:pt x="11" y="11"/>
                      </a:lnTo>
                      <a:lnTo>
                        <a:pt x="11"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path>
                  </a:pathLst>
                </a:custGeom>
                <a:grpFill/>
                <a:ln w="3175" cap="rnd">
                  <a:noFill/>
                  <a:prstDash val="solid"/>
                  <a:miter lim="800000"/>
                  <a:headEnd/>
                  <a:tailEnd/>
                </a:ln>
              </p:spPr>
              <p:txBody>
                <a:bodyPr/>
                <a:lstStyle/>
                <a:p>
                  <a:endParaRPr lang="en-US"/>
                </a:p>
              </p:txBody>
            </p:sp>
            <p:sp>
              <p:nvSpPr>
                <p:cNvPr id="128" name="Freeform 114">
                  <a:extLst>
                    <a:ext uri="{FF2B5EF4-FFF2-40B4-BE49-F238E27FC236}">
                      <a16:creationId xmlns:a16="http://schemas.microsoft.com/office/drawing/2014/main" id="{03930A70-BC3F-4EF8-A97C-922CBDBA4584}"/>
                    </a:ext>
                  </a:extLst>
                </p:cNvPr>
                <p:cNvSpPr>
                  <a:spLocks/>
                </p:cNvSpPr>
                <p:nvPr/>
              </p:nvSpPr>
              <p:spPr bwMode="auto">
                <a:xfrm>
                  <a:off x="5789614" y="4437063"/>
                  <a:ext cx="23813" cy="23813"/>
                </a:xfrm>
                <a:custGeom>
                  <a:avLst/>
                  <a:gdLst>
                    <a:gd name="T0" fmla="*/ 0 w 15"/>
                    <a:gd name="T1" fmla="*/ 0 h 15"/>
                    <a:gd name="T2" fmla="*/ 0 w 15"/>
                    <a:gd name="T3" fmla="*/ 0 h 15"/>
                    <a:gd name="T4" fmla="*/ 0 w 15"/>
                    <a:gd name="T5" fmla="*/ 0 h 15"/>
                    <a:gd name="T6" fmla="*/ 0 w 15"/>
                    <a:gd name="T7" fmla="*/ 0 h 15"/>
                    <a:gd name="T8" fmla="*/ 5 w 15"/>
                    <a:gd name="T9" fmla="*/ 0 h 15"/>
                    <a:gd name="T10" fmla="*/ 5 w 15"/>
                    <a:gd name="T11" fmla="*/ 0 h 15"/>
                    <a:gd name="T12" fmla="*/ 5 w 15"/>
                    <a:gd name="T13" fmla="*/ 0 h 15"/>
                    <a:gd name="T14" fmla="*/ 5 w 15"/>
                    <a:gd name="T15" fmla="*/ 0 h 15"/>
                    <a:gd name="T16" fmla="*/ 5 w 15"/>
                    <a:gd name="T17" fmla="*/ 0 h 15"/>
                    <a:gd name="T18" fmla="*/ 5 w 15"/>
                    <a:gd name="T19" fmla="*/ 0 h 15"/>
                    <a:gd name="T20" fmla="*/ 5 w 15"/>
                    <a:gd name="T21" fmla="*/ 0 h 15"/>
                    <a:gd name="T22" fmla="*/ 5 w 15"/>
                    <a:gd name="T23" fmla="*/ 0 h 15"/>
                    <a:gd name="T24" fmla="*/ 10 w 15"/>
                    <a:gd name="T25" fmla="*/ 5 h 15"/>
                    <a:gd name="T26" fmla="*/ 10 w 15"/>
                    <a:gd name="T27" fmla="*/ 5 h 15"/>
                    <a:gd name="T28" fmla="*/ 10 w 15"/>
                    <a:gd name="T29" fmla="*/ 5 h 15"/>
                    <a:gd name="T30" fmla="*/ 10 w 15"/>
                    <a:gd name="T31" fmla="*/ 10 h 15"/>
                    <a:gd name="T32" fmla="*/ 10 w 15"/>
                    <a:gd name="T33" fmla="*/ 10 h 15"/>
                    <a:gd name="T34" fmla="*/ 10 w 15"/>
                    <a:gd name="T35" fmla="*/ 10 h 15"/>
                    <a:gd name="T36" fmla="*/ 15 w 15"/>
                    <a:gd name="T37" fmla="*/ 5 h 15"/>
                    <a:gd name="T38" fmla="*/ 15 w 15"/>
                    <a:gd name="T39" fmla="*/ 5 h 15"/>
                    <a:gd name="T40" fmla="*/ 15 w 15"/>
                    <a:gd name="T41" fmla="*/ 5 h 15"/>
                    <a:gd name="T42" fmla="*/ 15 w 15"/>
                    <a:gd name="T43" fmla="*/ 10 h 15"/>
                    <a:gd name="T44" fmla="*/ 15 w 15"/>
                    <a:gd name="T45" fmla="*/ 10 h 15"/>
                    <a:gd name="T46" fmla="*/ 15 w 15"/>
                    <a:gd name="T47" fmla="*/ 10 h 15"/>
                    <a:gd name="T48" fmla="*/ 15 w 15"/>
                    <a:gd name="T49" fmla="*/ 10 h 15"/>
                    <a:gd name="T50" fmla="*/ 10 w 15"/>
                    <a:gd name="T51" fmla="*/ 15 h 15"/>
                    <a:gd name="T52" fmla="*/ 5 w 15"/>
                    <a:gd name="T53" fmla="*/ 10 h 15"/>
                    <a:gd name="T54" fmla="*/ 5 w 15"/>
                    <a:gd name="T55" fmla="*/ 5 h 15"/>
                    <a:gd name="T56" fmla="*/ 5 w 15"/>
                    <a:gd name="T57" fmla="*/ 5 h 15"/>
                    <a:gd name="T58" fmla="*/ 5 w 15"/>
                    <a:gd name="T59" fmla="*/ 5 h 15"/>
                    <a:gd name="T60" fmla="*/ 5 w 15"/>
                    <a:gd name="T61" fmla="*/ 5 h 15"/>
                    <a:gd name="T62" fmla="*/ 5 w 15"/>
                    <a:gd name="T63" fmla="*/ 5 h 15"/>
                    <a:gd name="T64" fmla="*/ 5 w 15"/>
                    <a:gd name="T65" fmla="*/ 5 h 15"/>
                    <a:gd name="T66" fmla="*/ 0 w 15"/>
                    <a:gd name="T67" fmla="*/ 0 h 15"/>
                    <a:gd name="T68" fmla="*/ 0 w 15"/>
                    <a:gd name="T69" fmla="*/ 0 h 15"/>
                    <a:gd name="T70" fmla="*/ 0 w 15"/>
                    <a:gd name="T71" fmla="*/ 0 h 15"/>
                    <a:gd name="T72" fmla="*/ 0 w 15"/>
                    <a:gd name="T73" fmla="*/ 0 h 15"/>
                    <a:gd name="T74" fmla="*/ 0 w 15"/>
                    <a:gd name="T7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15">
                      <a:moveTo>
                        <a:pt x="0" y="0"/>
                      </a:moveTo>
                      <a:lnTo>
                        <a:pt x="0" y="0"/>
                      </a:lnTo>
                      <a:lnTo>
                        <a:pt x="0" y="0"/>
                      </a:lnTo>
                      <a:lnTo>
                        <a:pt x="0" y="0"/>
                      </a:lnTo>
                      <a:lnTo>
                        <a:pt x="5" y="0"/>
                      </a:lnTo>
                      <a:lnTo>
                        <a:pt x="5" y="0"/>
                      </a:lnTo>
                      <a:lnTo>
                        <a:pt x="5" y="0"/>
                      </a:lnTo>
                      <a:lnTo>
                        <a:pt x="5" y="0"/>
                      </a:lnTo>
                      <a:lnTo>
                        <a:pt x="5" y="0"/>
                      </a:lnTo>
                      <a:lnTo>
                        <a:pt x="5" y="0"/>
                      </a:lnTo>
                      <a:lnTo>
                        <a:pt x="5" y="0"/>
                      </a:lnTo>
                      <a:lnTo>
                        <a:pt x="5" y="0"/>
                      </a:lnTo>
                      <a:lnTo>
                        <a:pt x="10" y="5"/>
                      </a:lnTo>
                      <a:lnTo>
                        <a:pt x="10" y="5"/>
                      </a:lnTo>
                      <a:lnTo>
                        <a:pt x="10" y="5"/>
                      </a:lnTo>
                      <a:lnTo>
                        <a:pt x="10" y="10"/>
                      </a:lnTo>
                      <a:lnTo>
                        <a:pt x="10" y="10"/>
                      </a:lnTo>
                      <a:lnTo>
                        <a:pt x="10" y="10"/>
                      </a:lnTo>
                      <a:lnTo>
                        <a:pt x="15" y="5"/>
                      </a:lnTo>
                      <a:lnTo>
                        <a:pt x="15" y="5"/>
                      </a:lnTo>
                      <a:lnTo>
                        <a:pt x="15" y="5"/>
                      </a:lnTo>
                      <a:lnTo>
                        <a:pt x="15" y="10"/>
                      </a:lnTo>
                      <a:lnTo>
                        <a:pt x="15" y="10"/>
                      </a:lnTo>
                      <a:lnTo>
                        <a:pt x="15" y="10"/>
                      </a:lnTo>
                      <a:lnTo>
                        <a:pt x="15" y="10"/>
                      </a:lnTo>
                      <a:lnTo>
                        <a:pt x="10" y="15"/>
                      </a:lnTo>
                      <a:lnTo>
                        <a:pt x="5" y="10"/>
                      </a:lnTo>
                      <a:lnTo>
                        <a:pt x="5" y="5"/>
                      </a:lnTo>
                      <a:lnTo>
                        <a:pt x="5" y="5"/>
                      </a:lnTo>
                      <a:lnTo>
                        <a:pt x="5" y="5"/>
                      </a:lnTo>
                      <a:lnTo>
                        <a:pt x="5" y="5"/>
                      </a:lnTo>
                      <a:lnTo>
                        <a:pt x="5" y="5"/>
                      </a:lnTo>
                      <a:lnTo>
                        <a:pt x="5" y="5"/>
                      </a:lnTo>
                      <a:lnTo>
                        <a:pt x="0" y="0"/>
                      </a:lnTo>
                      <a:lnTo>
                        <a:pt x="0" y="0"/>
                      </a:lnTo>
                      <a:lnTo>
                        <a:pt x="0" y="0"/>
                      </a:lnTo>
                      <a:lnTo>
                        <a:pt x="0" y="0"/>
                      </a:lnTo>
                      <a:lnTo>
                        <a:pt x="0" y="0"/>
                      </a:lnTo>
                    </a:path>
                  </a:pathLst>
                </a:custGeom>
                <a:grpFill/>
                <a:ln w="3175" cap="rnd">
                  <a:noFill/>
                  <a:prstDash val="solid"/>
                  <a:miter lim="800000"/>
                  <a:headEnd/>
                  <a:tailEnd/>
                </a:ln>
              </p:spPr>
              <p:txBody>
                <a:bodyPr/>
                <a:lstStyle/>
                <a:p>
                  <a:endParaRPr lang="en-US"/>
                </a:p>
              </p:txBody>
            </p:sp>
            <p:sp>
              <p:nvSpPr>
                <p:cNvPr id="129" name="Freeform 115">
                  <a:extLst>
                    <a:ext uri="{FF2B5EF4-FFF2-40B4-BE49-F238E27FC236}">
                      <a16:creationId xmlns:a16="http://schemas.microsoft.com/office/drawing/2014/main" id="{5C0A3CE7-3F11-48E4-A292-8CEC4FE0C680}"/>
                    </a:ext>
                  </a:extLst>
                </p:cNvPr>
                <p:cNvSpPr>
                  <a:spLocks/>
                </p:cNvSpPr>
                <p:nvPr/>
              </p:nvSpPr>
              <p:spPr bwMode="auto">
                <a:xfrm>
                  <a:off x="5781676" y="4476750"/>
                  <a:ext cx="39688" cy="23813"/>
                </a:xfrm>
                <a:custGeom>
                  <a:avLst/>
                  <a:gdLst>
                    <a:gd name="T0" fmla="*/ 15 w 25"/>
                    <a:gd name="T1" fmla="*/ 0 h 15"/>
                    <a:gd name="T2" fmla="*/ 15 w 25"/>
                    <a:gd name="T3" fmla="*/ 0 h 15"/>
                    <a:gd name="T4" fmla="*/ 20 w 25"/>
                    <a:gd name="T5" fmla="*/ 5 h 15"/>
                    <a:gd name="T6" fmla="*/ 20 w 25"/>
                    <a:gd name="T7" fmla="*/ 5 h 15"/>
                    <a:gd name="T8" fmla="*/ 20 w 25"/>
                    <a:gd name="T9" fmla="*/ 5 h 15"/>
                    <a:gd name="T10" fmla="*/ 20 w 25"/>
                    <a:gd name="T11" fmla="*/ 5 h 15"/>
                    <a:gd name="T12" fmla="*/ 20 w 25"/>
                    <a:gd name="T13" fmla="*/ 5 h 15"/>
                    <a:gd name="T14" fmla="*/ 20 w 25"/>
                    <a:gd name="T15" fmla="*/ 5 h 15"/>
                    <a:gd name="T16" fmla="*/ 20 w 25"/>
                    <a:gd name="T17" fmla="*/ 5 h 15"/>
                    <a:gd name="T18" fmla="*/ 25 w 25"/>
                    <a:gd name="T19" fmla="*/ 10 h 15"/>
                    <a:gd name="T20" fmla="*/ 25 w 25"/>
                    <a:gd name="T21" fmla="*/ 10 h 15"/>
                    <a:gd name="T22" fmla="*/ 25 w 25"/>
                    <a:gd name="T23" fmla="*/ 10 h 15"/>
                    <a:gd name="T24" fmla="*/ 25 w 25"/>
                    <a:gd name="T25" fmla="*/ 10 h 15"/>
                    <a:gd name="T26" fmla="*/ 25 w 25"/>
                    <a:gd name="T27" fmla="*/ 10 h 15"/>
                    <a:gd name="T28" fmla="*/ 25 w 25"/>
                    <a:gd name="T29" fmla="*/ 10 h 15"/>
                    <a:gd name="T30" fmla="*/ 25 w 25"/>
                    <a:gd name="T31" fmla="*/ 10 h 15"/>
                    <a:gd name="T32" fmla="*/ 25 w 25"/>
                    <a:gd name="T33" fmla="*/ 10 h 15"/>
                    <a:gd name="T34" fmla="*/ 25 w 25"/>
                    <a:gd name="T35" fmla="*/ 15 h 15"/>
                    <a:gd name="T36" fmla="*/ 25 w 25"/>
                    <a:gd name="T37" fmla="*/ 15 h 15"/>
                    <a:gd name="T38" fmla="*/ 25 w 25"/>
                    <a:gd name="T39" fmla="*/ 15 h 15"/>
                    <a:gd name="T40" fmla="*/ 20 w 25"/>
                    <a:gd name="T41" fmla="*/ 15 h 15"/>
                    <a:gd name="T42" fmla="*/ 20 w 25"/>
                    <a:gd name="T43" fmla="*/ 15 h 15"/>
                    <a:gd name="T44" fmla="*/ 20 w 25"/>
                    <a:gd name="T45" fmla="*/ 15 h 15"/>
                    <a:gd name="T46" fmla="*/ 20 w 25"/>
                    <a:gd name="T47" fmla="*/ 15 h 15"/>
                    <a:gd name="T48" fmla="*/ 20 w 25"/>
                    <a:gd name="T49" fmla="*/ 15 h 15"/>
                    <a:gd name="T50" fmla="*/ 20 w 25"/>
                    <a:gd name="T51" fmla="*/ 15 h 15"/>
                    <a:gd name="T52" fmla="*/ 15 w 25"/>
                    <a:gd name="T53" fmla="*/ 15 h 15"/>
                    <a:gd name="T54" fmla="*/ 15 w 25"/>
                    <a:gd name="T55" fmla="*/ 15 h 15"/>
                    <a:gd name="T56" fmla="*/ 10 w 25"/>
                    <a:gd name="T57" fmla="*/ 15 h 15"/>
                    <a:gd name="T58" fmla="*/ 10 w 25"/>
                    <a:gd name="T59" fmla="*/ 15 h 15"/>
                    <a:gd name="T60" fmla="*/ 10 w 25"/>
                    <a:gd name="T61" fmla="*/ 15 h 15"/>
                    <a:gd name="T62" fmla="*/ 10 w 25"/>
                    <a:gd name="T63" fmla="*/ 15 h 15"/>
                    <a:gd name="T64" fmla="*/ 10 w 25"/>
                    <a:gd name="T65" fmla="*/ 15 h 15"/>
                    <a:gd name="T66" fmla="*/ 10 w 25"/>
                    <a:gd name="T67" fmla="*/ 15 h 15"/>
                    <a:gd name="T68" fmla="*/ 10 w 25"/>
                    <a:gd name="T69" fmla="*/ 15 h 15"/>
                    <a:gd name="T70" fmla="*/ 10 w 25"/>
                    <a:gd name="T71" fmla="*/ 15 h 15"/>
                    <a:gd name="T72" fmla="*/ 5 w 25"/>
                    <a:gd name="T73" fmla="*/ 15 h 15"/>
                    <a:gd name="T74" fmla="*/ 5 w 25"/>
                    <a:gd name="T75" fmla="*/ 15 h 15"/>
                    <a:gd name="T76" fmla="*/ 5 w 25"/>
                    <a:gd name="T77" fmla="*/ 15 h 15"/>
                    <a:gd name="T78" fmla="*/ 5 w 25"/>
                    <a:gd name="T79" fmla="*/ 15 h 15"/>
                    <a:gd name="T80" fmla="*/ 5 w 25"/>
                    <a:gd name="T81" fmla="*/ 15 h 15"/>
                    <a:gd name="T82" fmla="*/ 5 w 25"/>
                    <a:gd name="T83" fmla="*/ 15 h 15"/>
                    <a:gd name="T84" fmla="*/ 5 w 25"/>
                    <a:gd name="T85" fmla="*/ 10 h 15"/>
                    <a:gd name="T86" fmla="*/ 5 w 25"/>
                    <a:gd name="T87" fmla="*/ 10 h 15"/>
                    <a:gd name="T88" fmla="*/ 0 w 25"/>
                    <a:gd name="T89" fmla="*/ 10 h 15"/>
                    <a:gd name="T90" fmla="*/ 0 w 25"/>
                    <a:gd name="T91" fmla="*/ 5 h 15"/>
                    <a:gd name="T92" fmla="*/ 0 w 25"/>
                    <a:gd name="T93" fmla="*/ 5 h 15"/>
                    <a:gd name="T94" fmla="*/ 0 w 25"/>
                    <a:gd name="T95" fmla="*/ 5 h 15"/>
                    <a:gd name="T96" fmla="*/ 0 w 25"/>
                    <a:gd name="T97" fmla="*/ 5 h 15"/>
                    <a:gd name="T98" fmla="*/ 0 w 25"/>
                    <a:gd name="T99" fmla="*/ 0 h 15"/>
                    <a:gd name="T100" fmla="*/ 0 w 25"/>
                    <a:gd name="T101" fmla="*/ 0 h 15"/>
                    <a:gd name="T102" fmla="*/ 0 w 25"/>
                    <a:gd name="T103" fmla="*/ 0 h 15"/>
                    <a:gd name="T104" fmla="*/ 10 w 25"/>
                    <a:gd name="T105" fmla="*/ 0 h 15"/>
                    <a:gd name="T106" fmla="*/ 10 w 25"/>
                    <a:gd name="T107" fmla="*/ 0 h 15"/>
                    <a:gd name="T108" fmla="*/ 15 w 25"/>
                    <a:gd name="T109" fmla="*/ 0 h 15"/>
                    <a:gd name="T110" fmla="*/ 15 w 25"/>
                    <a:gd name="T111" fmla="*/ 0 h 15"/>
                    <a:gd name="T112" fmla="*/ 15 w 25"/>
                    <a:gd name="T11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15">
                      <a:moveTo>
                        <a:pt x="15" y="0"/>
                      </a:moveTo>
                      <a:lnTo>
                        <a:pt x="15" y="0"/>
                      </a:lnTo>
                      <a:lnTo>
                        <a:pt x="20" y="5"/>
                      </a:lnTo>
                      <a:lnTo>
                        <a:pt x="20" y="5"/>
                      </a:lnTo>
                      <a:lnTo>
                        <a:pt x="20" y="5"/>
                      </a:lnTo>
                      <a:lnTo>
                        <a:pt x="20" y="5"/>
                      </a:lnTo>
                      <a:lnTo>
                        <a:pt x="20" y="5"/>
                      </a:lnTo>
                      <a:lnTo>
                        <a:pt x="20" y="5"/>
                      </a:lnTo>
                      <a:lnTo>
                        <a:pt x="20" y="5"/>
                      </a:lnTo>
                      <a:lnTo>
                        <a:pt x="25" y="10"/>
                      </a:lnTo>
                      <a:lnTo>
                        <a:pt x="25" y="10"/>
                      </a:lnTo>
                      <a:lnTo>
                        <a:pt x="25" y="10"/>
                      </a:lnTo>
                      <a:lnTo>
                        <a:pt x="25" y="10"/>
                      </a:lnTo>
                      <a:lnTo>
                        <a:pt x="25" y="10"/>
                      </a:lnTo>
                      <a:lnTo>
                        <a:pt x="25" y="10"/>
                      </a:lnTo>
                      <a:lnTo>
                        <a:pt x="25" y="10"/>
                      </a:lnTo>
                      <a:lnTo>
                        <a:pt x="25" y="10"/>
                      </a:lnTo>
                      <a:lnTo>
                        <a:pt x="25" y="15"/>
                      </a:lnTo>
                      <a:lnTo>
                        <a:pt x="25" y="15"/>
                      </a:lnTo>
                      <a:lnTo>
                        <a:pt x="25" y="15"/>
                      </a:lnTo>
                      <a:lnTo>
                        <a:pt x="20" y="15"/>
                      </a:lnTo>
                      <a:lnTo>
                        <a:pt x="20" y="15"/>
                      </a:lnTo>
                      <a:lnTo>
                        <a:pt x="20" y="15"/>
                      </a:lnTo>
                      <a:lnTo>
                        <a:pt x="20" y="15"/>
                      </a:lnTo>
                      <a:lnTo>
                        <a:pt x="20" y="15"/>
                      </a:lnTo>
                      <a:lnTo>
                        <a:pt x="20" y="15"/>
                      </a:lnTo>
                      <a:lnTo>
                        <a:pt x="15" y="15"/>
                      </a:lnTo>
                      <a:lnTo>
                        <a:pt x="15" y="15"/>
                      </a:lnTo>
                      <a:lnTo>
                        <a:pt x="10" y="15"/>
                      </a:lnTo>
                      <a:lnTo>
                        <a:pt x="10" y="15"/>
                      </a:lnTo>
                      <a:lnTo>
                        <a:pt x="10" y="15"/>
                      </a:lnTo>
                      <a:lnTo>
                        <a:pt x="10" y="15"/>
                      </a:lnTo>
                      <a:lnTo>
                        <a:pt x="10" y="15"/>
                      </a:lnTo>
                      <a:lnTo>
                        <a:pt x="10" y="15"/>
                      </a:lnTo>
                      <a:lnTo>
                        <a:pt x="10" y="15"/>
                      </a:lnTo>
                      <a:lnTo>
                        <a:pt x="10" y="15"/>
                      </a:lnTo>
                      <a:lnTo>
                        <a:pt x="5" y="15"/>
                      </a:lnTo>
                      <a:lnTo>
                        <a:pt x="5" y="15"/>
                      </a:lnTo>
                      <a:lnTo>
                        <a:pt x="5" y="15"/>
                      </a:lnTo>
                      <a:lnTo>
                        <a:pt x="5" y="15"/>
                      </a:lnTo>
                      <a:lnTo>
                        <a:pt x="5" y="15"/>
                      </a:lnTo>
                      <a:lnTo>
                        <a:pt x="5" y="15"/>
                      </a:lnTo>
                      <a:lnTo>
                        <a:pt x="5" y="10"/>
                      </a:lnTo>
                      <a:lnTo>
                        <a:pt x="5" y="10"/>
                      </a:lnTo>
                      <a:lnTo>
                        <a:pt x="0" y="10"/>
                      </a:lnTo>
                      <a:lnTo>
                        <a:pt x="0" y="5"/>
                      </a:lnTo>
                      <a:lnTo>
                        <a:pt x="0" y="5"/>
                      </a:lnTo>
                      <a:lnTo>
                        <a:pt x="0" y="5"/>
                      </a:lnTo>
                      <a:lnTo>
                        <a:pt x="0" y="5"/>
                      </a:lnTo>
                      <a:lnTo>
                        <a:pt x="0" y="0"/>
                      </a:lnTo>
                      <a:lnTo>
                        <a:pt x="0" y="0"/>
                      </a:lnTo>
                      <a:lnTo>
                        <a:pt x="0" y="0"/>
                      </a:lnTo>
                      <a:lnTo>
                        <a:pt x="10" y="0"/>
                      </a:lnTo>
                      <a:lnTo>
                        <a:pt x="10" y="0"/>
                      </a:lnTo>
                      <a:lnTo>
                        <a:pt x="15" y="0"/>
                      </a:lnTo>
                      <a:lnTo>
                        <a:pt x="15" y="0"/>
                      </a:lnTo>
                      <a:lnTo>
                        <a:pt x="15" y="0"/>
                      </a:lnTo>
                    </a:path>
                  </a:pathLst>
                </a:custGeom>
                <a:grpFill/>
                <a:ln w="3175" cap="rnd">
                  <a:noFill/>
                  <a:prstDash val="solid"/>
                  <a:miter lim="800000"/>
                  <a:headEnd/>
                  <a:tailEnd/>
                </a:ln>
              </p:spPr>
              <p:txBody>
                <a:bodyPr/>
                <a:lstStyle/>
                <a:p>
                  <a:endParaRPr lang="en-US"/>
                </a:p>
              </p:txBody>
            </p:sp>
            <p:sp>
              <p:nvSpPr>
                <p:cNvPr id="130" name="Freeform 116">
                  <a:extLst>
                    <a:ext uri="{FF2B5EF4-FFF2-40B4-BE49-F238E27FC236}">
                      <a16:creationId xmlns:a16="http://schemas.microsoft.com/office/drawing/2014/main" id="{D10CB661-D533-4744-815F-AD1D6F898335}"/>
                    </a:ext>
                  </a:extLst>
                </p:cNvPr>
                <p:cNvSpPr>
                  <a:spLocks/>
                </p:cNvSpPr>
                <p:nvPr/>
              </p:nvSpPr>
              <p:spPr bwMode="auto">
                <a:xfrm>
                  <a:off x="5862639" y="4387850"/>
                  <a:ext cx="39688" cy="41275"/>
                </a:xfrm>
                <a:custGeom>
                  <a:avLst/>
                  <a:gdLst>
                    <a:gd name="T0" fmla="*/ 0 w 25"/>
                    <a:gd name="T1" fmla="*/ 0 h 26"/>
                    <a:gd name="T2" fmla="*/ 0 w 25"/>
                    <a:gd name="T3" fmla="*/ 0 h 26"/>
                    <a:gd name="T4" fmla="*/ 0 w 25"/>
                    <a:gd name="T5" fmla="*/ 0 h 26"/>
                    <a:gd name="T6" fmla="*/ 0 w 25"/>
                    <a:gd name="T7" fmla="*/ 0 h 26"/>
                    <a:gd name="T8" fmla="*/ 5 w 25"/>
                    <a:gd name="T9" fmla="*/ 0 h 26"/>
                    <a:gd name="T10" fmla="*/ 15 w 25"/>
                    <a:gd name="T11" fmla="*/ 5 h 26"/>
                    <a:gd name="T12" fmla="*/ 15 w 25"/>
                    <a:gd name="T13" fmla="*/ 5 h 26"/>
                    <a:gd name="T14" fmla="*/ 20 w 25"/>
                    <a:gd name="T15" fmla="*/ 0 h 26"/>
                    <a:gd name="T16" fmla="*/ 25 w 25"/>
                    <a:gd name="T17" fmla="*/ 0 h 26"/>
                    <a:gd name="T18" fmla="*/ 25 w 25"/>
                    <a:gd name="T19" fmla="*/ 0 h 26"/>
                    <a:gd name="T20" fmla="*/ 25 w 25"/>
                    <a:gd name="T21" fmla="*/ 5 h 26"/>
                    <a:gd name="T22" fmla="*/ 25 w 25"/>
                    <a:gd name="T23" fmla="*/ 5 h 26"/>
                    <a:gd name="T24" fmla="*/ 25 w 25"/>
                    <a:gd name="T25" fmla="*/ 5 h 26"/>
                    <a:gd name="T26" fmla="*/ 25 w 25"/>
                    <a:gd name="T27" fmla="*/ 10 h 26"/>
                    <a:gd name="T28" fmla="*/ 25 w 25"/>
                    <a:gd name="T29" fmla="*/ 10 h 26"/>
                    <a:gd name="T30" fmla="*/ 20 w 25"/>
                    <a:gd name="T31" fmla="*/ 15 h 26"/>
                    <a:gd name="T32" fmla="*/ 20 w 25"/>
                    <a:gd name="T33" fmla="*/ 20 h 26"/>
                    <a:gd name="T34" fmla="*/ 20 w 25"/>
                    <a:gd name="T35" fmla="*/ 20 h 26"/>
                    <a:gd name="T36" fmla="*/ 20 w 25"/>
                    <a:gd name="T37" fmla="*/ 20 h 26"/>
                    <a:gd name="T38" fmla="*/ 20 w 25"/>
                    <a:gd name="T39" fmla="*/ 20 h 26"/>
                    <a:gd name="T40" fmla="*/ 20 w 25"/>
                    <a:gd name="T41" fmla="*/ 20 h 26"/>
                    <a:gd name="T42" fmla="*/ 20 w 25"/>
                    <a:gd name="T43" fmla="*/ 20 h 26"/>
                    <a:gd name="T44" fmla="*/ 20 w 25"/>
                    <a:gd name="T45" fmla="*/ 20 h 26"/>
                    <a:gd name="T46" fmla="*/ 20 w 25"/>
                    <a:gd name="T47" fmla="*/ 20 h 26"/>
                    <a:gd name="T48" fmla="*/ 15 w 25"/>
                    <a:gd name="T49" fmla="*/ 20 h 26"/>
                    <a:gd name="T50" fmla="*/ 15 w 25"/>
                    <a:gd name="T51" fmla="*/ 20 h 26"/>
                    <a:gd name="T52" fmla="*/ 15 w 25"/>
                    <a:gd name="T53" fmla="*/ 20 h 26"/>
                    <a:gd name="T54" fmla="*/ 15 w 25"/>
                    <a:gd name="T55" fmla="*/ 20 h 26"/>
                    <a:gd name="T56" fmla="*/ 15 w 25"/>
                    <a:gd name="T57" fmla="*/ 20 h 26"/>
                    <a:gd name="T58" fmla="*/ 15 w 25"/>
                    <a:gd name="T59" fmla="*/ 20 h 26"/>
                    <a:gd name="T60" fmla="*/ 15 w 25"/>
                    <a:gd name="T61" fmla="*/ 20 h 26"/>
                    <a:gd name="T62" fmla="*/ 15 w 25"/>
                    <a:gd name="T63" fmla="*/ 20 h 26"/>
                    <a:gd name="T64" fmla="*/ 10 w 25"/>
                    <a:gd name="T65" fmla="*/ 26 h 26"/>
                    <a:gd name="T66" fmla="*/ 10 w 25"/>
                    <a:gd name="T67" fmla="*/ 20 h 26"/>
                    <a:gd name="T68" fmla="*/ 10 w 25"/>
                    <a:gd name="T69" fmla="*/ 20 h 26"/>
                    <a:gd name="T70" fmla="*/ 10 w 25"/>
                    <a:gd name="T71" fmla="*/ 20 h 26"/>
                    <a:gd name="T72" fmla="*/ 10 w 25"/>
                    <a:gd name="T73" fmla="*/ 20 h 26"/>
                    <a:gd name="T74" fmla="*/ 10 w 25"/>
                    <a:gd name="T75" fmla="*/ 20 h 26"/>
                    <a:gd name="T76" fmla="*/ 5 w 25"/>
                    <a:gd name="T77" fmla="*/ 15 h 26"/>
                    <a:gd name="T78" fmla="*/ 5 w 25"/>
                    <a:gd name="T79" fmla="*/ 15 h 26"/>
                    <a:gd name="T80" fmla="*/ 5 w 25"/>
                    <a:gd name="T81" fmla="*/ 15 h 26"/>
                    <a:gd name="T82" fmla="*/ 5 w 25"/>
                    <a:gd name="T83" fmla="*/ 15 h 26"/>
                    <a:gd name="T84" fmla="*/ 5 w 25"/>
                    <a:gd name="T85" fmla="*/ 15 h 26"/>
                    <a:gd name="T86" fmla="*/ 5 w 25"/>
                    <a:gd name="T87" fmla="*/ 15 h 26"/>
                    <a:gd name="T88" fmla="*/ 5 w 25"/>
                    <a:gd name="T89" fmla="*/ 20 h 26"/>
                    <a:gd name="T90" fmla="*/ 5 w 25"/>
                    <a:gd name="T91" fmla="*/ 20 h 26"/>
                    <a:gd name="T92" fmla="*/ 0 w 25"/>
                    <a:gd name="T93" fmla="*/ 20 h 26"/>
                    <a:gd name="T94" fmla="*/ 0 w 25"/>
                    <a:gd name="T95" fmla="*/ 15 h 26"/>
                    <a:gd name="T96" fmla="*/ 0 w 25"/>
                    <a:gd name="T97" fmla="*/ 10 h 26"/>
                    <a:gd name="T98" fmla="*/ 0 w 25"/>
                    <a:gd name="T99" fmla="*/ 5 h 26"/>
                    <a:gd name="T100" fmla="*/ 0 w 25"/>
                    <a:gd name="T101" fmla="*/ 5 h 26"/>
                    <a:gd name="T102" fmla="*/ 0 w 25"/>
                    <a:gd name="T103" fmla="*/ 5 h 26"/>
                    <a:gd name="T104" fmla="*/ 0 w 25"/>
                    <a:gd name="T105" fmla="*/ 0 h 26"/>
                    <a:gd name="T106" fmla="*/ 0 w 25"/>
                    <a:gd name="T107" fmla="*/ 0 h 26"/>
                    <a:gd name="T108" fmla="*/ 0 w 25"/>
                    <a:gd name="T109" fmla="*/ 0 h 26"/>
                    <a:gd name="T110" fmla="*/ 0 w 25"/>
                    <a:gd name="T111" fmla="*/ 0 h 26"/>
                    <a:gd name="T112" fmla="*/ 0 w 25"/>
                    <a:gd name="T113" fmla="*/ 0 h 26"/>
                    <a:gd name="T114" fmla="*/ 0 w 25"/>
                    <a:gd name="T115" fmla="*/ 0 h 26"/>
                    <a:gd name="T116" fmla="*/ 0 w 25"/>
                    <a:gd name="T1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26">
                      <a:moveTo>
                        <a:pt x="0" y="0"/>
                      </a:moveTo>
                      <a:lnTo>
                        <a:pt x="0" y="0"/>
                      </a:lnTo>
                      <a:lnTo>
                        <a:pt x="0" y="0"/>
                      </a:lnTo>
                      <a:lnTo>
                        <a:pt x="0" y="0"/>
                      </a:lnTo>
                      <a:lnTo>
                        <a:pt x="5" y="0"/>
                      </a:lnTo>
                      <a:lnTo>
                        <a:pt x="15" y="5"/>
                      </a:lnTo>
                      <a:lnTo>
                        <a:pt x="15" y="5"/>
                      </a:lnTo>
                      <a:lnTo>
                        <a:pt x="20" y="0"/>
                      </a:lnTo>
                      <a:lnTo>
                        <a:pt x="25" y="0"/>
                      </a:lnTo>
                      <a:lnTo>
                        <a:pt x="25" y="0"/>
                      </a:lnTo>
                      <a:lnTo>
                        <a:pt x="25" y="5"/>
                      </a:lnTo>
                      <a:lnTo>
                        <a:pt x="25" y="5"/>
                      </a:lnTo>
                      <a:lnTo>
                        <a:pt x="25" y="5"/>
                      </a:lnTo>
                      <a:lnTo>
                        <a:pt x="25" y="10"/>
                      </a:lnTo>
                      <a:lnTo>
                        <a:pt x="25" y="10"/>
                      </a:lnTo>
                      <a:lnTo>
                        <a:pt x="20" y="15"/>
                      </a:lnTo>
                      <a:lnTo>
                        <a:pt x="20" y="20"/>
                      </a:lnTo>
                      <a:lnTo>
                        <a:pt x="20" y="20"/>
                      </a:lnTo>
                      <a:lnTo>
                        <a:pt x="20" y="20"/>
                      </a:lnTo>
                      <a:lnTo>
                        <a:pt x="20" y="20"/>
                      </a:lnTo>
                      <a:lnTo>
                        <a:pt x="20" y="20"/>
                      </a:lnTo>
                      <a:lnTo>
                        <a:pt x="20" y="20"/>
                      </a:lnTo>
                      <a:lnTo>
                        <a:pt x="20" y="20"/>
                      </a:lnTo>
                      <a:lnTo>
                        <a:pt x="20" y="20"/>
                      </a:lnTo>
                      <a:lnTo>
                        <a:pt x="15" y="20"/>
                      </a:lnTo>
                      <a:lnTo>
                        <a:pt x="15" y="20"/>
                      </a:lnTo>
                      <a:lnTo>
                        <a:pt x="15" y="20"/>
                      </a:lnTo>
                      <a:lnTo>
                        <a:pt x="15" y="20"/>
                      </a:lnTo>
                      <a:lnTo>
                        <a:pt x="15" y="20"/>
                      </a:lnTo>
                      <a:lnTo>
                        <a:pt x="15" y="20"/>
                      </a:lnTo>
                      <a:lnTo>
                        <a:pt x="15" y="20"/>
                      </a:lnTo>
                      <a:lnTo>
                        <a:pt x="15" y="20"/>
                      </a:lnTo>
                      <a:lnTo>
                        <a:pt x="10" y="26"/>
                      </a:lnTo>
                      <a:lnTo>
                        <a:pt x="10" y="20"/>
                      </a:lnTo>
                      <a:lnTo>
                        <a:pt x="10" y="20"/>
                      </a:lnTo>
                      <a:lnTo>
                        <a:pt x="10" y="20"/>
                      </a:lnTo>
                      <a:lnTo>
                        <a:pt x="10" y="20"/>
                      </a:lnTo>
                      <a:lnTo>
                        <a:pt x="10" y="20"/>
                      </a:lnTo>
                      <a:lnTo>
                        <a:pt x="5" y="15"/>
                      </a:lnTo>
                      <a:lnTo>
                        <a:pt x="5" y="15"/>
                      </a:lnTo>
                      <a:lnTo>
                        <a:pt x="5" y="15"/>
                      </a:lnTo>
                      <a:lnTo>
                        <a:pt x="5" y="15"/>
                      </a:lnTo>
                      <a:lnTo>
                        <a:pt x="5" y="15"/>
                      </a:lnTo>
                      <a:lnTo>
                        <a:pt x="5" y="15"/>
                      </a:lnTo>
                      <a:lnTo>
                        <a:pt x="5" y="20"/>
                      </a:lnTo>
                      <a:lnTo>
                        <a:pt x="5" y="20"/>
                      </a:lnTo>
                      <a:lnTo>
                        <a:pt x="0" y="20"/>
                      </a:lnTo>
                      <a:lnTo>
                        <a:pt x="0" y="15"/>
                      </a:lnTo>
                      <a:lnTo>
                        <a:pt x="0" y="10"/>
                      </a:lnTo>
                      <a:lnTo>
                        <a:pt x="0" y="5"/>
                      </a:lnTo>
                      <a:lnTo>
                        <a:pt x="0" y="5"/>
                      </a:lnTo>
                      <a:lnTo>
                        <a:pt x="0" y="5"/>
                      </a:lnTo>
                      <a:lnTo>
                        <a:pt x="0" y="0"/>
                      </a:lnTo>
                      <a:lnTo>
                        <a:pt x="0" y="0"/>
                      </a:lnTo>
                      <a:lnTo>
                        <a:pt x="0" y="0"/>
                      </a:lnTo>
                      <a:lnTo>
                        <a:pt x="0" y="0"/>
                      </a:lnTo>
                      <a:lnTo>
                        <a:pt x="0" y="0"/>
                      </a:lnTo>
                      <a:lnTo>
                        <a:pt x="0" y="0"/>
                      </a:lnTo>
                      <a:lnTo>
                        <a:pt x="0" y="0"/>
                      </a:lnTo>
                    </a:path>
                  </a:pathLst>
                </a:custGeom>
                <a:grpFill/>
                <a:ln w="3175" cap="rnd">
                  <a:noFill/>
                  <a:prstDash val="solid"/>
                  <a:miter lim="800000"/>
                  <a:headEnd/>
                  <a:tailEnd/>
                </a:ln>
              </p:spPr>
              <p:txBody>
                <a:bodyPr/>
                <a:lstStyle/>
                <a:p>
                  <a:endParaRPr lang="en-US"/>
                </a:p>
              </p:txBody>
            </p:sp>
            <p:sp>
              <p:nvSpPr>
                <p:cNvPr id="131" name="Freeform 117">
                  <a:extLst>
                    <a:ext uri="{FF2B5EF4-FFF2-40B4-BE49-F238E27FC236}">
                      <a16:creationId xmlns:a16="http://schemas.microsoft.com/office/drawing/2014/main" id="{2F589DD3-C300-4752-A3BD-358F820499EA}"/>
                    </a:ext>
                  </a:extLst>
                </p:cNvPr>
                <p:cNvSpPr>
                  <a:spLocks/>
                </p:cNvSpPr>
                <p:nvPr/>
              </p:nvSpPr>
              <p:spPr bwMode="auto">
                <a:xfrm>
                  <a:off x="5741989" y="4452938"/>
                  <a:ext cx="47625" cy="47625"/>
                </a:xfrm>
                <a:custGeom>
                  <a:avLst/>
                  <a:gdLst>
                    <a:gd name="T0" fmla="*/ 30 w 30"/>
                    <a:gd name="T1" fmla="*/ 0 h 30"/>
                    <a:gd name="T2" fmla="*/ 30 w 30"/>
                    <a:gd name="T3" fmla="*/ 5 h 30"/>
                    <a:gd name="T4" fmla="*/ 30 w 30"/>
                    <a:gd name="T5" fmla="*/ 5 h 30"/>
                    <a:gd name="T6" fmla="*/ 25 w 30"/>
                    <a:gd name="T7" fmla="*/ 5 h 30"/>
                    <a:gd name="T8" fmla="*/ 25 w 30"/>
                    <a:gd name="T9" fmla="*/ 5 h 30"/>
                    <a:gd name="T10" fmla="*/ 25 w 30"/>
                    <a:gd name="T11" fmla="*/ 10 h 30"/>
                    <a:gd name="T12" fmla="*/ 25 w 30"/>
                    <a:gd name="T13" fmla="*/ 10 h 30"/>
                    <a:gd name="T14" fmla="*/ 25 w 30"/>
                    <a:gd name="T15" fmla="*/ 15 h 30"/>
                    <a:gd name="T16" fmla="*/ 25 w 30"/>
                    <a:gd name="T17" fmla="*/ 15 h 30"/>
                    <a:gd name="T18" fmla="*/ 20 w 30"/>
                    <a:gd name="T19" fmla="*/ 15 h 30"/>
                    <a:gd name="T20" fmla="*/ 20 w 30"/>
                    <a:gd name="T21" fmla="*/ 20 h 30"/>
                    <a:gd name="T22" fmla="*/ 15 w 30"/>
                    <a:gd name="T23" fmla="*/ 15 h 30"/>
                    <a:gd name="T24" fmla="*/ 15 w 30"/>
                    <a:gd name="T25" fmla="*/ 15 h 30"/>
                    <a:gd name="T26" fmla="*/ 15 w 30"/>
                    <a:gd name="T27" fmla="*/ 15 h 30"/>
                    <a:gd name="T28" fmla="*/ 15 w 30"/>
                    <a:gd name="T29" fmla="*/ 20 h 30"/>
                    <a:gd name="T30" fmla="*/ 15 w 30"/>
                    <a:gd name="T31" fmla="*/ 25 h 30"/>
                    <a:gd name="T32" fmla="*/ 15 w 30"/>
                    <a:gd name="T33" fmla="*/ 30 h 30"/>
                    <a:gd name="T34" fmla="*/ 15 w 30"/>
                    <a:gd name="T35" fmla="*/ 25 h 30"/>
                    <a:gd name="T36" fmla="*/ 5 w 30"/>
                    <a:gd name="T37" fmla="*/ 25 h 30"/>
                    <a:gd name="T38" fmla="*/ 0 w 30"/>
                    <a:gd name="T39" fmla="*/ 20 h 30"/>
                    <a:gd name="T40" fmla="*/ 0 w 30"/>
                    <a:gd name="T41" fmla="*/ 20 h 30"/>
                    <a:gd name="T42" fmla="*/ 5 w 30"/>
                    <a:gd name="T43" fmla="*/ 15 h 30"/>
                    <a:gd name="T44" fmla="*/ 5 w 30"/>
                    <a:gd name="T45" fmla="*/ 15 h 30"/>
                    <a:gd name="T46" fmla="*/ 5 w 30"/>
                    <a:gd name="T47" fmla="*/ 15 h 30"/>
                    <a:gd name="T48" fmla="*/ 0 w 30"/>
                    <a:gd name="T49" fmla="*/ 15 h 30"/>
                    <a:gd name="T50" fmla="*/ 0 w 30"/>
                    <a:gd name="T51" fmla="*/ 15 h 30"/>
                    <a:gd name="T52" fmla="*/ 0 w 30"/>
                    <a:gd name="T53" fmla="*/ 15 h 30"/>
                    <a:gd name="T54" fmla="*/ 0 w 30"/>
                    <a:gd name="T55" fmla="*/ 15 h 30"/>
                    <a:gd name="T56" fmla="*/ 0 w 30"/>
                    <a:gd name="T57" fmla="*/ 10 h 30"/>
                    <a:gd name="T58" fmla="*/ 5 w 30"/>
                    <a:gd name="T59" fmla="*/ 10 h 30"/>
                    <a:gd name="T60" fmla="*/ 10 w 30"/>
                    <a:gd name="T61" fmla="*/ 5 h 30"/>
                    <a:gd name="T62" fmla="*/ 20 w 30"/>
                    <a:gd name="T63" fmla="*/ 5 h 30"/>
                    <a:gd name="T64" fmla="*/ 25 w 30"/>
                    <a:gd name="T65" fmla="*/ 0 h 30"/>
                    <a:gd name="T66" fmla="*/ 30 w 30"/>
                    <a:gd name="T6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0">
                      <a:moveTo>
                        <a:pt x="30" y="0"/>
                      </a:moveTo>
                      <a:lnTo>
                        <a:pt x="30" y="0"/>
                      </a:lnTo>
                      <a:lnTo>
                        <a:pt x="30" y="5"/>
                      </a:lnTo>
                      <a:lnTo>
                        <a:pt x="30" y="5"/>
                      </a:lnTo>
                      <a:lnTo>
                        <a:pt x="30" y="5"/>
                      </a:lnTo>
                      <a:lnTo>
                        <a:pt x="30" y="5"/>
                      </a:lnTo>
                      <a:lnTo>
                        <a:pt x="30" y="5"/>
                      </a:lnTo>
                      <a:lnTo>
                        <a:pt x="25" y="5"/>
                      </a:lnTo>
                      <a:lnTo>
                        <a:pt x="25" y="5"/>
                      </a:lnTo>
                      <a:lnTo>
                        <a:pt x="25" y="5"/>
                      </a:lnTo>
                      <a:lnTo>
                        <a:pt x="25" y="10"/>
                      </a:lnTo>
                      <a:lnTo>
                        <a:pt x="25" y="10"/>
                      </a:lnTo>
                      <a:lnTo>
                        <a:pt x="25" y="10"/>
                      </a:lnTo>
                      <a:lnTo>
                        <a:pt x="25" y="10"/>
                      </a:lnTo>
                      <a:lnTo>
                        <a:pt x="25" y="10"/>
                      </a:lnTo>
                      <a:lnTo>
                        <a:pt x="25" y="15"/>
                      </a:lnTo>
                      <a:lnTo>
                        <a:pt x="25" y="15"/>
                      </a:lnTo>
                      <a:lnTo>
                        <a:pt x="25" y="15"/>
                      </a:lnTo>
                      <a:lnTo>
                        <a:pt x="25" y="15"/>
                      </a:lnTo>
                      <a:lnTo>
                        <a:pt x="20" y="15"/>
                      </a:lnTo>
                      <a:lnTo>
                        <a:pt x="20" y="20"/>
                      </a:lnTo>
                      <a:lnTo>
                        <a:pt x="20" y="20"/>
                      </a:lnTo>
                      <a:lnTo>
                        <a:pt x="15" y="15"/>
                      </a:lnTo>
                      <a:lnTo>
                        <a:pt x="15" y="15"/>
                      </a:lnTo>
                      <a:lnTo>
                        <a:pt x="15" y="15"/>
                      </a:lnTo>
                      <a:lnTo>
                        <a:pt x="15" y="15"/>
                      </a:lnTo>
                      <a:lnTo>
                        <a:pt x="15" y="15"/>
                      </a:lnTo>
                      <a:lnTo>
                        <a:pt x="15" y="15"/>
                      </a:lnTo>
                      <a:lnTo>
                        <a:pt x="15" y="15"/>
                      </a:lnTo>
                      <a:lnTo>
                        <a:pt x="15" y="20"/>
                      </a:lnTo>
                      <a:lnTo>
                        <a:pt x="15" y="20"/>
                      </a:lnTo>
                      <a:lnTo>
                        <a:pt x="15" y="25"/>
                      </a:lnTo>
                      <a:lnTo>
                        <a:pt x="15" y="30"/>
                      </a:lnTo>
                      <a:lnTo>
                        <a:pt x="15" y="30"/>
                      </a:lnTo>
                      <a:lnTo>
                        <a:pt x="15" y="30"/>
                      </a:lnTo>
                      <a:lnTo>
                        <a:pt x="15" y="25"/>
                      </a:lnTo>
                      <a:lnTo>
                        <a:pt x="10" y="25"/>
                      </a:lnTo>
                      <a:lnTo>
                        <a:pt x="5" y="25"/>
                      </a:lnTo>
                      <a:lnTo>
                        <a:pt x="5" y="25"/>
                      </a:lnTo>
                      <a:lnTo>
                        <a:pt x="0" y="20"/>
                      </a:lnTo>
                      <a:lnTo>
                        <a:pt x="0" y="20"/>
                      </a:lnTo>
                      <a:lnTo>
                        <a:pt x="0" y="20"/>
                      </a:lnTo>
                      <a:lnTo>
                        <a:pt x="0" y="20"/>
                      </a:lnTo>
                      <a:lnTo>
                        <a:pt x="5" y="15"/>
                      </a:lnTo>
                      <a:lnTo>
                        <a:pt x="5" y="15"/>
                      </a:lnTo>
                      <a:lnTo>
                        <a:pt x="5" y="15"/>
                      </a:lnTo>
                      <a:lnTo>
                        <a:pt x="5" y="15"/>
                      </a:lnTo>
                      <a:lnTo>
                        <a:pt x="5" y="15"/>
                      </a:lnTo>
                      <a:lnTo>
                        <a:pt x="5" y="15"/>
                      </a:lnTo>
                      <a:lnTo>
                        <a:pt x="0" y="15"/>
                      </a:lnTo>
                      <a:lnTo>
                        <a:pt x="0" y="15"/>
                      </a:lnTo>
                      <a:lnTo>
                        <a:pt x="0" y="15"/>
                      </a:lnTo>
                      <a:lnTo>
                        <a:pt x="0" y="15"/>
                      </a:lnTo>
                      <a:lnTo>
                        <a:pt x="0" y="15"/>
                      </a:lnTo>
                      <a:lnTo>
                        <a:pt x="0" y="15"/>
                      </a:lnTo>
                      <a:lnTo>
                        <a:pt x="0" y="15"/>
                      </a:lnTo>
                      <a:lnTo>
                        <a:pt x="0" y="15"/>
                      </a:lnTo>
                      <a:lnTo>
                        <a:pt x="0" y="10"/>
                      </a:lnTo>
                      <a:lnTo>
                        <a:pt x="5" y="10"/>
                      </a:lnTo>
                      <a:lnTo>
                        <a:pt x="5" y="10"/>
                      </a:lnTo>
                      <a:lnTo>
                        <a:pt x="15" y="10"/>
                      </a:lnTo>
                      <a:lnTo>
                        <a:pt x="10" y="5"/>
                      </a:lnTo>
                      <a:lnTo>
                        <a:pt x="15" y="5"/>
                      </a:lnTo>
                      <a:lnTo>
                        <a:pt x="20" y="5"/>
                      </a:lnTo>
                      <a:lnTo>
                        <a:pt x="25" y="5"/>
                      </a:lnTo>
                      <a:lnTo>
                        <a:pt x="25" y="0"/>
                      </a:lnTo>
                      <a:lnTo>
                        <a:pt x="30" y="0"/>
                      </a:lnTo>
                      <a:lnTo>
                        <a:pt x="30" y="0"/>
                      </a:lnTo>
                      <a:lnTo>
                        <a:pt x="30" y="0"/>
                      </a:lnTo>
                    </a:path>
                  </a:pathLst>
                </a:custGeom>
                <a:grpFill/>
                <a:ln w="3175" cap="rnd">
                  <a:noFill/>
                  <a:prstDash val="solid"/>
                  <a:miter lim="800000"/>
                  <a:headEnd/>
                  <a:tailEnd/>
                </a:ln>
              </p:spPr>
              <p:txBody>
                <a:bodyPr/>
                <a:lstStyle/>
                <a:p>
                  <a:endParaRPr lang="en-US"/>
                </a:p>
              </p:txBody>
            </p:sp>
            <p:sp>
              <p:nvSpPr>
                <p:cNvPr id="132" name="Freeform 118">
                  <a:extLst>
                    <a:ext uri="{FF2B5EF4-FFF2-40B4-BE49-F238E27FC236}">
                      <a16:creationId xmlns:a16="http://schemas.microsoft.com/office/drawing/2014/main" id="{2245B564-5053-474E-A169-42A613FE4913}"/>
                    </a:ext>
                  </a:extLst>
                </p:cNvPr>
                <p:cNvSpPr>
                  <a:spLocks/>
                </p:cNvSpPr>
                <p:nvPr/>
              </p:nvSpPr>
              <p:spPr bwMode="auto">
                <a:xfrm>
                  <a:off x="5781676" y="4500563"/>
                  <a:ext cx="39688" cy="31750"/>
                </a:xfrm>
                <a:custGeom>
                  <a:avLst/>
                  <a:gdLst>
                    <a:gd name="T0" fmla="*/ 20 w 25"/>
                    <a:gd name="T1" fmla="*/ 20 h 20"/>
                    <a:gd name="T2" fmla="*/ 20 w 25"/>
                    <a:gd name="T3" fmla="*/ 20 h 20"/>
                    <a:gd name="T4" fmla="*/ 20 w 25"/>
                    <a:gd name="T5" fmla="*/ 20 h 20"/>
                    <a:gd name="T6" fmla="*/ 15 w 25"/>
                    <a:gd name="T7" fmla="*/ 20 h 20"/>
                    <a:gd name="T8" fmla="*/ 15 w 25"/>
                    <a:gd name="T9" fmla="*/ 15 h 20"/>
                    <a:gd name="T10" fmla="*/ 10 w 25"/>
                    <a:gd name="T11" fmla="*/ 15 h 20"/>
                    <a:gd name="T12" fmla="*/ 5 w 25"/>
                    <a:gd name="T13" fmla="*/ 15 h 20"/>
                    <a:gd name="T14" fmla="*/ 5 w 25"/>
                    <a:gd name="T15" fmla="*/ 10 h 20"/>
                    <a:gd name="T16" fmla="*/ 0 w 25"/>
                    <a:gd name="T17" fmla="*/ 5 h 20"/>
                    <a:gd name="T18" fmla="*/ 0 w 25"/>
                    <a:gd name="T19" fmla="*/ 0 h 20"/>
                    <a:gd name="T20" fmla="*/ 5 w 25"/>
                    <a:gd name="T21" fmla="*/ 0 h 20"/>
                    <a:gd name="T22" fmla="*/ 5 w 25"/>
                    <a:gd name="T23" fmla="*/ 0 h 20"/>
                    <a:gd name="T24" fmla="*/ 5 w 25"/>
                    <a:gd name="T25" fmla="*/ 0 h 20"/>
                    <a:gd name="T26" fmla="*/ 5 w 25"/>
                    <a:gd name="T27" fmla="*/ 0 h 20"/>
                    <a:gd name="T28" fmla="*/ 5 w 25"/>
                    <a:gd name="T29" fmla="*/ 0 h 20"/>
                    <a:gd name="T30" fmla="*/ 5 w 25"/>
                    <a:gd name="T31" fmla="*/ 0 h 20"/>
                    <a:gd name="T32" fmla="*/ 5 w 25"/>
                    <a:gd name="T33" fmla="*/ 0 h 20"/>
                    <a:gd name="T34" fmla="*/ 5 w 25"/>
                    <a:gd name="T35" fmla="*/ 0 h 20"/>
                    <a:gd name="T36" fmla="*/ 5 w 25"/>
                    <a:gd name="T37" fmla="*/ 0 h 20"/>
                    <a:gd name="T38" fmla="*/ 10 w 25"/>
                    <a:gd name="T39" fmla="*/ 0 h 20"/>
                    <a:gd name="T40" fmla="*/ 10 w 25"/>
                    <a:gd name="T41" fmla="*/ 0 h 20"/>
                    <a:gd name="T42" fmla="*/ 10 w 25"/>
                    <a:gd name="T43" fmla="*/ 0 h 20"/>
                    <a:gd name="T44" fmla="*/ 10 w 25"/>
                    <a:gd name="T45" fmla="*/ 0 h 20"/>
                    <a:gd name="T46" fmla="*/ 10 w 25"/>
                    <a:gd name="T47" fmla="*/ 0 h 20"/>
                    <a:gd name="T48" fmla="*/ 10 w 25"/>
                    <a:gd name="T49" fmla="*/ 0 h 20"/>
                    <a:gd name="T50" fmla="*/ 10 w 25"/>
                    <a:gd name="T51" fmla="*/ 0 h 20"/>
                    <a:gd name="T52" fmla="*/ 10 w 25"/>
                    <a:gd name="T53" fmla="*/ 0 h 20"/>
                    <a:gd name="T54" fmla="*/ 15 w 25"/>
                    <a:gd name="T55" fmla="*/ 0 h 20"/>
                    <a:gd name="T56" fmla="*/ 15 w 25"/>
                    <a:gd name="T57" fmla="*/ 0 h 20"/>
                    <a:gd name="T58" fmla="*/ 20 w 25"/>
                    <a:gd name="T59" fmla="*/ 0 h 20"/>
                    <a:gd name="T60" fmla="*/ 20 w 25"/>
                    <a:gd name="T61" fmla="*/ 0 h 20"/>
                    <a:gd name="T62" fmla="*/ 20 w 25"/>
                    <a:gd name="T63" fmla="*/ 0 h 20"/>
                    <a:gd name="T64" fmla="*/ 20 w 25"/>
                    <a:gd name="T65" fmla="*/ 0 h 20"/>
                    <a:gd name="T66" fmla="*/ 20 w 25"/>
                    <a:gd name="T67" fmla="*/ 0 h 20"/>
                    <a:gd name="T68" fmla="*/ 20 w 25"/>
                    <a:gd name="T69" fmla="*/ 0 h 20"/>
                    <a:gd name="T70" fmla="*/ 25 w 25"/>
                    <a:gd name="T71" fmla="*/ 0 h 20"/>
                    <a:gd name="T72" fmla="*/ 25 w 25"/>
                    <a:gd name="T73" fmla="*/ 5 h 20"/>
                    <a:gd name="T74" fmla="*/ 25 w 25"/>
                    <a:gd name="T75" fmla="*/ 5 h 20"/>
                    <a:gd name="T76" fmla="*/ 25 w 25"/>
                    <a:gd name="T77" fmla="*/ 5 h 20"/>
                    <a:gd name="T78" fmla="*/ 25 w 25"/>
                    <a:gd name="T79" fmla="*/ 5 h 20"/>
                    <a:gd name="T80" fmla="*/ 25 w 25"/>
                    <a:gd name="T81" fmla="*/ 10 h 20"/>
                    <a:gd name="T82" fmla="*/ 25 w 25"/>
                    <a:gd name="T83" fmla="*/ 10 h 20"/>
                    <a:gd name="T84" fmla="*/ 25 w 25"/>
                    <a:gd name="T85" fmla="*/ 10 h 20"/>
                    <a:gd name="T86" fmla="*/ 25 w 25"/>
                    <a:gd name="T87" fmla="*/ 10 h 20"/>
                    <a:gd name="T88" fmla="*/ 25 w 25"/>
                    <a:gd name="T89" fmla="*/ 10 h 20"/>
                    <a:gd name="T90" fmla="*/ 25 w 25"/>
                    <a:gd name="T91" fmla="*/ 10 h 20"/>
                    <a:gd name="T92" fmla="*/ 25 w 25"/>
                    <a:gd name="T93" fmla="*/ 10 h 20"/>
                    <a:gd name="T94" fmla="*/ 25 w 25"/>
                    <a:gd name="T95" fmla="*/ 10 h 20"/>
                    <a:gd name="T96" fmla="*/ 20 w 25"/>
                    <a:gd name="T97" fmla="*/ 15 h 20"/>
                    <a:gd name="T98" fmla="*/ 20 w 25"/>
                    <a:gd name="T99" fmla="*/ 15 h 20"/>
                    <a:gd name="T100" fmla="*/ 20 w 25"/>
                    <a:gd name="T101" fmla="*/ 15 h 20"/>
                    <a:gd name="T102" fmla="*/ 20 w 25"/>
                    <a:gd name="T103" fmla="*/ 20 h 20"/>
                    <a:gd name="T104" fmla="*/ 20 w 25"/>
                    <a:gd name="T105" fmla="*/ 20 h 20"/>
                    <a:gd name="T106" fmla="*/ 20 w 25"/>
                    <a:gd name="T107" fmla="*/ 20 h 20"/>
                    <a:gd name="T108" fmla="*/ 20 w 25"/>
                    <a:gd name="T10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20">
                      <a:moveTo>
                        <a:pt x="20" y="20"/>
                      </a:moveTo>
                      <a:lnTo>
                        <a:pt x="20" y="20"/>
                      </a:lnTo>
                      <a:lnTo>
                        <a:pt x="20" y="20"/>
                      </a:lnTo>
                      <a:lnTo>
                        <a:pt x="15" y="20"/>
                      </a:lnTo>
                      <a:lnTo>
                        <a:pt x="15" y="15"/>
                      </a:lnTo>
                      <a:lnTo>
                        <a:pt x="10" y="15"/>
                      </a:lnTo>
                      <a:lnTo>
                        <a:pt x="5" y="15"/>
                      </a:lnTo>
                      <a:lnTo>
                        <a:pt x="5" y="10"/>
                      </a:lnTo>
                      <a:lnTo>
                        <a:pt x="0" y="5"/>
                      </a:lnTo>
                      <a:lnTo>
                        <a:pt x="0"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5" y="0"/>
                      </a:lnTo>
                      <a:lnTo>
                        <a:pt x="15" y="0"/>
                      </a:lnTo>
                      <a:lnTo>
                        <a:pt x="20" y="0"/>
                      </a:lnTo>
                      <a:lnTo>
                        <a:pt x="20" y="0"/>
                      </a:lnTo>
                      <a:lnTo>
                        <a:pt x="20" y="0"/>
                      </a:lnTo>
                      <a:lnTo>
                        <a:pt x="20" y="0"/>
                      </a:lnTo>
                      <a:lnTo>
                        <a:pt x="20" y="0"/>
                      </a:lnTo>
                      <a:lnTo>
                        <a:pt x="20" y="0"/>
                      </a:lnTo>
                      <a:lnTo>
                        <a:pt x="25" y="0"/>
                      </a:lnTo>
                      <a:lnTo>
                        <a:pt x="25" y="5"/>
                      </a:lnTo>
                      <a:lnTo>
                        <a:pt x="25" y="5"/>
                      </a:lnTo>
                      <a:lnTo>
                        <a:pt x="25" y="5"/>
                      </a:lnTo>
                      <a:lnTo>
                        <a:pt x="25" y="5"/>
                      </a:lnTo>
                      <a:lnTo>
                        <a:pt x="25" y="10"/>
                      </a:lnTo>
                      <a:lnTo>
                        <a:pt x="25" y="10"/>
                      </a:lnTo>
                      <a:lnTo>
                        <a:pt x="25" y="10"/>
                      </a:lnTo>
                      <a:lnTo>
                        <a:pt x="25" y="10"/>
                      </a:lnTo>
                      <a:lnTo>
                        <a:pt x="25" y="10"/>
                      </a:lnTo>
                      <a:lnTo>
                        <a:pt x="25" y="10"/>
                      </a:lnTo>
                      <a:lnTo>
                        <a:pt x="25" y="10"/>
                      </a:lnTo>
                      <a:lnTo>
                        <a:pt x="25" y="10"/>
                      </a:lnTo>
                      <a:lnTo>
                        <a:pt x="20" y="15"/>
                      </a:lnTo>
                      <a:lnTo>
                        <a:pt x="20" y="15"/>
                      </a:lnTo>
                      <a:lnTo>
                        <a:pt x="20" y="15"/>
                      </a:lnTo>
                      <a:lnTo>
                        <a:pt x="20" y="20"/>
                      </a:lnTo>
                      <a:lnTo>
                        <a:pt x="20" y="20"/>
                      </a:lnTo>
                      <a:lnTo>
                        <a:pt x="20" y="20"/>
                      </a:lnTo>
                      <a:lnTo>
                        <a:pt x="20" y="20"/>
                      </a:lnTo>
                    </a:path>
                  </a:pathLst>
                </a:custGeom>
                <a:grpFill/>
                <a:ln w="3175" cap="rnd">
                  <a:noFill/>
                  <a:prstDash val="solid"/>
                  <a:miter lim="800000"/>
                  <a:headEnd/>
                  <a:tailEnd/>
                </a:ln>
              </p:spPr>
              <p:txBody>
                <a:bodyPr/>
                <a:lstStyle/>
                <a:p>
                  <a:endParaRPr lang="en-US"/>
                </a:p>
              </p:txBody>
            </p:sp>
            <p:sp>
              <p:nvSpPr>
                <p:cNvPr id="133" name="Freeform 119">
                  <a:extLst>
                    <a:ext uri="{FF2B5EF4-FFF2-40B4-BE49-F238E27FC236}">
                      <a16:creationId xmlns:a16="http://schemas.microsoft.com/office/drawing/2014/main" id="{F2066AA6-23A0-4688-93C3-CB79958B39EA}"/>
                    </a:ext>
                  </a:extLst>
                </p:cNvPr>
                <p:cNvSpPr>
                  <a:spLocks/>
                </p:cNvSpPr>
                <p:nvPr/>
              </p:nvSpPr>
              <p:spPr bwMode="auto">
                <a:xfrm>
                  <a:off x="5838826" y="4419600"/>
                  <a:ext cx="23813" cy="33338"/>
                </a:xfrm>
                <a:custGeom>
                  <a:avLst/>
                  <a:gdLst>
                    <a:gd name="T0" fmla="*/ 0 w 15"/>
                    <a:gd name="T1" fmla="*/ 11 h 21"/>
                    <a:gd name="T2" fmla="*/ 0 w 15"/>
                    <a:gd name="T3" fmla="*/ 11 h 21"/>
                    <a:gd name="T4" fmla="*/ 0 w 15"/>
                    <a:gd name="T5" fmla="*/ 11 h 21"/>
                    <a:gd name="T6" fmla="*/ 0 w 15"/>
                    <a:gd name="T7" fmla="*/ 11 h 21"/>
                    <a:gd name="T8" fmla="*/ 0 w 15"/>
                    <a:gd name="T9" fmla="*/ 11 h 21"/>
                    <a:gd name="T10" fmla="*/ 0 w 15"/>
                    <a:gd name="T11" fmla="*/ 11 h 21"/>
                    <a:gd name="T12" fmla="*/ 0 w 15"/>
                    <a:gd name="T13" fmla="*/ 6 h 21"/>
                    <a:gd name="T14" fmla="*/ 0 w 15"/>
                    <a:gd name="T15" fmla="*/ 6 h 21"/>
                    <a:gd name="T16" fmla="*/ 0 w 15"/>
                    <a:gd name="T17" fmla="*/ 6 h 21"/>
                    <a:gd name="T18" fmla="*/ 0 w 15"/>
                    <a:gd name="T19" fmla="*/ 6 h 21"/>
                    <a:gd name="T20" fmla="*/ 5 w 15"/>
                    <a:gd name="T21" fmla="*/ 6 h 21"/>
                    <a:gd name="T22" fmla="*/ 5 w 15"/>
                    <a:gd name="T23" fmla="*/ 6 h 21"/>
                    <a:gd name="T24" fmla="*/ 5 w 15"/>
                    <a:gd name="T25" fmla="*/ 6 h 21"/>
                    <a:gd name="T26" fmla="*/ 10 w 15"/>
                    <a:gd name="T27" fmla="*/ 6 h 21"/>
                    <a:gd name="T28" fmla="*/ 10 w 15"/>
                    <a:gd name="T29" fmla="*/ 0 h 21"/>
                    <a:gd name="T30" fmla="*/ 10 w 15"/>
                    <a:gd name="T31" fmla="*/ 6 h 21"/>
                    <a:gd name="T32" fmla="*/ 15 w 15"/>
                    <a:gd name="T33" fmla="*/ 11 h 21"/>
                    <a:gd name="T34" fmla="*/ 15 w 15"/>
                    <a:gd name="T35" fmla="*/ 11 h 21"/>
                    <a:gd name="T36" fmla="*/ 15 w 15"/>
                    <a:gd name="T37" fmla="*/ 11 h 21"/>
                    <a:gd name="T38" fmla="*/ 15 w 15"/>
                    <a:gd name="T39" fmla="*/ 16 h 21"/>
                    <a:gd name="T40" fmla="*/ 15 w 15"/>
                    <a:gd name="T41" fmla="*/ 16 h 21"/>
                    <a:gd name="T42" fmla="*/ 15 w 15"/>
                    <a:gd name="T43" fmla="*/ 16 h 21"/>
                    <a:gd name="T44" fmla="*/ 15 w 15"/>
                    <a:gd name="T45" fmla="*/ 16 h 21"/>
                    <a:gd name="T46" fmla="*/ 15 w 15"/>
                    <a:gd name="T47" fmla="*/ 16 h 21"/>
                    <a:gd name="T48" fmla="*/ 15 w 15"/>
                    <a:gd name="T49" fmla="*/ 16 h 21"/>
                    <a:gd name="T50" fmla="*/ 15 w 15"/>
                    <a:gd name="T51" fmla="*/ 16 h 21"/>
                    <a:gd name="T52" fmla="*/ 15 w 15"/>
                    <a:gd name="T53" fmla="*/ 21 h 21"/>
                    <a:gd name="T54" fmla="*/ 15 w 15"/>
                    <a:gd name="T55" fmla="*/ 21 h 21"/>
                    <a:gd name="T56" fmla="*/ 15 w 15"/>
                    <a:gd name="T57" fmla="*/ 21 h 21"/>
                    <a:gd name="T58" fmla="*/ 15 w 15"/>
                    <a:gd name="T59" fmla="*/ 21 h 21"/>
                    <a:gd name="T60" fmla="*/ 10 w 15"/>
                    <a:gd name="T61" fmla="*/ 21 h 21"/>
                    <a:gd name="T62" fmla="*/ 10 w 15"/>
                    <a:gd name="T63" fmla="*/ 21 h 21"/>
                    <a:gd name="T64" fmla="*/ 10 w 15"/>
                    <a:gd name="T65" fmla="*/ 21 h 21"/>
                    <a:gd name="T66" fmla="*/ 10 w 15"/>
                    <a:gd name="T67" fmla="*/ 21 h 21"/>
                    <a:gd name="T68" fmla="*/ 10 w 15"/>
                    <a:gd name="T69" fmla="*/ 21 h 21"/>
                    <a:gd name="T70" fmla="*/ 10 w 15"/>
                    <a:gd name="T71" fmla="*/ 21 h 21"/>
                    <a:gd name="T72" fmla="*/ 10 w 15"/>
                    <a:gd name="T73" fmla="*/ 21 h 21"/>
                    <a:gd name="T74" fmla="*/ 10 w 15"/>
                    <a:gd name="T75" fmla="*/ 16 h 21"/>
                    <a:gd name="T76" fmla="*/ 5 w 15"/>
                    <a:gd name="T77" fmla="*/ 16 h 21"/>
                    <a:gd name="T78" fmla="*/ 5 w 15"/>
                    <a:gd name="T79" fmla="*/ 16 h 21"/>
                    <a:gd name="T80" fmla="*/ 0 w 15"/>
                    <a:gd name="T81" fmla="*/ 16 h 21"/>
                    <a:gd name="T82" fmla="*/ 0 w 15"/>
                    <a:gd name="T83" fmla="*/ 16 h 21"/>
                    <a:gd name="T84" fmla="*/ 0 w 15"/>
                    <a:gd name="T85" fmla="*/ 16 h 21"/>
                    <a:gd name="T86" fmla="*/ 0 w 15"/>
                    <a:gd name="T87" fmla="*/ 16 h 21"/>
                    <a:gd name="T88" fmla="*/ 0 w 15"/>
                    <a:gd name="T89" fmla="*/ 16 h 21"/>
                    <a:gd name="T90" fmla="*/ 0 w 15"/>
                    <a:gd name="T91" fmla="*/ 16 h 21"/>
                    <a:gd name="T92" fmla="*/ 0 w 15"/>
                    <a:gd name="T93" fmla="*/ 11 h 21"/>
                    <a:gd name="T94" fmla="*/ 0 w 15"/>
                    <a:gd name="T95" fmla="*/ 11 h 21"/>
                    <a:gd name="T96" fmla="*/ 0 w 15"/>
                    <a:gd name="T97" fmla="*/ 11 h 21"/>
                    <a:gd name="T98" fmla="*/ 0 w 15"/>
                    <a:gd name="T99" fmla="*/ 11 h 21"/>
                    <a:gd name="T100" fmla="*/ 0 w 15"/>
                    <a:gd name="T10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1">
                      <a:moveTo>
                        <a:pt x="0" y="11"/>
                      </a:moveTo>
                      <a:lnTo>
                        <a:pt x="0" y="11"/>
                      </a:lnTo>
                      <a:lnTo>
                        <a:pt x="0" y="11"/>
                      </a:lnTo>
                      <a:lnTo>
                        <a:pt x="0" y="11"/>
                      </a:lnTo>
                      <a:lnTo>
                        <a:pt x="0" y="11"/>
                      </a:lnTo>
                      <a:lnTo>
                        <a:pt x="0" y="11"/>
                      </a:lnTo>
                      <a:lnTo>
                        <a:pt x="0" y="6"/>
                      </a:lnTo>
                      <a:lnTo>
                        <a:pt x="0" y="6"/>
                      </a:lnTo>
                      <a:lnTo>
                        <a:pt x="0" y="6"/>
                      </a:lnTo>
                      <a:lnTo>
                        <a:pt x="0" y="6"/>
                      </a:lnTo>
                      <a:lnTo>
                        <a:pt x="5" y="6"/>
                      </a:lnTo>
                      <a:lnTo>
                        <a:pt x="5" y="6"/>
                      </a:lnTo>
                      <a:lnTo>
                        <a:pt x="5" y="6"/>
                      </a:lnTo>
                      <a:lnTo>
                        <a:pt x="10" y="6"/>
                      </a:lnTo>
                      <a:lnTo>
                        <a:pt x="10" y="0"/>
                      </a:lnTo>
                      <a:lnTo>
                        <a:pt x="10" y="6"/>
                      </a:lnTo>
                      <a:lnTo>
                        <a:pt x="15" y="11"/>
                      </a:lnTo>
                      <a:lnTo>
                        <a:pt x="15" y="11"/>
                      </a:lnTo>
                      <a:lnTo>
                        <a:pt x="15" y="11"/>
                      </a:lnTo>
                      <a:lnTo>
                        <a:pt x="15" y="16"/>
                      </a:lnTo>
                      <a:lnTo>
                        <a:pt x="15" y="16"/>
                      </a:lnTo>
                      <a:lnTo>
                        <a:pt x="15" y="16"/>
                      </a:lnTo>
                      <a:lnTo>
                        <a:pt x="15" y="16"/>
                      </a:lnTo>
                      <a:lnTo>
                        <a:pt x="15" y="16"/>
                      </a:lnTo>
                      <a:lnTo>
                        <a:pt x="15" y="16"/>
                      </a:lnTo>
                      <a:lnTo>
                        <a:pt x="15" y="16"/>
                      </a:lnTo>
                      <a:lnTo>
                        <a:pt x="15" y="21"/>
                      </a:lnTo>
                      <a:lnTo>
                        <a:pt x="15" y="21"/>
                      </a:lnTo>
                      <a:lnTo>
                        <a:pt x="15" y="21"/>
                      </a:lnTo>
                      <a:lnTo>
                        <a:pt x="15" y="21"/>
                      </a:lnTo>
                      <a:lnTo>
                        <a:pt x="10" y="21"/>
                      </a:lnTo>
                      <a:lnTo>
                        <a:pt x="10" y="21"/>
                      </a:lnTo>
                      <a:lnTo>
                        <a:pt x="10" y="21"/>
                      </a:lnTo>
                      <a:lnTo>
                        <a:pt x="10" y="21"/>
                      </a:lnTo>
                      <a:lnTo>
                        <a:pt x="10" y="21"/>
                      </a:lnTo>
                      <a:lnTo>
                        <a:pt x="10" y="21"/>
                      </a:lnTo>
                      <a:lnTo>
                        <a:pt x="10" y="21"/>
                      </a:lnTo>
                      <a:lnTo>
                        <a:pt x="10" y="16"/>
                      </a:lnTo>
                      <a:lnTo>
                        <a:pt x="5" y="16"/>
                      </a:lnTo>
                      <a:lnTo>
                        <a:pt x="5" y="16"/>
                      </a:lnTo>
                      <a:lnTo>
                        <a:pt x="0" y="16"/>
                      </a:lnTo>
                      <a:lnTo>
                        <a:pt x="0" y="16"/>
                      </a:lnTo>
                      <a:lnTo>
                        <a:pt x="0" y="16"/>
                      </a:lnTo>
                      <a:lnTo>
                        <a:pt x="0" y="16"/>
                      </a:lnTo>
                      <a:lnTo>
                        <a:pt x="0" y="16"/>
                      </a:lnTo>
                      <a:lnTo>
                        <a:pt x="0" y="16"/>
                      </a:lnTo>
                      <a:lnTo>
                        <a:pt x="0" y="11"/>
                      </a:lnTo>
                      <a:lnTo>
                        <a:pt x="0" y="11"/>
                      </a:lnTo>
                      <a:lnTo>
                        <a:pt x="0" y="11"/>
                      </a:lnTo>
                      <a:lnTo>
                        <a:pt x="0" y="11"/>
                      </a:lnTo>
                      <a:lnTo>
                        <a:pt x="0" y="11"/>
                      </a:lnTo>
                    </a:path>
                  </a:pathLst>
                </a:custGeom>
                <a:grpFill/>
                <a:ln w="3175" cap="rnd">
                  <a:noFill/>
                  <a:prstDash val="solid"/>
                  <a:miter lim="800000"/>
                  <a:headEnd/>
                  <a:tailEnd/>
                </a:ln>
              </p:spPr>
              <p:txBody>
                <a:bodyPr/>
                <a:lstStyle/>
                <a:p>
                  <a:endParaRPr lang="en-US"/>
                </a:p>
              </p:txBody>
            </p:sp>
            <p:sp>
              <p:nvSpPr>
                <p:cNvPr id="134" name="Freeform 120">
                  <a:extLst>
                    <a:ext uri="{FF2B5EF4-FFF2-40B4-BE49-F238E27FC236}">
                      <a16:creationId xmlns:a16="http://schemas.microsoft.com/office/drawing/2014/main" id="{16283365-A5DB-4C6A-B65B-0CB40A217EE7}"/>
                    </a:ext>
                  </a:extLst>
                </p:cNvPr>
                <p:cNvSpPr>
                  <a:spLocks/>
                </p:cNvSpPr>
                <p:nvPr/>
              </p:nvSpPr>
              <p:spPr bwMode="auto">
                <a:xfrm>
                  <a:off x="5838826" y="4371975"/>
                  <a:ext cx="23813" cy="47625"/>
                </a:xfrm>
                <a:custGeom>
                  <a:avLst/>
                  <a:gdLst>
                    <a:gd name="T0" fmla="*/ 10 w 15"/>
                    <a:gd name="T1" fmla="*/ 5 h 30"/>
                    <a:gd name="T2" fmla="*/ 10 w 15"/>
                    <a:gd name="T3" fmla="*/ 0 h 30"/>
                    <a:gd name="T4" fmla="*/ 15 w 15"/>
                    <a:gd name="T5" fmla="*/ 5 h 30"/>
                    <a:gd name="T6" fmla="*/ 15 w 15"/>
                    <a:gd name="T7" fmla="*/ 10 h 30"/>
                    <a:gd name="T8" fmla="*/ 15 w 15"/>
                    <a:gd name="T9" fmla="*/ 10 h 30"/>
                    <a:gd name="T10" fmla="*/ 15 w 15"/>
                    <a:gd name="T11" fmla="*/ 10 h 30"/>
                    <a:gd name="T12" fmla="*/ 15 w 15"/>
                    <a:gd name="T13" fmla="*/ 10 h 30"/>
                    <a:gd name="T14" fmla="*/ 15 w 15"/>
                    <a:gd name="T15" fmla="*/ 15 h 30"/>
                    <a:gd name="T16" fmla="*/ 15 w 15"/>
                    <a:gd name="T17" fmla="*/ 15 h 30"/>
                    <a:gd name="T18" fmla="*/ 15 w 15"/>
                    <a:gd name="T19" fmla="*/ 25 h 30"/>
                    <a:gd name="T20" fmla="*/ 10 w 15"/>
                    <a:gd name="T21" fmla="*/ 30 h 30"/>
                    <a:gd name="T22" fmla="*/ 5 w 15"/>
                    <a:gd name="T23" fmla="*/ 25 h 30"/>
                    <a:gd name="T24" fmla="*/ 5 w 15"/>
                    <a:gd name="T25" fmla="*/ 25 h 30"/>
                    <a:gd name="T26" fmla="*/ 0 w 15"/>
                    <a:gd name="T27" fmla="*/ 25 h 30"/>
                    <a:gd name="T28" fmla="*/ 5 w 15"/>
                    <a:gd name="T29" fmla="*/ 20 h 30"/>
                    <a:gd name="T30" fmla="*/ 5 w 15"/>
                    <a:gd name="T31" fmla="*/ 20 h 30"/>
                    <a:gd name="T32" fmla="*/ 5 w 15"/>
                    <a:gd name="T33" fmla="*/ 20 h 30"/>
                    <a:gd name="T34" fmla="*/ 5 w 15"/>
                    <a:gd name="T35" fmla="*/ 20 h 30"/>
                    <a:gd name="T36" fmla="*/ 5 w 15"/>
                    <a:gd name="T37" fmla="*/ 20 h 30"/>
                    <a:gd name="T38" fmla="*/ 5 w 15"/>
                    <a:gd name="T39" fmla="*/ 20 h 30"/>
                    <a:gd name="T40" fmla="*/ 5 w 15"/>
                    <a:gd name="T41" fmla="*/ 15 h 30"/>
                    <a:gd name="T42" fmla="*/ 5 w 15"/>
                    <a:gd name="T43" fmla="*/ 15 h 30"/>
                    <a:gd name="T44" fmla="*/ 5 w 15"/>
                    <a:gd name="T45" fmla="*/ 15 h 30"/>
                    <a:gd name="T46" fmla="*/ 5 w 15"/>
                    <a:gd name="T47" fmla="*/ 15 h 30"/>
                    <a:gd name="T48" fmla="*/ 5 w 15"/>
                    <a:gd name="T49" fmla="*/ 15 h 30"/>
                    <a:gd name="T50" fmla="*/ 5 w 15"/>
                    <a:gd name="T51" fmla="*/ 15 h 30"/>
                    <a:gd name="T52" fmla="*/ 5 w 15"/>
                    <a:gd name="T53" fmla="*/ 10 h 30"/>
                    <a:gd name="T54" fmla="*/ 5 w 15"/>
                    <a:gd name="T55" fmla="*/ 10 h 30"/>
                    <a:gd name="T56" fmla="*/ 5 w 15"/>
                    <a:gd name="T57" fmla="*/ 10 h 30"/>
                    <a:gd name="T58" fmla="*/ 5 w 15"/>
                    <a:gd name="T59" fmla="*/ 10 h 30"/>
                    <a:gd name="T60" fmla="*/ 5 w 15"/>
                    <a:gd name="T61" fmla="*/ 10 h 30"/>
                    <a:gd name="T62" fmla="*/ 10 w 15"/>
                    <a:gd name="T63" fmla="*/ 10 h 30"/>
                    <a:gd name="T64" fmla="*/ 10 w 15"/>
                    <a:gd name="T65" fmla="*/ 10 h 30"/>
                    <a:gd name="T66" fmla="*/ 10 w 15"/>
                    <a:gd name="T67" fmla="*/ 10 h 30"/>
                    <a:gd name="T68" fmla="*/ 10 w 15"/>
                    <a:gd name="T69" fmla="*/ 10 h 30"/>
                    <a:gd name="T70" fmla="*/ 10 w 15"/>
                    <a:gd name="T71" fmla="*/ 5 h 30"/>
                    <a:gd name="T72" fmla="*/ 10 w 15"/>
                    <a:gd name="T73" fmla="*/ 5 h 30"/>
                    <a:gd name="T74" fmla="*/ 10 w 15"/>
                    <a:gd name="T7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30">
                      <a:moveTo>
                        <a:pt x="10" y="5"/>
                      </a:moveTo>
                      <a:lnTo>
                        <a:pt x="10" y="5"/>
                      </a:lnTo>
                      <a:lnTo>
                        <a:pt x="10" y="5"/>
                      </a:lnTo>
                      <a:lnTo>
                        <a:pt x="10" y="0"/>
                      </a:lnTo>
                      <a:lnTo>
                        <a:pt x="10" y="0"/>
                      </a:lnTo>
                      <a:lnTo>
                        <a:pt x="15" y="5"/>
                      </a:lnTo>
                      <a:lnTo>
                        <a:pt x="15" y="10"/>
                      </a:lnTo>
                      <a:lnTo>
                        <a:pt x="15" y="10"/>
                      </a:lnTo>
                      <a:lnTo>
                        <a:pt x="15" y="10"/>
                      </a:lnTo>
                      <a:lnTo>
                        <a:pt x="15" y="10"/>
                      </a:lnTo>
                      <a:lnTo>
                        <a:pt x="15" y="10"/>
                      </a:lnTo>
                      <a:lnTo>
                        <a:pt x="15" y="10"/>
                      </a:lnTo>
                      <a:lnTo>
                        <a:pt x="15" y="10"/>
                      </a:lnTo>
                      <a:lnTo>
                        <a:pt x="15" y="10"/>
                      </a:lnTo>
                      <a:lnTo>
                        <a:pt x="15" y="10"/>
                      </a:lnTo>
                      <a:lnTo>
                        <a:pt x="15" y="15"/>
                      </a:lnTo>
                      <a:lnTo>
                        <a:pt x="15" y="15"/>
                      </a:lnTo>
                      <a:lnTo>
                        <a:pt x="15" y="15"/>
                      </a:lnTo>
                      <a:lnTo>
                        <a:pt x="15" y="20"/>
                      </a:lnTo>
                      <a:lnTo>
                        <a:pt x="15" y="25"/>
                      </a:lnTo>
                      <a:lnTo>
                        <a:pt x="15" y="30"/>
                      </a:lnTo>
                      <a:lnTo>
                        <a:pt x="10" y="30"/>
                      </a:lnTo>
                      <a:lnTo>
                        <a:pt x="10" y="30"/>
                      </a:lnTo>
                      <a:lnTo>
                        <a:pt x="5" y="25"/>
                      </a:lnTo>
                      <a:lnTo>
                        <a:pt x="5" y="30"/>
                      </a:lnTo>
                      <a:lnTo>
                        <a:pt x="5" y="25"/>
                      </a:lnTo>
                      <a:lnTo>
                        <a:pt x="5" y="25"/>
                      </a:lnTo>
                      <a:lnTo>
                        <a:pt x="0" y="25"/>
                      </a:lnTo>
                      <a:lnTo>
                        <a:pt x="5" y="20"/>
                      </a:lnTo>
                      <a:lnTo>
                        <a:pt x="5" y="20"/>
                      </a:lnTo>
                      <a:lnTo>
                        <a:pt x="5" y="20"/>
                      </a:lnTo>
                      <a:lnTo>
                        <a:pt x="5" y="20"/>
                      </a:lnTo>
                      <a:lnTo>
                        <a:pt x="5" y="20"/>
                      </a:lnTo>
                      <a:lnTo>
                        <a:pt x="5" y="20"/>
                      </a:lnTo>
                      <a:lnTo>
                        <a:pt x="5" y="20"/>
                      </a:lnTo>
                      <a:lnTo>
                        <a:pt x="5" y="20"/>
                      </a:lnTo>
                      <a:lnTo>
                        <a:pt x="5" y="20"/>
                      </a:lnTo>
                      <a:lnTo>
                        <a:pt x="5" y="20"/>
                      </a:lnTo>
                      <a:lnTo>
                        <a:pt x="5" y="20"/>
                      </a:lnTo>
                      <a:lnTo>
                        <a:pt x="5" y="20"/>
                      </a:lnTo>
                      <a:lnTo>
                        <a:pt x="5" y="15"/>
                      </a:lnTo>
                      <a:lnTo>
                        <a:pt x="5" y="15"/>
                      </a:lnTo>
                      <a:lnTo>
                        <a:pt x="5" y="15"/>
                      </a:lnTo>
                      <a:lnTo>
                        <a:pt x="5" y="15"/>
                      </a:lnTo>
                      <a:lnTo>
                        <a:pt x="5" y="15"/>
                      </a:lnTo>
                      <a:lnTo>
                        <a:pt x="5" y="15"/>
                      </a:lnTo>
                      <a:lnTo>
                        <a:pt x="5" y="15"/>
                      </a:lnTo>
                      <a:lnTo>
                        <a:pt x="5" y="15"/>
                      </a:lnTo>
                      <a:lnTo>
                        <a:pt x="5" y="15"/>
                      </a:lnTo>
                      <a:lnTo>
                        <a:pt x="5" y="15"/>
                      </a:lnTo>
                      <a:lnTo>
                        <a:pt x="5" y="15"/>
                      </a:lnTo>
                      <a:lnTo>
                        <a:pt x="5" y="15"/>
                      </a:lnTo>
                      <a:lnTo>
                        <a:pt x="5" y="15"/>
                      </a:lnTo>
                      <a:lnTo>
                        <a:pt x="5" y="10"/>
                      </a:lnTo>
                      <a:lnTo>
                        <a:pt x="5" y="10"/>
                      </a:lnTo>
                      <a:lnTo>
                        <a:pt x="5" y="10"/>
                      </a:lnTo>
                      <a:lnTo>
                        <a:pt x="5" y="10"/>
                      </a:lnTo>
                      <a:lnTo>
                        <a:pt x="5" y="10"/>
                      </a:lnTo>
                      <a:lnTo>
                        <a:pt x="5" y="10"/>
                      </a:lnTo>
                      <a:lnTo>
                        <a:pt x="5" y="10"/>
                      </a:lnTo>
                      <a:lnTo>
                        <a:pt x="5" y="10"/>
                      </a:lnTo>
                      <a:lnTo>
                        <a:pt x="5" y="10"/>
                      </a:lnTo>
                      <a:lnTo>
                        <a:pt x="10" y="10"/>
                      </a:lnTo>
                      <a:lnTo>
                        <a:pt x="10" y="10"/>
                      </a:lnTo>
                      <a:lnTo>
                        <a:pt x="10" y="10"/>
                      </a:lnTo>
                      <a:lnTo>
                        <a:pt x="10" y="10"/>
                      </a:lnTo>
                      <a:lnTo>
                        <a:pt x="10" y="10"/>
                      </a:lnTo>
                      <a:lnTo>
                        <a:pt x="10" y="10"/>
                      </a:lnTo>
                      <a:lnTo>
                        <a:pt x="10" y="10"/>
                      </a:lnTo>
                      <a:lnTo>
                        <a:pt x="10" y="10"/>
                      </a:lnTo>
                      <a:lnTo>
                        <a:pt x="10" y="5"/>
                      </a:lnTo>
                      <a:lnTo>
                        <a:pt x="10" y="5"/>
                      </a:lnTo>
                      <a:lnTo>
                        <a:pt x="10" y="5"/>
                      </a:lnTo>
                      <a:lnTo>
                        <a:pt x="10" y="5"/>
                      </a:lnTo>
                      <a:lnTo>
                        <a:pt x="10" y="5"/>
                      </a:lnTo>
                      <a:lnTo>
                        <a:pt x="10" y="5"/>
                      </a:lnTo>
                      <a:lnTo>
                        <a:pt x="10" y="5"/>
                      </a:lnTo>
                    </a:path>
                  </a:pathLst>
                </a:custGeom>
                <a:grpFill/>
                <a:ln w="3175" cap="rnd">
                  <a:noFill/>
                  <a:prstDash val="solid"/>
                  <a:miter lim="800000"/>
                  <a:headEnd/>
                  <a:tailEnd/>
                </a:ln>
              </p:spPr>
              <p:txBody>
                <a:bodyPr/>
                <a:lstStyle/>
                <a:p>
                  <a:endParaRPr lang="en-US"/>
                </a:p>
              </p:txBody>
            </p:sp>
            <p:sp>
              <p:nvSpPr>
                <p:cNvPr id="135" name="Freeform 121">
                  <a:extLst>
                    <a:ext uri="{FF2B5EF4-FFF2-40B4-BE49-F238E27FC236}">
                      <a16:creationId xmlns:a16="http://schemas.microsoft.com/office/drawing/2014/main" id="{5D712F2F-57EB-4EBA-9D68-592A29F0FE10}"/>
                    </a:ext>
                  </a:extLst>
                </p:cNvPr>
                <p:cNvSpPr>
                  <a:spLocks/>
                </p:cNvSpPr>
                <p:nvPr/>
              </p:nvSpPr>
              <p:spPr bwMode="auto">
                <a:xfrm>
                  <a:off x="5781676" y="4452938"/>
                  <a:ext cx="39688" cy="31750"/>
                </a:xfrm>
                <a:custGeom>
                  <a:avLst/>
                  <a:gdLst>
                    <a:gd name="T0" fmla="*/ 25 w 25"/>
                    <a:gd name="T1" fmla="*/ 0 h 20"/>
                    <a:gd name="T2" fmla="*/ 25 w 25"/>
                    <a:gd name="T3" fmla="*/ 0 h 20"/>
                    <a:gd name="T4" fmla="*/ 25 w 25"/>
                    <a:gd name="T5" fmla="*/ 5 h 20"/>
                    <a:gd name="T6" fmla="*/ 25 w 25"/>
                    <a:gd name="T7" fmla="*/ 5 h 20"/>
                    <a:gd name="T8" fmla="*/ 25 w 25"/>
                    <a:gd name="T9" fmla="*/ 5 h 20"/>
                    <a:gd name="T10" fmla="*/ 20 w 25"/>
                    <a:gd name="T11" fmla="*/ 5 h 20"/>
                    <a:gd name="T12" fmla="*/ 20 w 25"/>
                    <a:gd name="T13" fmla="*/ 10 h 20"/>
                    <a:gd name="T14" fmla="*/ 20 w 25"/>
                    <a:gd name="T15" fmla="*/ 10 h 20"/>
                    <a:gd name="T16" fmla="*/ 20 w 25"/>
                    <a:gd name="T17" fmla="*/ 10 h 20"/>
                    <a:gd name="T18" fmla="*/ 20 w 25"/>
                    <a:gd name="T19" fmla="*/ 10 h 20"/>
                    <a:gd name="T20" fmla="*/ 20 w 25"/>
                    <a:gd name="T21" fmla="*/ 10 h 20"/>
                    <a:gd name="T22" fmla="*/ 20 w 25"/>
                    <a:gd name="T23" fmla="*/ 10 h 20"/>
                    <a:gd name="T24" fmla="*/ 20 w 25"/>
                    <a:gd name="T25" fmla="*/ 10 h 20"/>
                    <a:gd name="T26" fmla="*/ 20 w 25"/>
                    <a:gd name="T27" fmla="*/ 10 h 20"/>
                    <a:gd name="T28" fmla="*/ 20 w 25"/>
                    <a:gd name="T29" fmla="*/ 10 h 20"/>
                    <a:gd name="T30" fmla="*/ 20 w 25"/>
                    <a:gd name="T31" fmla="*/ 10 h 20"/>
                    <a:gd name="T32" fmla="*/ 20 w 25"/>
                    <a:gd name="T33" fmla="*/ 20 h 20"/>
                    <a:gd name="T34" fmla="*/ 20 w 25"/>
                    <a:gd name="T35" fmla="*/ 20 h 20"/>
                    <a:gd name="T36" fmla="*/ 20 w 25"/>
                    <a:gd name="T37" fmla="*/ 20 h 20"/>
                    <a:gd name="T38" fmla="*/ 15 w 25"/>
                    <a:gd name="T39" fmla="*/ 15 h 20"/>
                    <a:gd name="T40" fmla="*/ 15 w 25"/>
                    <a:gd name="T41" fmla="*/ 15 h 20"/>
                    <a:gd name="T42" fmla="*/ 15 w 25"/>
                    <a:gd name="T43" fmla="*/ 15 h 20"/>
                    <a:gd name="T44" fmla="*/ 10 w 25"/>
                    <a:gd name="T45" fmla="*/ 15 h 20"/>
                    <a:gd name="T46" fmla="*/ 10 w 25"/>
                    <a:gd name="T47" fmla="*/ 15 h 20"/>
                    <a:gd name="T48" fmla="*/ 0 w 25"/>
                    <a:gd name="T49" fmla="*/ 15 h 20"/>
                    <a:gd name="T50" fmla="*/ 0 w 25"/>
                    <a:gd name="T51" fmla="*/ 15 h 20"/>
                    <a:gd name="T52" fmla="*/ 0 w 25"/>
                    <a:gd name="T53" fmla="*/ 10 h 20"/>
                    <a:gd name="T54" fmla="*/ 0 w 25"/>
                    <a:gd name="T55" fmla="*/ 10 h 20"/>
                    <a:gd name="T56" fmla="*/ 0 w 25"/>
                    <a:gd name="T57" fmla="*/ 10 h 20"/>
                    <a:gd name="T58" fmla="*/ 0 w 25"/>
                    <a:gd name="T59" fmla="*/ 10 h 20"/>
                    <a:gd name="T60" fmla="*/ 0 w 25"/>
                    <a:gd name="T61" fmla="*/ 10 h 20"/>
                    <a:gd name="T62" fmla="*/ 0 w 25"/>
                    <a:gd name="T63" fmla="*/ 5 h 20"/>
                    <a:gd name="T64" fmla="*/ 0 w 25"/>
                    <a:gd name="T65" fmla="*/ 5 h 20"/>
                    <a:gd name="T66" fmla="*/ 0 w 25"/>
                    <a:gd name="T67" fmla="*/ 5 h 20"/>
                    <a:gd name="T68" fmla="*/ 5 w 25"/>
                    <a:gd name="T69" fmla="*/ 5 h 20"/>
                    <a:gd name="T70" fmla="*/ 5 w 25"/>
                    <a:gd name="T71" fmla="*/ 5 h 20"/>
                    <a:gd name="T72" fmla="*/ 5 w 25"/>
                    <a:gd name="T73" fmla="*/ 5 h 20"/>
                    <a:gd name="T74" fmla="*/ 5 w 25"/>
                    <a:gd name="T75" fmla="*/ 5 h 20"/>
                    <a:gd name="T76" fmla="*/ 5 w 25"/>
                    <a:gd name="T77" fmla="*/ 5 h 20"/>
                    <a:gd name="T78" fmla="*/ 10 w 25"/>
                    <a:gd name="T79" fmla="*/ 5 h 20"/>
                    <a:gd name="T80" fmla="*/ 10 w 25"/>
                    <a:gd name="T81" fmla="*/ 5 h 20"/>
                    <a:gd name="T82" fmla="*/ 15 w 25"/>
                    <a:gd name="T83" fmla="*/ 5 h 20"/>
                    <a:gd name="T84" fmla="*/ 15 w 25"/>
                    <a:gd name="T85" fmla="*/ 5 h 20"/>
                    <a:gd name="T86" fmla="*/ 20 w 25"/>
                    <a:gd name="T87" fmla="*/ 0 h 20"/>
                    <a:gd name="T88" fmla="*/ 20 w 25"/>
                    <a:gd name="T89" fmla="*/ 0 h 20"/>
                    <a:gd name="T90" fmla="*/ 20 w 25"/>
                    <a:gd name="T91" fmla="*/ 0 h 20"/>
                    <a:gd name="T92" fmla="*/ 25 w 25"/>
                    <a:gd name="T9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20">
                      <a:moveTo>
                        <a:pt x="25" y="0"/>
                      </a:moveTo>
                      <a:lnTo>
                        <a:pt x="25" y="0"/>
                      </a:lnTo>
                      <a:lnTo>
                        <a:pt x="25" y="5"/>
                      </a:lnTo>
                      <a:lnTo>
                        <a:pt x="25" y="5"/>
                      </a:lnTo>
                      <a:lnTo>
                        <a:pt x="25" y="5"/>
                      </a:lnTo>
                      <a:lnTo>
                        <a:pt x="20" y="5"/>
                      </a:lnTo>
                      <a:lnTo>
                        <a:pt x="20" y="10"/>
                      </a:lnTo>
                      <a:lnTo>
                        <a:pt x="20" y="10"/>
                      </a:lnTo>
                      <a:lnTo>
                        <a:pt x="20" y="10"/>
                      </a:lnTo>
                      <a:lnTo>
                        <a:pt x="20" y="10"/>
                      </a:lnTo>
                      <a:lnTo>
                        <a:pt x="20" y="10"/>
                      </a:lnTo>
                      <a:lnTo>
                        <a:pt x="20" y="10"/>
                      </a:lnTo>
                      <a:lnTo>
                        <a:pt x="20" y="10"/>
                      </a:lnTo>
                      <a:lnTo>
                        <a:pt x="20" y="10"/>
                      </a:lnTo>
                      <a:lnTo>
                        <a:pt x="20" y="10"/>
                      </a:lnTo>
                      <a:lnTo>
                        <a:pt x="20" y="10"/>
                      </a:lnTo>
                      <a:lnTo>
                        <a:pt x="20" y="20"/>
                      </a:lnTo>
                      <a:lnTo>
                        <a:pt x="20" y="20"/>
                      </a:lnTo>
                      <a:lnTo>
                        <a:pt x="20" y="20"/>
                      </a:lnTo>
                      <a:lnTo>
                        <a:pt x="15" y="15"/>
                      </a:lnTo>
                      <a:lnTo>
                        <a:pt x="15" y="15"/>
                      </a:lnTo>
                      <a:lnTo>
                        <a:pt x="15" y="15"/>
                      </a:lnTo>
                      <a:lnTo>
                        <a:pt x="10" y="15"/>
                      </a:lnTo>
                      <a:lnTo>
                        <a:pt x="10" y="15"/>
                      </a:lnTo>
                      <a:lnTo>
                        <a:pt x="0" y="15"/>
                      </a:lnTo>
                      <a:lnTo>
                        <a:pt x="0" y="15"/>
                      </a:lnTo>
                      <a:lnTo>
                        <a:pt x="0" y="10"/>
                      </a:lnTo>
                      <a:lnTo>
                        <a:pt x="0" y="10"/>
                      </a:lnTo>
                      <a:lnTo>
                        <a:pt x="0" y="10"/>
                      </a:lnTo>
                      <a:lnTo>
                        <a:pt x="0" y="10"/>
                      </a:lnTo>
                      <a:lnTo>
                        <a:pt x="0" y="10"/>
                      </a:lnTo>
                      <a:lnTo>
                        <a:pt x="0" y="5"/>
                      </a:lnTo>
                      <a:lnTo>
                        <a:pt x="0" y="5"/>
                      </a:lnTo>
                      <a:lnTo>
                        <a:pt x="0" y="5"/>
                      </a:lnTo>
                      <a:lnTo>
                        <a:pt x="5" y="5"/>
                      </a:lnTo>
                      <a:lnTo>
                        <a:pt x="5" y="5"/>
                      </a:lnTo>
                      <a:lnTo>
                        <a:pt x="5" y="5"/>
                      </a:lnTo>
                      <a:lnTo>
                        <a:pt x="5" y="5"/>
                      </a:lnTo>
                      <a:lnTo>
                        <a:pt x="5" y="5"/>
                      </a:lnTo>
                      <a:lnTo>
                        <a:pt x="10" y="5"/>
                      </a:lnTo>
                      <a:lnTo>
                        <a:pt x="10" y="5"/>
                      </a:lnTo>
                      <a:lnTo>
                        <a:pt x="15" y="5"/>
                      </a:lnTo>
                      <a:lnTo>
                        <a:pt x="15" y="5"/>
                      </a:lnTo>
                      <a:lnTo>
                        <a:pt x="20" y="0"/>
                      </a:lnTo>
                      <a:lnTo>
                        <a:pt x="20" y="0"/>
                      </a:lnTo>
                      <a:lnTo>
                        <a:pt x="20" y="0"/>
                      </a:lnTo>
                      <a:lnTo>
                        <a:pt x="25" y="0"/>
                      </a:lnTo>
                    </a:path>
                  </a:pathLst>
                </a:custGeom>
                <a:grpFill/>
                <a:ln w="3175" cap="rnd">
                  <a:noFill/>
                  <a:prstDash val="solid"/>
                  <a:miter lim="800000"/>
                  <a:headEnd/>
                  <a:tailEnd/>
                </a:ln>
              </p:spPr>
              <p:txBody>
                <a:bodyPr/>
                <a:lstStyle/>
                <a:p>
                  <a:endParaRPr lang="en-US"/>
                </a:p>
              </p:txBody>
            </p:sp>
            <p:sp>
              <p:nvSpPr>
                <p:cNvPr id="136" name="Freeform 122">
                  <a:extLst>
                    <a:ext uri="{FF2B5EF4-FFF2-40B4-BE49-F238E27FC236}">
                      <a16:creationId xmlns:a16="http://schemas.microsoft.com/office/drawing/2014/main" id="{B3A1AEA5-F450-49A9-9BA7-FFABB892772B}"/>
                    </a:ext>
                  </a:extLst>
                </p:cNvPr>
                <p:cNvSpPr>
                  <a:spLocks/>
                </p:cNvSpPr>
                <p:nvPr/>
              </p:nvSpPr>
              <p:spPr bwMode="auto">
                <a:xfrm>
                  <a:off x="5789614" y="4429125"/>
                  <a:ext cx="31750" cy="23813"/>
                </a:xfrm>
                <a:custGeom>
                  <a:avLst/>
                  <a:gdLst>
                    <a:gd name="T0" fmla="*/ 20 w 20"/>
                    <a:gd name="T1" fmla="*/ 10 h 15"/>
                    <a:gd name="T2" fmla="*/ 20 w 20"/>
                    <a:gd name="T3" fmla="*/ 10 h 15"/>
                    <a:gd name="T4" fmla="*/ 20 w 20"/>
                    <a:gd name="T5" fmla="*/ 15 h 15"/>
                    <a:gd name="T6" fmla="*/ 20 w 20"/>
                    <a:gd name="T7" fmla="*/ 15 h 15"/>
                    <a:gd name="T8" fmla="*/ 15 w 20"/>
                    <a:gd name="T9" fmla="*/ 15 h 15"/>
                    <a:gd name="T10" fmla="*/ 15 w 20"/>
                    <a:gd name="T11" fmla="*/ 15 h 15"/>
                    <a:gd name="T12" fmla="*/ 15 w 20"/>
                    <a:gd name="T13" fmla="*/ 15 h 15"/>
                    <a:gd name="T14" fmla="*/ 15 w 20"/>
                    <a:gd name="T15" fmla="*/ 15 h 15"/>
                    <a:gd name="T16" fmla="*/ 15 w 20"/>
                    <a:gd name="T17" fmla="*/ 10 h 15"/>
                    <a:gd name="T18" fmla="*/ 15 w 20"/>
                    <a:gd name="T19" fmla="*/ 10 h 15"/>
                    <a:gd name="T20" fmla="*/ 15 w 20"/>
                    <a:gd name="T21" fmla="*/ 10 h 15"/>
                    <a:gd name="T22" fmla="*/ 10 w 20"/>
                    <a:gd name="T23" fmla="*/ 15 h 15"/>
                    <a:gd name="T24" fmla="*/ 10 w 20"/>
                    <a:gd name="T25" fmla="*/ 15 h 15"/>
                    <a:gd name="T26" fmla="*/ 10 w 20"/>
                    <a:gd name="T27" fmla="*/ 15 h 15"/>
                    <a:gd name="T28" fmla="*/ 10 w 20"/>
                    <a:gd name="T29" fmla="*/ 10 h 15"/>
                    <a:gd name="T30" fmla="*/ 10 w 20"/>
                    <a:gd name="T31" fmla="*/ 10 h 15"/>
                    <a:gd name="T32" fmla="*/ 10 w 20"/>
                    <a:gd name="T33" fmla="*/ 10 h 15"/>
                    <a:gd name="T34" fmla="*/ 5 w 20"/>
                    <a:gd name="T35" fmla="*/ 5 h 15"/>
                    <a:gd name="T36" fmla="*/ 5 w 20"/>
                    <a:gd name="T37" fmla="*/ 5 h 15"/>
                    <a:gd name="T38" fmla="*/ 5 w 20"/>
                    <a:gd name="T39" fmla="*/ 5 h 15"/>
                    <a:gd name="T40" fmla="*/ 5 w 20"/>
                    <a:gd name="T41" fmla="*/ 5 h 15"/>
                    <a:gd name="T42" fmla="*/ 5 w 20"/>
                    <a:gd name="T43" fmla="*/ 5 h 15"/>
                    <a:gd name="T44" fmla="*/ 5 w 20"/>
                    <a:gd name="T45" fmla="*/ 5 h 15"/>
                    <a:gd name="T46" fmla="*/ 5 w 20"/>
                    <a:gd name="T47" fmla="*/ 5 h 15"/>
                    <a:gd name="T48" fmla="*/ 5 w 20"/>
                    <a:gd name="T49" fmla="*/ 5 h 15"/>
                    <a:gd name="T50" fmla="*/ 0 w 20"/>
                    <a:gd name="T51" fmla="*/ 5 h 15"/>
                    <a:gd name="T52" fmla="*/ 5 w 20"/>
                    <a:gd name="T53" fmla="*/ 5 h 15"/>
                    <a:gd name="T54" fmla="*/ 5 w 20"/>
                    <a:gd name="T55" fmla="*/ 0 h 15"/>
                    <a:gd name="T56" fmla="*/ 5 w 20"/>
                    <a:gd name="T57" fmla="*/ 0 h 15"/>
                    <a:gd name="T58" fmla="*/ 5 w 20"/>
                    <a:gd name="T59" fmla="*/ 0 h 15"/>
                    <a:gd name="T60" fmla="*/ 5 w 20"/>
                    <a:gd name="T61" fmla="*/ 0 h 15"/>
                    <a:gd name="T62" fmla="*/ 5 w 20"/>
                    <a:gd name="T63" fmla="*/ 0 h 15"/>
                    <a:gd name="T64" fmla="*/ 5 w 20"/>
                    <a:gd name="T65" fmla="*/ 5 h 15"/>
                    <a:gd name="T66" fmla="*/ 5 w 20"/>
                    <a:gd name="T67" fmla="*/ 5 h 15"/>
                    <a:gd name="T68" fmla="*/ 5 w 20"/>
                    <a:gd name="T69" fmla="*/ 5 h 15"/>
                    <a:gd name="T70" fmla="*/ 5 w 20"/>
                    <a:gd name="T71" fmla="*/ 5 h 15"/>
                    <a:gd name="T72" fmla="*/ 10 w 20"/>
                    <a:gd name="T73" fmla="*/ 5 h 15"/>
                    <a:gd name="T74" fmla="*/ 10 w 20"/>
                    <a:gd name="T75" fmla="*/ 0 h 15"/>
                    <a:gd name="T76" fmla="*/ 10 w 20"/>
                    <a:gd name="T77" fmla="*/ 0 h 15"/>
                    <a:gd name="T78" fmla="*/ 15 w 20"/>
                    <a:gd name="T79" fmla="*/ 0 h 15"/>
                    <a:gd name="T80" fmla="*/ 15 w 20"/>
                    <a:gd name="T81" fmla="*/ 0 h 15"/>
                    <a:gd name="T82" fmla="*/ 15 w 20"/>
                    <a:gd name="T83" fmla="*/ 0 h 15"/>
                    <a:gd name="T84" fmla="*/ 15 w 20"/>
                    <a:gd name="T85" fmla="*/ 0 h 15"/>
                    <a:gd name="T86" fmla="*/ 15 w 20"/>
                    <a:gd name="T87" fmla="*/ 5 h 15"/>
                    <a:gd name="T88" fmla="*/ 20 w 20"/>
                    <a:gd name="T89" fmla="*/ 10 h 15"/>
                    <a:gd name="T90" fmla="*/ 20 w 20"/>
                    <a:gd name="T91" fmla="*/ 10 h 15"/>
                    <a:gd name="T92" fmla="*/ 20 w 20"/>
                    <a:gd name="T93" fmla="*/ 10 h 15"/>
                    <a:gd name="T94" fmla="*/ 20 w 20"/>
                    <a:gd name="T95"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15">
                      <a:moveTo>
                        <a:pt x="20" y="10"/>
                      </a:moveTo>
                      <a:lnTo>
                        <a:pt x="20" y="10"/>
                      </a:lnTo>
                      <a:lnTo>
                        <a:pt x="20" y="15"/>
                      </a:lnTo>
                      <a:lnTo>
                        <a:pt x="20" y="15"/>
                      </a:lnTo>
                      <a:lnTo>
                        <a:pt x="15" y="15"/>
                      </a:lnTo>
                      <a:lnTo>
                        <a:pt x="15" y="15"/>
                      </a:lnTo>
                      <a:lnTo>
                        <a:pt x="15" y="15"/>
                      </a:lnTo>
                      <a:lnTo>
                        <a:pt x="15" y="15"/>
                      </a:lnTo>
                      <a:lnTo>
                        <a:pt x="15" y="10"/>
                      </a:lnTo>
                      <a:lnTo>
                        <a:pt x="15" y="10"/>
                      </a:lnTo>
                      <a:lnTo>
                        <a:pt x="15" y="10"/>
                      </a:lnTo>
                      <a:lnTo>
                        <a:pt x="10" y="15"/>
                      </a:lnTo>
                      <a:lnTo>
                        <a:pt x="10" y="15"/>
                      </a:lnTo>
                      <a:lnTo>
                        <a:pt x="10" y="15"/>
                      </a:lnTo>
                      <a:lnTo>
                        <a:pt x="10" y="10"/>
                      </a:lnTo>
                      <a:lnTo>
                        <a:pt x="10" y="10"/>
                      </a:lnTo>
                      <a:lnTo>
                        <a:pt x="10" y="10"/>
                      </a:lnTo>
                      <a:lnTo>
                        <a:pt x="5" y="5"/>
                      </a:lnTo>
                      <a:lnTo>
                        <a:pt x="5" y="5"/>
                      </a:lnTo>
                      <a:lnTo>
                        <a:pt x="5" y="5"/>
                      </a:lnTo>
                      <a:lnTo>
                        <a:pt x="5" y="5"/>
                      </a:lnTo>
                      <a:lnTo>
                        <a:pt x="5" y="5"/>
                      </a:lnTo>
                      <a:lnTo>
                        <a:pt x="5" y="5"/>
                      </a:lnTo>
                      <a:lnTo>
                        <a:pt x="5" y="5"/>
                      </a:lnTo>
                      <a:lnTo>
                        <a:pt x="5" y="5"/>
                      </a:lnTo>
                      <a:lnTo>
                        <a:pt x="0" y="5"/>
                      </a:lnTo>
                      <a:lnTo>
                        <a:pt x="5" y="5"/>
                      </a:lnTo>
                      <a:lnTo>
                        <a:pt x="5" y="0"/>
                      </a:lnTo>
                      <a:lnTo>
                        <a:pt x="5" y="0"/>
                      </a:lnTo>
                      <a:lnTo>
                        <a:pt x="5" y="0"/>
                      </a:lnTo>
                      <a:lnTo>
                        <a:pt x="5" y="0"/>
                      </a:lnTo>
                      <a:lnTo>
                        <a:pt x="5" y="0"/>
                      </a:lnTo>
                      <a:lnTo>
                        <a:pt x="5" y="5"/>
                      </a:lnTo>
                      <a:lnTo>
                        <a:pt x="5" y="5"/>
                      </a:lnTo>
                      <a:lnTo>
                        <a:pt x="5" y="5"/>
                      </a:lnTo>
                      <a:lnTo>
                        <a:pt x="5" y="5"/>
                      </a:lnTo>
                      <a:lnTo>
                        <a:pt x="10" y="5"/>
                      </a:lnTo>
                      <a:lnTo>
                        <a:pt x="10" y="0"/>
                      </a:lnTo>
                      <a:lnTo>
                        <a:pt x="10" y="0"/>
                      </a:lnTo>
                      <a:lnTo>
                        <a:pt x="15" y="0"/>
                      </a:lnTo>
                      <a:lnTo>
                        <a:pt x="15" y="0"/>
                      </a:lnTo>
                      <a:lnTo>
                        <a:pt x="15" y="0"/>
                      </a:lnTo>
                      <a:lnTo>
                        <a:pt x="15" y="0"/>
                      </a:lnTo>
                      <a:lnTo>
                        <a:pt x="15" y="5"/>
                      </a:lnTo>
                      <a:lnTo>
                        <a:pt x="20" y="10"/>
                      </a:lnTo>
                      <a:lnTo>
                        <a:pt x="20" y="10"/>
                      </a:lnTo>
                      <a:lnTo>
                        <a:pt x="20" y="10"/>
                      </a:lnTo>
                      <a:lnTo>
                        <a:pt x="20" y="10"/>
                      </a:lnTo>
                    </a:path>
                  </a:pathLst>
                </a:custGeom>
                <a:grpFill/>
                <a:ln w="3175" cap="rnd">
                  <a:noFill/>
                  <a:prstDash val="solid"/>
                  <a:miter lim="800000"/>
                  <a:headEnd/>
                  <a:tailEnd/>
                </a:ln>
              </p:spPr>
              <p:txBody>
                <a:bodyPr/>
                <a:lstStyle/>
                <a:p>
                  <a:endParaRPr lang="en-US"/>
                </a:p>
              </p:txBody>
            </p:sp>
            <p:sp>
              <p:nvSpPr>
                <p:cNvPr id="137" name="Freeform 123">
                  <a:extLst>
                    <a:ext uri="{FF2B5EF4-FFF2-40B4-BE49-F238E27FC236}">
                      <a16:creationId xmlns:a16="http://schemas.microsoft.com/office/drawing/2014/main" id="{683676D2-75A7-464B-9B04-E8680169DCFD}"/>
                    </a:ext>
                  </a:extLst>
                </p:cNvPr>
                <p:cNvSpPr>
                  <a:spLocks/>
                </p:cNvSpPr>
                <p:nvPr/>
              </p:nvSpPr>
              <p:spPr bwMode="auto">
                <a:xfrm>
                  <a:off x="5629276" y="3432175"/>
                  <a:ext cx="330200" cy="465138"/>
                </a:xfrm>
                <a:custGeom>
                  <a:avLst/>
                  <a:gdLst>
                    <a:gd name="T0" fmla="*/ 147 w 208"/>
                    <a:gd name="T1" fmla="*/ 25 h 293"/>
                    <a:gd name="T2" fmla="*/ 172 w 208"/>
                    <a:gd name="T3" fmla="*/ 40 h 293"/>
                    <a:gd name="T4" fmla="*/ 177 w 208"/>
                    <a:gd name="T5" fmla="*/ 50 h 293"/>
                    <a:gd name="T6" fmla="*/ 182 w 208"/>
                    <a:gd name="T7" fmla="*/ 61 h 293"/>
                    <a:gd name="T8" fmla="*/ 192 w 208"/>
                    <a:gd name="T9" fmla="*/ 76 h 293"/>
                    <a:gd name="T10" fmla="*/ 208 w 208"/>
                    <a:gd name="T11" fmla="*/ 157 h 293"/>
                    <a:gd name="T12" fmla="*/ 197 w 208"/>
                    <a:gd name="T13" fmla="*/ 162 h 293"/>
                    <a:gd name="T14" fmla="*/ 157 w 208"/>
                    <a:gd name="T15" fmla="*/ 202 h 293"/>
                    <a:gd name="T16" fmla="*/ 147 w 208"/>
                    <a:gd name="T17" fmla="*/ 217 h 293"/>
                    <a:gd name="T18" fmla="*/ 162 w 208"/>
                    <a:gd name="T19" fmla="*/ 217 h 293"/>
                    <a:gd name="T20" fmla="*/ 182 w 208"/>
                    <a:gd name="T21" fmla="*/ 243 h 293"/>
                    <a:gd name="T22" fmla="*/ 192 w 208"/>
                    <a:gd name="T23" fmla="*/ 243 h 293"/>
                    <a:gd name="T24" fmla="*/ 182 w 208"/>
                    <a:gd name="T25" fmla="*/ 268 h 293"/>
                    <a:gd name="T26" fmla="*/ 157 w 208"/>
                    <a:gd name="T27" fmla="*/ 273 h 293"/>
                    <a:gd name="T28" fmla="*/ 152 w 208"/>
                    <a:gd name="T29" fmla="*/ 293 h 293"/>
                    <a:gd name="T30" fmla="*/ 127 w 208"/>
                    <a:gd name="T31" fmla="*/ 288 h 293"/>
                    <a:gd name="T32" fmla="*/ 111 w 208"/>
                    <a:gd name="T33" fmla="*/ 293 h 293"/>
                    <a:gd name="T34" fmla="*/ 71 w 208"/>
                    <a:gd name="T35" fmla="*/ 293 h 293"/>
                    <a:gd name="T36" fmla="*/ 51 w 208"/>
                    <a:gd name="T37" fmla="*/ 293 h 293"/>
                    <a:gd name="T38" fmla="*/ 66 w 208"/>
                    <a:gd name="T39" fmla="*/ 283 h 293"/>
                    <a:gd name="T40" fmla="*/ 40 w 208"/>
                    <a:gd name="T41" fmla="*/ 263 h 293"/>
                    <a:gd name="T42" fmla="*/ 25 w 208"/>
                    <a:gd name="T43" fmla="*/ 258 h 293"/>
                    <a:gd name="T44" fmla="*/ 15 w 208"/>
                    <a:gd name="T45" fmla="*/ 228 h 293"/>
                    <a:gd name="T46" fmla="*/ 5 w 208"/>
                    <a:gd name="T47" fmla="*/ 217 h 293"/>
                    <a:gd name="T48" fmla="*/ 5 w 208"/>
                    <a:gd name="T49" fmla="*/ 197 h 293"/>
                    <a:gd name="T50" fmla="*/ 10 w 208"/>
                    <a:gd name="T51" fmla="*/ 172 h 293"/>
                    <a:gd name="T52" fmla="*/ 15 w 208"/>
                    <a:gd name="T53" fmla="*/ 157 h 293"/>
                    <a:gd name="T54" fmla="*/ 15 w 208"/>
                    <a:gd name="T55" fmla="*/ 136 h 293"/>
                    <a:gd name="T56" fmla="*/ 10 w 208"/>
                    <a:gd name="T57" fmla="*/ 126 h 293"/>
                    <a:gd name="T58" fmla="*/ 25 w 208"/>
                    <a:gd name="T59" fmla="*/ 116 h 293"/>
                    <a:gd name="T60" fmla="*/ 25 w 208"/>
                    <a:gd name="T61" fmla="*/ 116 h 293"/>
                    <a:gd name="T62" fmla="*/ 0 w 208"/>
                    <a:gd name="T63" fmla="*/ 111 h 293"/>
                    <a:gd name="T64" fmla="*/ 10 w 208"/>
                    <a:gd name="T65" fmla="*/ 86 h 293"/>
                    <a:gd name="T66" fmla="*/ 0 w 208"/>
                    <a:gd name="T67" fmla="*/ 71 h 293"/>
                    <a:gd name="T68" fmla="*/ 5 w 208"/>
                    <a:gd name="T69" fmla="*/ 61 h 293"/>
                    <a:gd name="T70" fmla="*/ 0 w 208"/>
                    <a:gd name="T71" fmla="*/ 45 h 293"/>
                    <a:gd name="T72" fmla="*/ 30 w 208"/>
                    <a:gd name="T73" fmla="*/ 30 h 293"/>
                    <a:gd name="T74" fmla="*/ 30 w 208"/>
                    <a:gd name="T75" fmla="*/ 45 h 293"/>
                    <a:gd name="T76" fmla="*/ 61 w 208"/>
                    <a:gd name="T77" fmla="*/ 40 h 293"/>
                    <a:gd name="T78" fmla="*/ 71 w 208"/>
                    <a:gd name="T79" fmla="*/ 30 h 293"/>
                    <a:gd name="T80" fmla="*/ 56 w 208"/>
                    <a:gd name="T81" fmla="*/ 25 h 293"/>
                    <a:gd name="T82" fmla="*/ 86 w 208"/>
                    <a:gd name="T83" fmla="*/ 15 h 293"/>
                    <a:gd name="T84" fmla="*/ 91 w 208"/>
                    <a:gd name="T85" fmla="*/ 0 h 293"/>
                    <a:gd name="T86" fmla="*/ 111 w 208"/>
                    <a:gd name="T87" fmla="*/ 15 h 293"/>
                    <a:gd name="T88" fmla="*/ 111 w 208"/>
                    <a:gd name="T89" fmla="*/ 45 h 293"/>
                    <a:gd name="T90" fmla="*/ 121 w 208"/>
                    <a:gd name="T91" fmla="*/ 55 h 293"/>
                    <a:gd name="T92" fmla="*/ 127 w 208"/>
                    <a:gd name="T93" fmla="*/ 45 h 293"/>
                    <a:gd name="T94" fmla="*/ 142 w 208"/>
                    <a:gd name="T95"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93">
                      <a:moveTo>
                        <a:pt x="147" y="25"/>
                      </a:moveTo>
                      <a:lnTo>
                        <a:pt x="147" y="25"/>
                      </a:lnTo>
                      <a:lnTo>
                        <a:pt x="147" y="25"/>
                      </a:lnTo>
                      <a:lnTo>
                        <a:pt x="147" y="25"/>
                      </a:lnTo>
                      <a:lnTo>
                        <a:pt x="162" y="35"/>
                      </a:lnTo>
                      <a:lnTo>
                        <a:pt x="167" y="40"/>
                      </a:lnTo>
                      <a:lnTo>
                        <a:pt x="167" y="40"/>
                      </a:lnTo>
                      <a:lnTo>
                        <a:pt x="172" y="40"/>
                      </a:lnTo>
                      <a:lnTo>
                        <a:pt x="172" y="45"/>
                      </a:lnTo>
                      <a:lnTo>
                        <a:pt x="177" y="45"/>
                      </a:lnTo>
                      <a:lnTo>
                        <a:pt x="177" y="50"/>
                      </a:lnTo>
                      <a:lnTo>
                        <a:pt x="177" y="50"/>
                      </a:lnTo>
                      <a:lnTo>
                        <a:pt x="177" y="55"/>
                      </a:lnTo>
                      <a:lnTo>
                        <a:pt x="177" y="55"/>
                      </a:lnTo>
                      <a:lnTo>
                        <a:pt x="182" y="61"/>
                      </a:lnTo>
                      <a:lnTo>
                        <a:pt x="182" y="61"/>
                      </a:lnTo>
                      <a:lnTo>
                        <a:pt x="187" y="61"/>
                      </a:lnTo>
                      <a:lnTo>
                        <a:pt x="187" y="66"/>
                      </a:lnTo>
                      <a:lnTo>
                        <a:pt x="192" y="71"/>
                      </a:lnTo>
                      <a:lnTo>
                        <a:pt x="192" y="76"/>
                      </a:lnTo>
                      <a:lnTo>
                        <a:pt x="208" y="116"/>
                      </a:lnTo>
                      <a:lnTo>
                        <a:pt x="208" y="126"/>
                      </a:lnTo>
                      <a:lnTo>
                        <a:pt x="208" y="142"/>
                      </a:lnTo>
                      <a:lnTo>
                        <a:pt x="208" y="157"/>
                      </a:lnTo>
                      <a:lnTo>
                        <a:pt x="203" y="157"/>
                      </a:lnTo>
                      <a:lnTo>
                        <a:pt x="203" y="162"/>
                      </a:lnTo>
                      <a:lnTo>
                        <a:pt x="197" y="162"/>
                      </a:lnTo>
                      <a:lnTo>
                        <a:pt x="197" y="162"/>
                      </a:lnTo>
                      <a:lnTo>
                        <a:pt x="177" y="177"/>
                      </a:lnTo>
                      <a:lnTo>
                        <a:pt x="177" y="182"/>
                      </a:lnTo>
                      <a:lnTo>
                        <a:pt x="172" y="182"/>
                      </a:lnTo>
                      <a:lnTo>
                        <a:pt x="157" y="202"/>
                      </a:lnTo>
                      <a:lnTo>
                        <a:pt x="157" y="207"/>
                      </a:lnTo>
                      <a:lnTo>
                        <a:pt x="152" y="207"/>
                      </a:lnTo>
                      <a:lnTo>
                        <a:pt x="147" y="212"/>
                      </a:lnTo>
                      <a:lnTo>
                        <a:pt x="147" y="217"/>
                      </a:lnTo>
                      <a:lnTo>
                        <a:pt x="147" y="217"/>
                      </a:lnTo>
                      <a:lnTo>
                        <a:pt x="152" y="217"/>
                      </a:lnTo>
                      <a:lnTo>
                        <a:pt x="162" y="217"/>
                      </a:lnTo>
                      <a:lnTo>
                        <a:pt x="162" y="217"/>
                      </a:lnTo>
                      <a:lnTo>
                        <a:pt x="167" y="223"/>
                      </a:lnTo>
                      <a:lnTo>
                        <a:pt x="172" y="223"/>
                      </a:lnTo>
                      <a:lnTo>
                        <a:pt x="177" y="228"/>
                      </a:lnTo>
                      <a:lnTo>
                        <a:pt x="182" y="243"/>
                      </a:lnTo>
                      <a:lnTo>
                        <a:pt x="187" y="248"/>
                      </a:lnTo>
                      <a:lnTo>
                        <a:pt x="192" y="243"/>
                      </a:lnTo>
                      <a:lnTo>
                        <a:pt x="197" y="243"/>
                      </a:lnTo>
                      <a:lnTo>
                        <a:pt x="192" y="243"/>
                      </a:lnTo>
                      <a:lnTo>
                        <a:pt x="192" y="253"/>
                      </a:lnTo>
                      <a:lnTo>
                        <a:pt x="197" y="258"/>
                      </a:lnTo>
                      <a:lnTo>
                        <a:pt x="192" y="258"/>
                      </a:lnTo>
                      <a:lnTo>
                        <a:pt x="182" y="268"/>
                      </a:lnTo>
                      <a:lnTo>
                        <a:pt x="177" y="268"/>
                      </a:lnTo>
                      <a:lnTo>
                        <a:pt x="172" y="268"/>
                      </a:lnTo>
                      <a:lnTo>
                        <a:pt x="162" y="273"/>
                      </a:lnTo>
                      <a:lnTo>
                        <a:pt x="157" y="273"/>
                      </a:lnTo>
                      <a:lnTo>
                        <a:pt x="152" y="273"/>
                      </a:lnTo>
                      <a:lnTo>
                        <a:pt x="152" y="283"/>
                      </a:lnTo>
                      <a:lnTo>
                        <a:pt x="152" y="288"/>
                      </a:lnTo>
                      <a:lnTo>
                        <a:pt x="152" y="293"/>
                      </a:lnTo>
                      <a:lnTo>
                        <a:pt x="142" y="293"/>
                      </a:lnTo>
                      <a:lnTo>
                        <a:pt x="137" y="288"/>
                      </a:lnTo>
                      <a:lnTo>
                        <a:pt x="137" y="288"/>
                      </a:lnTo>
                      <a:lnTo>
                        <a:pt x="127" y="288"/>
                      </a:lnTo>
                      <a:lnTo>
                        <a:pt x="127" y="288"/>
                      </a:lnTo>
                      <a:lnTo>
                        <a:pt x="116" y="293"/>
                      </a:lnTo>
                      <a:lnTo>
                        <a:pt x="116" y="293"/>
                      </a:lnTo>
                      <a:lnTo>
                        <a:pt x="111" y="293"/>
                      </a:lnTo>
                      <a:lnTo>
                        <a:pt x="106" y="288"/>
                      </a:lnTo>
                      <a:lnTo>
                        <a:pt x="96" y="293"/>
                      </a:lnTo>
                      <a:lnTo>
                        <a:pt x="86" y="288"/>
                      </a:lnTo>
                      <a:lnTo>
                        <a:pt x="71" y="293"/>
                      </a:lnTo>
                      <a:lnTo>
                        <a:pt x="61" y="293"/>
                      </a:lnTo>
                      <a:lnTo>
                        <a:pt x="56" y="293"/>
                      </a:lnTo>
                      <a:lnTo>
                        <a:pt x="51" y="293"/>
                      </a:lnTo>
                      <a:lnTo>
                        <a:pt x="51" y="293"/>
                      </a:lnTo>
                      <a:lnTo>
                        <a:pt x="51" y="288"/>
                      </a:lnTo>
                      <a:lnTo>
                        <a:pt x="51" y="288"/>
                      </a:lnTo>
                      <a:lnTo>
                        <a:pt x="61" y="288"/>
                      </a:lnTo>
                      <a:lnTo>
                        <a:pt x="66" y="283"/>
                      </a:lnTo>
                      <a:lnTo>
                        <a:pt x="66" y="278"/>
                      </a:lnTo>
                      <a:lnTo>
                        <a:pt x="51" y="273"/>
                      </a:lnTo>
                      <a:lnTo>
                        <a:pt x="46" y="268"/>
                      </a:lnTo>
                      <a:lnTo>
                        <a:pt x="40" y="263"/>
                      </a:lnTo>
                      <a:lnTo>
                        <a:pt x="35" y="263"/>
                      </a:lnTo>
                      <a:lnTo>
                        <a:pt x="30" y="263"/>
                      </a:lnTo>
                      <a:lnTo>
                        <a:pt x="25" y="263"/>
                      </a:lnTo>
                      <a:lnTo>
                        <a:pt x="25" y="258"/>
                      </a:lnTo>
                      <a:lnTo>
                        <a:pt x="20" y="253"/>
                      </a:lnTo>
                      <a:lnTo>
                        <a:pt x="20" y="243"/>
                      </a:lnTo>
                      <a:lnTo>
                        <a:pt x="15" y="238"/>
                      </a:lnTo>
                      <a:lnTo>
                        <a:pt x="15" y="228"/>
                      </a:lnTo>
                      <a:lnTo>
                        <a:pt x="10" y="223"/>
                      </a:lnTo>
                      <a:lnTo>
                        <a:pt x="5" y="223"/>
                      </a:lnTo>
                      <a:lnTo>
                        <a:pt x="5" y="217"/>
                      </a:lnTo>
                      <a:lnTo>
                        <a:pt x="5" y="217"/>
                      </a:lnTo>
                      <a:lnTo>
                        <a:pt x="5" y="207"/>
                      </a:lnTo>
                      <a:lnTo>
                        <a:pt x="5" y="202"/>
                      </a:lnTo>
                      <a:lnTo>
                        <a:pt x="5" y="202"/>
                      </a:lnTo>
                      <a:lnTo>
                        <a:pt x="5" y="197"/>
                      </a:lnTo>
                      <a:lnTo>
                        <a:pt x="0" y="187"/>
                      </a:lnTo>
                      <a:lnTo>
                        <a:pt x="0" y="182"/>
                      </a:lnTo>
                      <a:lnTo>
                        <a:pt x="5" y="177"/>
                      </a:lnTo>
                      <a:lnTo>
                        <a:pt x="10" y="172"/>
                      </a:lnTo>
                      <a:lnTo>
                        <a:pt x="15" y="167"/>
                      </a:lnTo>
                      <a:lnTo>
                        <a:pt x="15" y="162"/>
                      </a:lnTo>
                      <a:lnTo>
                        <a:pt x="15" y="157"/>
                      </a:lnTo>
                      <a:lnTo>
                        <a:pt x="15" y="157"/>
                      </a:lnTo>
                      <a:lnTo>
                        <a:pt x="15" y="152"/>
                      </a:lnTo>
                      <a:lnTo>
                        <a:pt x="15" y="147"/>
                      </a:lnTo>
                      <a:lnTo>
                        <a:pt x="15" y="142"/>
                      </a:lnTo>
                      <a:lnTo>
                        <a:pt x="15" y="136"/>
                      </a:lnTo>
                      <a:lnTo>
                        <a:pt x="10" y="136"/>
                      </a:lnTo>
                      <a:lnTo>
                        <a:pt x="10" y="136"/>
                      </a:lnTo>
                      <a:lnTo>
                        <a:pt x="10" y="131"/>
                      </a:lnTo>
                      <a:lnTo>
                        <a:pt x="10" y="126"/>
                      </a:lnTo>
                      <a:lnTo>
                        <a:pt x="15" y="126"/>
                      </a:lnTo>
                      <a:lnTo>
                        <a:pt x="15" y="121"/>
                      </a:lnTo>
                      <a:lnTo>
                        <a:pt x="20" y="121"/>
                      </a:lnTo>
                      <a:lnTo>
                        <a:pt x="25" y="116"/>
                      </a:lnTo>
                      <a:lnTo>
                        <a:pt x="25" y="111"/>
                      </a:lnTo>
                      <a:lnTo>
                        <a:pt x="25" y="111"/>
                      </a:lnTo>
                      <a:lnTo>
                        <a:pt x="25" y="111"/>
                      </a:lnTo>
                      <a:lnTo>
                        <a:pt x="25" y="116"/>
                      </a:lnTo>
                      <a:lnTo>
                        <a:pt x="20" y="111"/>
                      </a:lnTo>
                      <a:lnTo>
                        <a:pt x="15" y="111"/>
                      </a:lnTo>
                      <a:lnTo>
                        <a:pt x="10" y="116"/>
                      </a:lnTo>
                      <a:lnTo>
                        <a:pt x="0" y="111"/>
                      </a:lnTo>
                      <a:lnTo>
                        <a:pt x="5" y="101"/>
                      </a:lnTo>
                      <a:lnTo>
                        <a:pt x="5" y="91"/>
                      </a:lnTo>
                      <a:lnTo>
                        <a:pt x="10" y="86"/>
                      </a:lnTo>
                      <a:lnTo>
                        <a:pt x="10" y="86"/>
                      </a:lnTo>
                      <a:lnTo>
                        <a:pt x="5" y="76"/>
                      </a:lnTo>
                      <a:lnTo>
                        <a:pt x="5" y="76"/>
                      </a:lnTo>
                      <a:lnTo>
                        <a:pt x="5" y="71"/>
                      </a:lnTo>
                      <a:lnTo>
                        <a:pt x="0" y="71"/>
                      </a:lnTo>
                      <a:lnTo>
                        <a:pt x="0" y="71"/>
                      </a:lnTo>
                      <a:lnTo>
                        <a:pt x="5" y="66"/>
                      </a:lnTo>
                      <a:lnTo>
                        <a:pt x="5" y="66"/>
                      </a:lnTo>
                      <a:lnTo>
                        <a:pt x="5" y="61"/>
                      </a:lnTo>
                      <a:lnTo>
                        <a:pt x="0" y="55"/>
                      </a:lnTo>
                      <a:lnTo>
                        <a:pt x="0" y="55"/>
                      </a:lnTo>
                      <a:lnTo>
                        <a:pt x="0" y="50"/>
                      </a:lnTo>
                      <a:lnTo>
                        <a:pt x="0" y="45"/>
                      </a:lnTo>
                      <a:lnTo>
                        <a:pt x="5" y="40"/>
                      </a:lnTo>
                      <a:lnTo>
                        <a:pt x="10" y="35"/>
                      </a:lnTo>
                      <a:lnTo>
                        <a:pt x="10" y="30"/>
                      </a:lnTo>
                      <a:lnTo>
                        <a:pt x="30" y="30"/>
                      </a:lnTo>
                      <a:lnTo>
                        <a:pt x="35" y="35"/>
                      </a:lnTo>
                      <a:lnTo>
                        <a:pt x="35" y="35"/>
                      </a:lnTo>
                      <a:lnTo>
                        <a:pt x="30" y="45"/>
                      </a:lnTo>
                      <a:lnTo>
                        <a:pt x="30" y="45"/>
                      </a:lnTo>
                      <a:lnTo>
                        <a:pt x="35" y="45"/>
                      </a:lnTo>
                      <a:lnTo>
                        <a:pt x="40" y="50"/>
                      </a:lnTo>
                      <a:lnTo>
                        <a:pt x="51" y="45"/>
                      </a:lnTo>
                      <a:lnTo>
                        <a:pt x="61" y="40"/>
                      </a:lnTo>
                      <a:lnTo>
                        <a:pt x="61" y="40"/>
                      </a:lnTo>
                      <a:lnTo>
                        <a:pt x="61" y="35"/>
                      </a:lnTo>
                      <a:lnTo>
                        <a:pt x="61" y="30"/>
                      </a:lnTo>
                      <a:lnTo>
                        <a:pt x="71" y="30"/>
                      </a:lnTo>
                      <a:lnTo>
                        <a:pt x="76" y="30"/>
                      </a:lnTo>
                      <a:lnTo>
                        <a:pt x="71" y="25"/>
                      </a:lnTo>
                      <a:lnTo>
                        <a:pt x="71" y="25"/>
                      </a:lnTo>
                      <a:lnTo>
                        <a:pt x="56" y="25"/>
                      </a:lnTo>
                      <a:lnTo>
                        <a:pt x="56" y="20"/>
                      </a:lnTo>
                      <a:lnTo>
                        <a:pt x="66" y="15"/>
                      </a:lnTo>
                      <a:lnTo>
                        <a:pt x="81" y="15"/>
                      </a:lnTo>
                      <a:lnTo>
                        <a:pt x="86" y="15"/>
                      </a:lnTo>
                      <a:lnTo>
                        <a:pt x="91" y="10"/>
                      </a:lnTo>
                      <a:lnTo>
                        <a:pt x="91" y="5"/>
                      </a:lnTo>
                      <a:lnTo>
                        <a:pt x="91" y="0"/>
                      </a:lnTo>
                      <a:lnTo>
                        <a:pt x="91" y="0"/>
                      </a:lnTo>
                      <a:lnTo>
                        <a:pt x="101" y="5"/>
                      </a:lnTo>
                      <a:lnTo>
                        <a:pt x="106" y="15"/>
                      </a:lnTo>
                      <a:lnTo>
                        <a:pt x="111" y="15"/>
                      </a:lnTo>
                      <a:lnTo>
                        <a:pt x="111" y="15"/>
                      </a:lnTo>
                      <a:lnTo>
                        <a:pt x="106" y="25"/>
                      </a:lnTo>
                      <a:lnTo>
                        <a:pt x="111" y="35"/>
                      </a:lnTo>
                      <a:lnTo>
                        <a:pt x="111" y="40"/>
                      </a:lnTo>
                      <a:lnTo>
                        <a:pt x="111" y="45"/>
                      </a:lnTo>
                      <a:lnTo>
                        <a:pt x="116" y="45"/>
                      </a:lnTo>
                      <a:lnTo>
                        <a:pt x="116" y="50"/>
                      </a:lnTo>
                      <a:lnTo>
                        <a:pt x="116" y="50"/>
                      </a:lnTo>
                      <a:lnTo>
                        <a:pt x="121" y="55"/>
                      </a:lnTo>
                      <a:lnTo>
                        <a:pt x="127" y="55"/>
                      </a:lnTo>
                      <a:lnTo>
                        <a:pt x="132" y="50"/>
                      </a:lnTo>
                      <a:lnTo>
                        <a:pt x="127" y="45"/>
                      </a:lnTo>
                      <a:lnTo>
                        <a:pt x="127" y="45"/>
                      </a:lnTo>
                      <a:lnTo>
                        <a:pt x="132" y="30"/>
                      </a:lnTo>
                      <a:lnTo>
                        <a:pt x="137" y="30"/>
                      </a:lnTo>
                      <a:lnTo>
                        <a:pt x="142" y="30"/>
                      </a:lnTo>
                      <a:lnTo>
                        <a:pt x="142" y="30"/>
                      </a:lnTo>
                      <a:lnTo>
                        <a:pt x="147" y="25"/>
                      </a:lnTo>
                    </a:path>
                  </a:pathLst>
                </a:custGeom>
                <a:grpFill/>
                <a:ln w="3175" cap="rnd">
                  <a:noFill/>
                  <a:prstDash val="solid"/>
                  <a:miter lim="800000"/>
                  <a:headEnd/>
                  <a:tailEnd/>
                </a:ln>
              </p:spPr>
              <p:txBody>
                <a:bodyPr/>
                <a:lstStyle/>
                <a:p>
                  <a:endParaRPr lang="en-US"/>
                </a:p>
              </p:txBody>
            </p:sp>
            <p:sp>
              <p:nvSpPr>
                <p:cNvPr id="138" name="Freeform 124">
                  <a:extLst>
                    <a:ext uri="{FF2B5EF4-FFF2-40B4-BE49-F238E27FC236}">
                      <a16:creationId xmlns:a16="http://schemas.microsoft.com/office/drawing/2014/main" id="{CB8E6F41-A8DE-4CAA-854B-D69E5B21D385}"/>
                    </a:ext>
                  </a:extLst>
                </p:cNvPr>
                <p:cNvSpPr>
                  <a:spLocks/>
                </p:cNvSpPr>
                <p:nvPr/>
              </p:nvSpPr>
              <p:spPr bwMode="auto">
                <a:xfrm>
                  <a:off x="4157664" y="2868613"/>
                  <a:ext cx="73025" cy="57150"/>
                </a:xfrm>
                <a:custGeom>
                  <a:avLst/>
                  <a:gdLst>
                    <a:gd name="T0" fmla="*/ 20 w 46"/>
                    <a:gd name="T1" fmla="*/ 5 h 36"/>
                    <a:gd name="T2" fmla="*/ 20 w 46"/>
                    <a:gd name="T3" fmla="*/ 5 h 36"/>
                    <a:gd name="T4" fmla="*/ 26 w 46"/>
                    <a:gd name="T5" fmla="*/ 0 h 36"/>
                    <a:gd name="T6" fmla="*/ 31 w 46"/>
                    <a:gd name="T7" fmla="*/ 5 h 36"/>
                    <a:gd name="T8" fmla="*/ 26 w 46"/>
                    <a:gd name="T9" fmla="*/ 11 h 36"/>
                    <a:gd name="T10" fmla="*/ 31 w 46"/>
                    <a:gd name="T11" fmla="*/ 11 h 36"/>
                    <a:gd name="T12" fmla="*/ 31 w 46"/>
                    <a:gd name="T13" fmla="*/ 16 h 36"/>
                    <a:gd name="T14" fmla="*/ 31 w 46"/>
                    <a:gd name="T15" fmla="*/ 16 h 36"/>
                    <a:gd name="T16" fmla="*/ 31 w 46"/>
                    <a:gd name="T17" fmla="*/ 21 h 36"/>
                    <a:gd name="T18" fmla="*/ 31 w 46"/>
                    <a:gd name="T19" fmla="*/ 21 h 36"/>
                    <a:gd name="T20" fmla="*/ 36 w 46"/>
                    <a:gd name="T21" fmla="*/ 16 h 36"/>
                    <a:gd name="T22" fmla="*/ 36 w 46"/>
                    <a:gd name="T23" fmla="*/ 16 h 36"/>
                    <a:gd name="T24" fmla="*/ 36 w 46"/>
                    <a:gd name="T25" fmla="*/ 16 h 36"/>
                    <a:gd name="T26" fmla="*/ 36 w 46"/>
                    <a:gd name="T27" fmla="*/ 16 h 36"/>
                    <a:gd name="T28" fmla="*/ 36 w 46"/>
                    <a:gd name="T29" fmla="*/ 16 h 36"/>
                    <a:gd name="T30" fmla="*/ 36 w 46"/>
                    <a:gd name="T31" fmla="*/ 16 h 36"/>
                    <a:gd name="T32" fmla="*/ 46 w 46"/>
                    <a:gd name="T33" fmla="*/ 16 h 36"/>
                    <a:gd name="T34" fmla="*/ 46 w 46"/>
                    <a:gd name="T35" fmla="*/ 21 h 36"/>
                    <a:gd name="T36" fmla="*/ 41 w 46"/>
                    <a:gd name="T37" fmla="*/ 21 h 36"/>
                    <a:gd name="T38" fmla="*/ 36 w 46"/>
                    <a:gd name="T39" fmla="*/ 26 h 36"/>
                    <a:gd name="T40" fmla="*/ 31 w 46"/>
                    <a:gd name="T41" fmla="*/ 26 h 36"/>
                    <a:gd name="T42" fmla="*/ 31 w 46"/>
                    <a:gd name="T43" fmla="*/ 26 h 36"/>
                    <a:gd name="T44" fmla="*/ 20 w 46"/>
                    <a:gd name="T45" fmla="*/ 31 h 36"/>
                    <a:gd name="T46" fmla="*/ 20 w 46"/>
                    <a:gd name="T47" fmla="*/ 31 h 36"/>
                    <a:gd name="T48" fmla="*/ 20 w 46"/>
                    <a:gd name="T49" fmla="*/ 36 h 36"/>
                    <a:gd name="T50" fmla="*/ 15 w 46"/>
                    <a:gd name="T51" fmla="*/ 36 h 36"/>
                    <a:gd name="T52" fmla="*/ 15 w 46"/>
                    <a:gd name="T53" fmla="*/ 36 h 36"/>
                    <a:gd name="T54" fmla="*/ 15 w 46"/>
                    <a:gd name="T55" fmla="*/ 31 h 36"/>
                    <a:gd name="T56" fmla="*/ 5 w 46"/>
                    <a:gd name="T57" fmla="*/ 26 h 36"/>
                    <a:gd name="T58" fmla="*/ 5 w 46"/>
                    <a:gd name="T59" fmla="*/ 21 h 36"/>
                    <a:gd name="T60" fmla="*/ 5 w 46"/>
                    <a:gd name="T61" fmla="*/ 16 h 36"/>
                    <a:gd name="T62" fmla="*/ 0 w 46"/>
                    <a:gd name="T63" fmla="*/ 11 h 36"/>
                    <a:gd name="T64" fmla="*/ 5 w 46"/>
                    <a:gd name="T65" fmla="*/ 11 h 36"/>
                    <a:gd name="T66" fmla="*/ 5 w 46"/>
                    <a:gd name="T67" fmla="*/ 5 h 36"/>
                    <a:gd name="T68" fmla="*/ 5 w 46"/>
                    <a:gd name="T69" fmla="*/ 0 h 36"/>
                    <a:gd name="T70" fmla="*/ 10 w 46"/>
                    <a:gd name="T71" fmla="*/ 0 h 36"/>
                    <a:gd name="T72" fmla="*/ 10 w 46"/>
                    <a:gd name="T73" fmla="*/ 0 h 36"/>
                    <a:gd name="T74" fmla="*/ 15 w 46"/>
                    <a:gd name="T75" fmla="*/ 0 h 36"/>
                    <a:gd name="T76" fmla="*/ 20 w 46"/>
                    <a:gd name="T7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36">
                      <a:moveTo>
                        <a:pt x="20" y="5"/>
                      </a:moveTo>
                      <a:lnTo>
                        <a:pt x="20" y="5"/>
                      </a:lnTo>
                      <a:lnTo>
                        <a:pt x="26" y="0"/>
                      </a:lnTo>
                      <a:lnTo>
                        <a:pt x="31" y="5"/>
                      </a:lnTo>
                      <a:lnTo>
                        <a:pt x="26" y="11"/>
                      </a:lnTo>
                      <a:lnTo>
                        <a:pt x="31" y="11"/>
                      </a:lnTo>
                      <a:lnTo>
                        <a:pt x="31" y="16"/>
                      </a:lnTo>
                      <a:lnTo>
                        <a:pt x="31" y="16"/>
                      </a:lnTo>
                      <a:lnTo>
                        <a:pt x="31" y="21"/>
                      </a:lnTo>
                      <a:lnTo>
                        <a:pt x="31" y="21"/>
                      </a:lnTo>
                      <a:lnTo>
                        <a:pt x="36" y="16"/>
                      </a:lnTo>
                      <a:lnTo>
                        <a:pt x="36" y="16"/>
                      </a:lnTo>
                      <a:lnTo>
                        <a:pt x="36" y="16"/>
                      </a:lnTo>
                      <a:lnTo>
                        <a:pt x="36" y="16"/>
                      </a:lnTo>
                      <a:lnTo>
                        <a:pt x="36" y="16"/>
                      </a:lnTo>
                      <a:lnTo>
                        <a:pt x="36" y="16"/>
                      </a:lnTo>
                      <a:lnTo>
                        <a:pt x="46" y="16"/>
                      </a:lnTo>
                      <a:lnTo>
                        <a:pt x="46" y="21"/>
                      </a:lnTo>
                      <a:lnTo>
                        <a:pt x="41" y="21"/>
                      </a:lnTo>
                      <a:lnTo>
                        <a:pt x="36" y="26"/>
                      </a:lnTo>
                      <a:lnTo>
                        <a:pt x="31" y="26"/>
                      </a:lnTo>
                      <a:lnTo>
                        <a:pt x="31" y="26"/>
                      </a:lnTo>
                      <a:lnTo>
                        <a:pt x="20" y="31"/>
                      </a:lnTo>
                      <a:lnTo>
                        <a:pt x="20" y="31"/>
                      </a:lnTo>
                      <a:lnTo>
                        <a:pt x="20" y="36"/>
                      </a:lnTo>
                      <a:lnTo>
                        <a:pt x="15" y="36"/>
                      </a:lnTo>
                      <a:lnTo>
                        <a:pt x="15" y="36"/>
                      </a:lnTo>
                      <a:lnTo>
                        <a:pt x="15" y="31"/>
                      </a:lnTo>
                      <a:lnTo>
                        <a:pt x="5" y="26"/>
                      </a:lnTo>
                      <a:lnTo>
                        <a:pt x="5" y="21"/>
                      </a:lnTo>
                      <a:lnTo>
                        <a:pt x="5" y="16"/>
                      </a:lnTo>
                      <a:lnTo>
                        <a:pt x="0" y="11"/>
                      </a:lnTo>
                      <a:lnTo>
                        <a:pt x="5" y="11"/>
                      </a:lnTo>
                      <a:lnTo>
                        <a:pt x="5" y="5"/>
                      </a:lnTo>
                      <a:lnTo>
                        <a:pt x="5" y="0"/>
                      </a:lnTo>
                      <a:lnTo>
                        <a:pt x="10" y="0"/>
                      </a:lnTo>
                      <a:lnTo>
                        <a:pt x="10" y="0"/>
                      </a:lnTo>
                      <a:lnTo>
                        <a:pt x="15" y="0"/>
                      </a:lnTo>
                      <a:lnTo>
                        <a:pt x="20" y="5"/>
                      </a:lnTo>
                    </a:path>
                  </a:pathLst>
                </a:custGeom>
                <a:grpFill/>
                <a:ln w="3175" cap="rnd">
                  <a:noFill/>
                  <a:prstDash val="solid"/>
                  <a:miter lim="800000"/>
                  <a:headEnd/>
                  <a:tailEnd/>
                </a:ln>
              </p:spPr>
              <p:txBody>
                <a:bodyPr/>
                <a:lstStyle/>
                <a:p>
                  <a:endParaRPr lang="en-US"/>
                </a:p>
              </p:txBody>
            </p:sp>
            <p:sp>
              <p:nvSpPr>
                <p:cNvPr id="139" name="Freeform 125">
                  <a:extLst>
                    <a:ext uri="{FF2B5EF4-FFF2-40B4-BE49-F238E27FC236}">
                      <a16:creationId xmlns:a16="http://schemas.microsoft.com/office/drawing/2014/main" id="{E3E7AEE1-339D-407D-9E75-4E54C89DBCAF}"/>
                    </a:ext>
                  </a:extLst>
                </p:cNvPr>
                <p:cNvSpPr>
                  <a:spLocks/>
                </p:cNvSpPr>
                <p:nvPr/>
              </p:nvSpPr>
              <p:spPr bwMode="auto">
                <a:xfrm>
                  <a:off x="3803651" y="2644775"/>
                  <a:ext cx="104775" cy="128588"/>
                </a:xfrm>
                <a:custGeom>
                  <a:avLst/>
                  <a:gdLst>
                    <a:gd name="T0" fmla="*/ 5 w 66"/>
                    <a:gd name="T1" fmla="*/ 40 h 81"/>
                    <a:gd name="T2" fmla="*/ 5 w 66"/>
                    <a:gd name="T3" fmla="*/ 40 h 81"/>
                    <a:gd name="T4" fmla="*/ 0 w 66"/>
                    <a:gd name="T5" fmla="*/ 35 h 81"/>
                    <a:gd name="T6" fmla="*/ 0 w 66"/>
                    <a:gd name="T7" fmla="*/ 35 h 81"/>
                    <a:gd name="T8" fmla="*/ 0 w 66"/>
                    <a:gd name="T9" fmla="*/ 35 h 81"/>
                    <a:gd name="T10" fmla="*/ 0 w 66"/>
                    <a:gd name="T11" fmla="*/ 30 h 81"/>
                    <a:gd name="T12" fmla="*/ 0 w 66"/>
                    <a:gd name="T13" fmla="*/ 25 h 81"/>
                    <a:gd name="T14" fmla="*/ 0 w 66"/>
                    <a:gd name="T15" fmla="*/ 20 h 81"/>
                    <a:gd name="T16" fmla="*/ 0 w 66"/>
                    <a:gd name="T17" fmla="*/ 20 h 81"/>
                    <a:gd name="T18" fmla="*/ 5 w 66"/>
                    <a:gd name="T19" fmla="*/ 20 h 81"/>
                    <a:gd name="T20" fmla="*/ 0 w 66"/>
                    <a:gd name="T21" fmla="*/ 20 h 81"/>
                    <a:gd name="T22" fmla="*/ 11 w 66"/>
                    <a:gd name="T23" fmla="*/ 10 h 81"/>
                    <a:gd name="T24" fmla="*/ 11 w 66"/>
                    <a:gd name="T25" fmla="*/ 10 h 81"/>
                    <a:gd name="T26" fmla="*/ 11 w 66"/>
                    <a:gd name="T27" fmla="*/ 10 h 81"/>
                    <a:gd name="T28" fmla="*/ 26 w 66"/>
                    <a:gd name="T29" fmla="*/ 10 h 81"/>
                    <a:gd name="T30" fmla="*/ 26 w 66"/>
                    <a:gd name="T31" fmla="*/ 5 h 81"/>
                    <a:gd name="T32" fmla="*/ 26 w 66"/>
                    <a:gd name="T33" fmla="*/ 5 h 81"/>
                    <a:gd name="T34" fmla="*/ 31 w 66"/>
                    <a:gd name="T35" fmla="*/ 5 h 81"/>
                    <a:gd name="T36" fmla="*/ 31 w 66"/>
                    <a:gd name="T37" fmla="*/ 0 h 81"/>
                    <a:gd name="T38" fmla="*/ 31 w 66"/>
                    <a:gd name="T39" fmla="*/ 0 h 81"/>
                    <a:gd name="T40" fmla="*/ 31 w 66"/>
                    <a:gd name="T41" fmla="*/ 5 h 81"/>
                    <a:gd name="T42" fmla="*/ 31 w 66"/>
                    <a:gd name="T43" fmla="*/ 5 h 81"/>
                    <a:gd name="T44" fmla="*/ 41 w 66"/>
                    <a:gd name="T45" fmla="*/ 5 h 81"/>
                    <a:gd name="T46" fmla="*/ 46 w 66"/>
                    <a:gd name="T47" fmla="*/ 5 h 81"/>
                    <a:gd name="T48" fmla="*/ 46 w 66"/>
                    <a:gd name="T49" fmla="*/ 10 h 81"/>
                    <a:gd name="T50" fmla="*/ 46 w 66"/>
                    <a:gd name="T51" fmla="*/ 10 h 81"/>
                    <a:gd name="T52" fmla="*/ 46 w 66"/>
                    <a:gd name="T53" fmla="*/ 10 h 81"/>
                    <a:gd name="T54" fmla="*/ 46 w 66"/>
                    <a:gd name="T55" fmla="*/ 15 h 81"/>
                    <a:gd name="T56" fmla="*/ 46 w 66"/>
                    <a:gd name="T57" fmla="*/ 20 h 81"/>
                    <a:gd name="T58" fmla="*/ 51 w 66"/>
                    <a:gd name="T59" fmla="*/ 30 h 81"/>
                    <a:gd name="T60" fmla="*/ 51 w 66"/>
                    <a:gd name="T61" fmla="*/ 30 h 81"/>
                    <a:gd name="T62" fmla="*/ 56 w 66"/>
                    <a:gd name="T63" fmla="*/ 30 h 81"/>
                    <a:gd name="T64" fmla="*/ 56 w 66"/>
                    <a:gd name="T65" fmla="*/ 35 h 81"/>
                    <a:gd name="T66" fmla="*/ 56 w 66"/>
                    <a:gd name="T67" fmla="*/ 40 h 81"/>
                    <a:gd name="T68" fmla="*/ 56 w 66"/>
                    <a:gd name="T69" fmla="*/ 45 h 81"/>
                    <a:gd name="T70" fmla="*/ 61 w 66"/>
                    <a:gd name="T71" fmla="*/ 50 h 81"/>
                    <a:gd name="T72" fmla="*/ 61 w 66"/>
                    <a:gd name="T73" fmla="*/ 60 h 81"/>
                    <a:gd name="T74" fmla="*/ 61 w 66"/>
                    <a:gd name="T75" fmla="*/ 60 h 81"/>
                    <a:gd name="T76" fmla="*/ 61 w 66"/>
                    <a:gd name="T77" fmla="*/ 65 h 81"/>
                    <a:gd name="T78" fmla="*/ 61 w 66"/>
                    <a:gd name="T79" fmla="*/ 76 h 81"/>
                    <a:gd name="T80" fmla="*/ 66 w 66"/>
                    <a:gd name="T81" fmla="*/ 81 h 81"/>
                    <a:gd name="T82" fmla="*/ 61 w 66"/>
                    <a:gd name="T83" fmla="*/ 81 h 81"/>
                    <a:gd name="T84" fmla="*/ 56 w 66"/>
                    <a:gd name="T85" fmla="*/ 81 h 81"/>
                    <a:gd name="T86" fmla="*/ 46 w 66"/>
                    <a:gd name="T87" fmla="*/ 81 h 81"/>
                    <a:gd name="T88" fmla="*/ 46 w 66"/>
                    <a:gd name="T89" fmla="*/ 76 h 81"/>
                    <a:gd name="T90" fmla="*/ 41 w 66"/>
                    <a:gd name="T91" fmla="*/ 65 h 81"/>
                    <a:gd name="T92" fmla="*/ 36 w 66"/>
                    <a:gd name="T93" fmla="*/ 71 h 81"/>
                    <a:gd name="T94" fmla="*/ 31 w 66"/>
                    <a:gd name="T95" fmla="*/ 71 h 81"/>
                    <a:gd name="T96" fmla="*/ 36 w 66"/>
                    <a:gd name="T97" fmla="*/ 65 h 81"/>
                    <a:gd name="T98" fmla="*/ 31 w 66"/>
                    <a:gd name="T99" fmla="*/ 65 h 81"/>
                    <a:gd name="T100" fmla="*/ 31 w 66"/>
                    <a:gd name="T101" fmla="*/ 55 h 81"/>
                    <a:gd name="T102" fmla="*/ 21 w 66"/>
                    <a:gd name="T103" fmla="*/ 55 h 81"/>
                    <a:gd name="T104" fmla="*/ 21 w 66"/>
                    <a:gd name="T105" fmla="*/ 55 h 81"/>
                    <a:gd name="T106" fmla="*/ 26 w 66"/>
                    <a:gd name="T107" fmla="*/ 50 h 81"/>
                    <a:gd name="T108" fmla="*/ 26 w 66"/>
                    <a:gd name="T109" fmla="*/ 45 h 81"/>
                    <a:gd name="T110" fmla="*/ 16 w 66"/>
                    <a:gd name="T111" fmla="*/ 45 h 81"/>
                    <a:gd name="T112" fmla="*/ 11 w 66"/>
                    <a:gd name="T113" fmla="*/ 45 h 81"/>
                    <a:gd name="T114" fmla="*/ 5 w 66"/>
                    <a:gd name="T115" fmla="*/ 45 h 81"/>
                    <a:gd name="T116" fmla="*/ 5 w 66"/>
                    <a:gd name="T11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81">
                      <a:moveTo>
                        <a:pt x="5" y="40"/>
                      </a:moveTo>
                      <a:lnTo>
                        <a:pt x="5" y="40"/>
                      </a:lnTo>
                      <a:lnTo>
                        <a:pt x="0" y="35"/>
                      </a:lnTo>
                      <a:lnTo>
                        <a:pt x="0" y="35"/>
                      </a:lnTo>
                      <a:lnTo>
                        <a:pt x="0" y="35"/>
                      </a:lnTo>
                      <a:lnTo>
                        <a:pt x="0" y="30"/>
                      </a:lnTo>
                      <a:lnTo>
                        <a:pt x="0" y="25"/>
                      </a:lnTo>
                      <a:lnTo>
                        <a:pt x="0" y="20"/>
                      </a:lnTo>
                      <a:lnTo>
                        <a:pt x="0" y="20"/>
                      </a:lnTo>
                      <a:lnTo>
                        <a:pt x="5" y="20"/>
                      </a:lnTo>
                      <a:lnTo>
                        <a:pt x="0" y="20"/>
                      </a:lnTo>
                      <a:lnTo>
                        <a:pt x="11" y="10"/>
                      </a:lnTo>
                      <a:lnTo>
                        <a:pt x="11" y="10"/>
                      </a:lnTo>
                      <a:lnTo>
                        <a:pt x="11" y="10"/>
                      </a:lnTo>
                      <a:lnTo>
                        <a:pt x="26" y="10"/>
                      </a:lnTo>
                      <a:lnTo>
                        <a:pt x="26" y="5"/>
                      </a:lnTo>
                      <a:lnTo>
                        <a:pt x="26" y="5"/>
                      </a:lnTo>
                      <a:lnTo>
                        <a:pt x="31" y="5"/>
                      </a:lnTo>
                      <a:lnTo>
                        <a:pt x="31" y="0"/>
                      </a:lnTo>
                      <a:lnTo>
                        <a:pt x="31" y="0"/>
                      </a:lnTo>
                      <a:lnTo>
                        <a:pt x="31" y="5"/>
                      </a:lnTo>
                      <a:lnTo>
                        <a:pt x="31" y="5"/>
                      </a:lnTo>
                      <a:lnTo>
                        <a:pt x="41" y="5"/>
                      </a:lnTo>
                      <a:lnTo>
                        <a:pt x="46" y="5"/>
                      </a:lnTo>
                      <a:lnTo>
                        <a:pt x="46" y="10"/>
                      </a:lnTo>
                      <a:lnTo>
                        <a:pt x="46" y="10"/>
                      </a:lnTo>
                      <a:lnTo>
                        <a:pt x="46" y="10"/>
                      </a:lnTo>
                      <a:lnTo>
                        <a:pt x="46" y="15"/>
                      </a:lnTo>
                      <a:lnTo>
                        <a:pt x="46" y="20"/>
                      </a:lnTo>
                      <a:lnTo>
                        <a:pt x="51" y="30"/>
                      </a:lnTo>
                      <a:lnTo>
                        <a:pt x="51" y="30"/>
                      </a:lnTo>
                      <a:lnTo>
                        <a:pt x="56" y="30"/>
                      </a:lnTo>
                      <a:lnTo>
                        <a:pt x="56" y="35"/>
                      </a:lnTo>
                      <a:lnTo>
                        <a:pt x="56" y="40"/>
                      </a:lnTo>
                      <a:lnTo>
                        <a:pt x="56" y="45"/>
                      </a:lnTo>
                      <a:lnTo>
                        <a:pt x="61" y="50"/>
                      </a:lnTo>
                      <a:lnTo>
                        <a:pt x="61" y="60"/>
                      </a:lnTo>
                      <a:lnTo>
                        <a:pt x="61" y="60"/>
                      </a:lnTo>
                      <a:lnTo>
                        <a:pt x="61" y="65"/>
                      </a:lnTo>
                      <a:lnTo>
                        <a:pt x="61" y="76"/>
                      </a:lnTo>
                      <a:lnTo>
                        <a:pt x="66" y="81"/>
                      </a:lnTo>
                      <a:lnTo>
                        <a:pt x="61" y="81"/>
                      </a:lnTo>
                      <a:lnTo>
                        <a:pt x="56" y="81"/>
                      </a:lnTo>
                      <a:lnTo>
                        <a:pt x="46" y="81"/>
                      </a:lnTo>
                      <a:lnTo>
                        <a:pt x="46" y="76"/>
                      </a:lnTo>
                      <a:lnTo>
                        <a:pt x="41" y="65"/>
                      </a:lnTo>
                      <a:lnTo>
                        <a:pt x="36" y="71"/>
                      </a:lnTo>
                      <a:lnTo>
                        <a:pt x="31" y="71"/>
                      </a:lnTo>
                      <a:lnTo>
                        <a:pt x="36" y="65"/>
                      </a:lnTo>
                      <a:lnTo>
                        <a:pt x="31" y="65"/>
                      </a:lnTo>
                      <a:lnTo>
                        <a:pt x="31" y="55"/>
                      </a:lnTo>
                      <a:lnTo>
                        <a:pt x="21" y="55"/>
                      </a:lnTo>
                      <a:lnTo>
                        <a:pt x="21" y="55"/>
                      </a:lnTo>
                      <a:lnTo>
                        <a:pt x="26" y="50"/>
                      </a:lnTo>
                      <a:lnTo>
                        <a:pt x="26" y="45"/>
                      </a:lnTo>
                      <a:lnTo>
                        <a:pt x="16" y="45"/>
                      </a:lnTo>
                      <a:lnTo>
                        <a:pt x="11" y="45"/>
                      </a:lnTo>
                      <a:lnTo>
                        <a:pt x="5" y="45"/>
                      </a:lnTo>
                      <a:lnTo>
                        <a:pt x="5" y="40"/>
                      </a:lnTo>
                    </a:path>
                  </a:pathLst>
                </a:custGeom>
                <a:grpFill/>
                <a:ln w="3175" cap="rnd">
                  <a:noFill/>
                  <a:prstDash val="solid"/>
                  <a:miter lim="800000"/>
                  <a:headEnd/>
                  <a:tailEnd/>
                </a:ln>
              </p:spPr>
              <p:txBody>
                <a:bodyPr/>
                <a:lstStyle/>
                <a:p>
                  <a:endParaRPr lang="en-US"/>
                </a:p>
              </p:txBody>
            </p:sp>
            <p:sp>
              <p:nvSpPr>
                <p:cNvPr id="140" name="Freeform 126">
                  <a:extLst>
                    <a:ext uri="{FF2B5EF4-FFF2-40B4-BE49-F238E27FC236}">
                      <a16:creationId xmlns:a16="http://schemas.microsoft.com/office/drawing/2014/main" id="{D1B54342-F78A-4791-827E-BD39EB0B4DF9}"/>
                    </a:ext>
                  </a:extLst>
                </p:cNvPr>
                <p:cNvSpPr>
                  <a:spLocks/>
                </p:cNvSpPr>
                <p:nvPr/>
              </p:nvSpPr>
              <p:spPr bwMode="auto">
                <a:xfrm>
                  <a:off x="3708401" y="2789238"/>
                  <a:ext cx="215900" cy="168275"/>
                </a:xfrm>
                <a:custGeom>
                  <a:avLst/>
                  <a:gdLst>
                    <a:gd name="T0" fmla="*/ 126 w 136"/>
                    <a:gd name="T1" fmla="*/ 40 h 106"/>
                    <a:gd name="T2" fmla="*/ 126 w 136"/>
                    <a:gd name="T3" fmla="*/ 61 h 106"/>
                    <a:gd name="T4" fmla="*/ 126 w 136"/>
                    <a:gd name="T5" fmla="*/ 71 h 106"/>
                    <a:gd name="T6" fmla="*/ 116 w 136"/>
                    <a:gd name="T7" fmla="*/ 76 h 106"/>
                    <a:gd name="T8" fmla="*/ 111 w 136"/>
                    <a:gd name="T9" fmla="*/ 81 h 106"/>
                    <a:gd name="T10" fmla="*/ 101 w 136"/>
                    <a:gd name="T11" fmla="*/ 86 h 106"/>
                    <a:gd name="T12" fmla="*/ 96 w 136"/>
                    <a:gd name="T13" fmla="*/ 91 h 106"/>
                    <a:gd name="T14" fmla="*/ 91 w 136"/>
                    <a:gd name="T15" fmla="*/ 91 h 106"/>
                    <a:gd name="T16" fmla="*/ 86 w 136"/>
                    <a:gd name="T17" fmla="*/ 91 h 106"/>
                    <a:gd name="T18" fmla="*/ 76 w 136"/>
                    <a:gd name="T19" fmla="*/ 96 h 106"/>
                    <a:gd name="T20" fmla="*/ 71 w 136"/>
                    <a:gd name="T21" fmla="*/ 96 h 106"/>
                    <a:gd name="T22" fmla="*/ 55 w 136"/>
                    <a:gd name="T23" fmla="*/ 96 h 106"/>
                    <a:gd name="T24" fmla="*/ 40 w 136"/>
                    <a:gd name="T25" fmla="*/ 96 h 106"/>
                    <a:gd name="T26" fmla="*/ 35 w 136"/>
                    <a:gd name="T27" fmla="*/ 101 h 106"/>
                    <a:gd name="T28" fmla="*/ 20 w 136"/>
                    <a:gd name="T29" fmla="*/ 101 h 106"/>
                    <a:gd name="T30" fmla="*/ 15 w 136"/>
                    <a:gd name="T31" fmla="*/ 96 h 106"/>
                    <a:gd name="T32" fmla="*/ 15 w 136"/>
                    <a:gd name="T33" fmla="*/ 81 h 106"/>
                    <a:gd name="T34" fmla="*/ 15 w 136"/>
                    <a:gd name="T35" fmla="*/ 76 h 106"/>
                    <a:gd name="T36" fmla="*/ 25 w 136"/>
                    <a:gd name="T37" fmla="*/ 61 h 106"/>
                    <a:gd name="T38" fmla="*/ 25 w 136"/>
                    <a:gd name="T39" fmla="*/ 55 h 106"/>
                    <a:gd name="T40" fmla="*/ 10 w 136"/>
                    <a:gd name="T41" fmla="*/ 50 h 106"/>
                    <a:gd name="T42" fmla="*/ 0 w 136"/>
                    <a:gd name="T43" fmla="*/ 45 h 106"/>
                    <a:gd name="T44" fmla="*/ 15 w 136"/>
                    <a:gd name="T45" fmla="*/ 35 h 106"/>
                    <a:gd name="T46" fmla="*/ 25 w 136"/>
                    <a:gd name="T47" fmla="*/ 35 h 106"/>
                    <a:gd name="T48" fmla="*/ 35 w 136"/>
                    <a:gd name="T49" fmla="*/ 30 h 106"/>
                    <a:gd name="T50" fmla="*/ 40 w 136"/>
                    <a:gd name="T51" fmla="*/ 35 h 106"/>
                    <a:gd name="T52" fmla="*/ 45 w 136"/>
                    <a:gd name="T53" fmla="*/ 30 h 106"/>
                    <a:gd name="T54" fmla="*/ 55 w 136"/>
                    <a:gd name="T55" fmla="*/ 20 h 106"/>
                    <a:gd name="T56" fmla="*/ 71 w 136"/>
                    <a:gd name="T57" fmla="*/ 10 h 106"/>
                    <a:gd name="T58" fmla="*/ 76 w 136"/>
                    <a:gd name="T59" fmla="*/ 10 h 106"/>
                    <a:gd name="T60" fmla="*/ 91 w 136"/>
                    <a:gd name="T61" fmla="*/ 5 h 106"/>
                    <a:gd name="T62" fmla="*/ 111 w 136"/>
                    <a:gd name="T63" fmla="*/ 5 h 106"/>
                    <a:gd name="T64" fmla="*/ 126 w 136"/>
                    <a:gd name="T65" fmla="*/ 0 h 106"/>
                    <a:gd name="T66" fmla="*/ 136 w 136"/>
                    <a:gd name="T67" fmla="*/ 5 h 106"/>
                    <a:gd name="T68" fmla="*/ 136 w 136"/>
                    <a:gd name="T69" fmla="*/ 10 h 106"/>
                    <a:gd name="T70" fmla="*/ 126 w 136"/>
                    <a:gd name="T71" fmla="*/ 15 h 106"/>
                    <a:gd name="T72" fmla="*/ 121 w 136"/>
                    <a:gd name="T73" fmla="*/ 30 h 106"/>
                    <a:gd name="T74" fmla="*/ 126 w 136"/>
                    <a:gd name="T75"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06">
                      <a:moveTo>
                        <a:pt x="126" y="40"/>
                      </a:moveTo>
                      <a:lnTo>
                        <a:pt x="126" y="40"/>
                      </a:lnTo>
                      <a:lnTo>
                        <a:pt x="131" y="55"/>
                      </a:lnTo>
                      <a:lnTo>
                        <a:pt x="126" y="61"/>
                      </a:lnTo>
                      <a:lnTo>
                        <a:pt x="126" y="66"/>
                      </a:lnTo>
                      <a:lnTo>
                        <a:pt x="126" y="71"/>
                      </a:lnTo>
                      <a:lnTo>
                        <a:pt x="121" y="76"/>
                      </a:lnTo>
                      <a:lnTo>
                        <a:pt x="116" y="76"/>
                      </a:lnTo>
                      <a:lnTo>
                        <a:pt x="116" y="76"/>
                      </a:lnTo>
                      <a:lnTo>
                        <a:pt x="111" y="81"/>
                      </a:lnTo>
                      <a:lnTo>
                        <a:pt x="111" y="81"/>
                      </a:lnTo>
                      <a:lnTo>
                        <a:pt x="101" y="86"/>
                      </a:lnTo>
                      <a:lnTo>
                        <a:pt x="101" y="91"/>
                      </a:lnTo>
                      <a:lnTo>
                        <a:pt x="96" y="91"/>
                      </a:lnTo>
                      <a:lnTo>
                        <a:pt x="96" y="91"/>
                      </a:lnTo>
                      <a:lnTo>
                        <a:pt x="91" y="91"/>
                      </a:lnTo>
                      <a:lnTo>
                        <a:pt x="91" y="91"/>
                      </a:lnTo>
                      <a:lnTo>
                        <a:pt x="86" y="91"/>
                      </a:lnTo>
                      <a:lnTo>
                        <a:pt x="81" y="91"/>
                      </a:lnTo>
                      <a:lnTo>
                        <a:pt x="76" y="96"/>
                      </a:lnTo>
                      <a:lnTo>
                        <a:pt x="71" y="96"/>
                      </a:lnTo>
                      <a:lnTo>
                        <a:pt x="71" y="96"/>
                      </a:lnTo>
                      <a:lnTo>
                        <a:pt x="60" y="101"/>
                      </a:lnTo>
                      <a:lnTo>
                        <a:pt x="55" y="96"/>
                      </a:lnTo>
                      <a:lnTo>
                        <a:pt x="50" y="101"/>
                      </a:lnTo>
                      <a:lnTo>
                        <a:pt x="40" y="96"/>
                      </a:lnTo>
                      <a:lnTo>
                        <a:pt x="40" y="101"/>
                      </a:lnTo>
                      <a:lnTo>
                        <a:pt x="35" y="101"/>
                      </a:lnTo>
                      <a:lnTo>
                        <a:pt x="25" y="106"/>
                      </a:lnTo>
                      <a:lnTo>
                        <a:pt x="20" y="101"/>
                      </a:lnTo>
                      <a:lnTo>
                        <a:pt x="20" y="96"/>
                      </a:lnTo>
                      <a:lnTo>
                        <a:pt x="15" y="96"/>
                      </a:lnTo>
                      <a:lnTo>
                        <a:pt x="20" y="91"/>
                      </a:lnTo>
                      <a:lnTo>
                        <a:pt x="15" y="81"/>
                      </a:lnTo>
                      <a:lnTo>
                        <a:pt x="20" y="76"/>
                      </a:lnTo>
                      <a:lnTo>
                        <a:pt x="15" y="76"/>
                      </a:lnTo>
                      <a:lnTo>
                        <a:pt x="20" y="61"/>
                      </a:lnTo>
                      <a:lnTo>
                        <a:pt x="25" y="61"/>
                      </a:lnTo>
                      <a:lnTo>
                        <a:pt x="25" y="61"/>
                      </a:lnTo>
                      <a:lnTo>
                        <a:pt x="25" y="55"/>
                      </a:lnTo>
                      <a:lnTo>
                        <a:pt x="15" y="55"/>
                      </a:lnTo>
                      <a:lnTo>
                        <a:pt x="10" y="50"/>
                      </a:lnTo>
                      <a:lnTo>
                        <a:pt x="5" y="50"/>
                      </a:lnTo>
                      <a:lnTo>
                        <a:pt x="0" y="45"/>
                      </a:lnTo>
                      <a:lnTo>
                        <a:pt x="10" y="35"/>
                      </a:lnTo>
                      <a:lnTo>
                        <a:pt x="15" y="35"/>
                      </a:lnTo>
                      <a:lnTo>
                        <a:pt x="25" y="35"/>
                      </a:lnTo>
                      <a:lnTo>
                        <a:pt x="25" y="35"/>
                      </a:lnTo>
                      <a:lnTo>
                        <a:pt x="25" y="35"/>
                      </a:lnTo>
                      <a:lnTo>
                        <a:pt x="35" y="30"/>
                      </a:lnTo>
                      <a:lnTo>
                        <a:pt x="40" y="30"/>
                      </a:lnTo>
                      <a:lnTo>
                        <a:pt x="40" y="35"/>
                      </a:lnTo>
                      <a:lnTo>
                        <a:pt x="45" y="35"/>
                      </a:lnTo>
                      <a:lnTo>
                        <a:pt x="45" y="30"/>
                      </a:lnTo>
                      <a:lnTo>
                        <a:pt x="50" y="25"/>
                      </a:lnTo>
                      <a:lnTo>
                        <a:pt x="55" y="20"/>
                      </a:lnTo>
                      <a:lnTo>
                        <a:pt x="65" y="15"/>
                      </a:lnTo>
                      <a:lnTo>
                        <a:pt x="71" y="10"/>
                      </a:lnTo>
                      <a:lnTo>
                        <a:pt x="76" y="10"/>
                      </a:lnTo>
                      <a:lnTo>
                        <a:pt x="76" y="10"/>
                      </a:lnTo>
                      <a:lnTo>
                        <a:pt x="81" y="10"/>
                      </a:lnTo>
                      <a:lnTo>
                        <a:pt x="91" y="5"/>
                      </a:lnTo>
                      <a:lnTo>
                        <a:pt x="106" y="10"/>
                      </a:lnTo>
                      <a:lnTo>
                        <a:pt x="111" y="5"/>
                      </a:lnTo>
                      <a:lnTo>
                        <a:pt x="121" y="5"/>
                      </a:lnTo>
                      <a:lnTo>
                        <a:pt x="126" y="0"/>
                      </a:lnTo>
                      <a:lnTo>
                        <a:pt x="131" y="5"/>
                      </a:lnTo>
                      <a:lnTo>
                        <a:pt x="136" y="5"/>
                      </a:lnTo>
                      <a:lnTo>
                        <a:pt x="136" y="5"/>
                      </a:lnTo>
                      <a:lnTo>
                        <a:pt x="136" y="10"/>
                      </a:lnTo>
                      <a:lnTo>
                        <a:pt x="131" y="15"/>
                      </a:lnTo>
                      <a:lnTo>
                        <a:pt x="126" y="15"/>
                      </a:lnTo>
                      <a:lnTo>
                        <a:pt x="126" y="25"/>
                      </a:lnTo>
                      <a:lnTo>
                        <a:pt x="121" y="30"/>
                      </a:lnTo>
                      <a:lnTo>
                        <a:pt x="126" y="35"/>
                      </a:lnTo>
                      <a:lnTo>
                        <a:pt x="126" y="40"/>
                      </a:lnTo>
                      <a:lnTo>
                        <a:pt x="126" y="40"/>
                      </a:lnTo>
                    </a:path>
                  </a:pathLst>
                </a:custGeom>
                <a:grpFill/>
                <a:ln w="3175" cap="rnd">
                  <a:noFill/>
                  <a:prstDash val="solid"/>
                  <a:miter lim="800000"/>
                  <a:headEnd/>
                  <a:tailEnd/>
                </a:ln>
              </p:spPr>
              <p:txBody>
                <a:bodyPr/>
                <a:lstStyle/>
                <a:p>
                  <a:endParaRPr lang="en-US"/>
                </a:p>
              </p:txBody>
            </p:sp>
            <p:sp>
              <p:nvSpPr>
                <p:cNvPr id="141" name="Freeform 127">
                  <a:extLst>
                    <a:ext uri="{FF2B5EF4-FFF2-40B4-BE49-F238E27FC236}">
                      <a16:creationId xmlns:a16="http://schemas.microsoft.com/office/drawing/2014/main" id="{E699DF77-B86B-4B27-913C-0742B81AF193}"/>
                    </a:ext>
                  </a:extLst>
                </p:cNvPr>
                <p:cNvSpPr>
                  <a:spLocks/>
                </p:cNvSpPr>
                <p:nvPr/>
              </p:nvSpPr>
              <p:spPr bwMode="auto">
                <a:xfrm>
                  <a:off x="3916364" y="2949575"/>
                  <a:ext cx="144463" cy="136525"/>
                </a:xfrm>
                <a:custGeom>
                  <a:avLst/>
                  <a:gdLst>
                    <a:gd name="T0" fmla="*/ 41 w 91"/>
                    <a:gd name="T1" fmla="*/ 81 h 86"/>
                    <a:gd name="T2" fmla="*/ 41 w 91"/>
                    <a:gd name="T3" fmla="*/ 86 h 86"/>
                    <a:gd name="T4" fmla="*/ 36 w 91"/>
                    <a:gd name="T5" fmla="*/ 81 h 86"/>
                    <a:gd name="T6" fmla="*/ 31 w 91"/>
                    <a:gd name="T7" fmla="*/ 76 h 86"/>
                    <a:gd name="T8" fmla="*/ 26 w 91"/>
                    <a:gd name="T9" fmla="*/ 81 h 86"/>
                    <a:gd name="T10" fmla="*/ 21 w 91"/>
                    <a:gd name="T11" fmla="*/ 81 h 86"/>
                    <a:gd name="T12" fmla="*/ 15 w 91"/>
                    <a:gd name="T13" fmla="*/ 76 h 86"/>
                    <a:gd name="T14" fmla="*/ 10 w 91"/>
                    <a:gd name="T15" fmla="*/ 66 h 86"/>
                    <a:gd name="T16" fmla="*/ 10 w 91"/>
                    <a:gd name="T17" fmla="*/ 61 h 86"/>
                    <a:gd name="T18" fmla="*/ 5 w 91"/>
                    <a:gd name="T19" fmla="*/ 56 h 86"/>
                    <a:gd name="T20" fmla="*/ 5 w 91"/>
                    <a:gd name="T21" fmla="*/ 51 h 86"/>
                    <a:gd name="T22" fmla="*/ 5 w 91"/>
                    <a:gd name="T23" fmla="*/ 46 h 86"/>
                    <a:gd name="T24" fmla="*/ 5 w 91"/>
                    <a:gd name="T25" fmla="*/ 35 h 86"/>
                    <a:gd name="T26" fmla="*/ 10 w 91"/>
                    <a:gd name="T27" fmla="*/ 35 h 86"/>
                    <a:gd name="T28" fmla="*/ 10 w 91"/>
                    <a:gd name="T29" fmla="*/ 30 h 86"/>
                    <a:gd name="T30" fmla="*/ 15 w 91"/>
                    <a:gd name="T31" fmla="*/ 20 h 86"/>
                    <a:gd name="T32" fmla="*/ 21 w 91"/>
                    <a:gd name="T33" fmla="*/ 10 h 86"/>
                    <a:gd name="T34" fmla="*/ 36 w 91"/>
                    <a:gd name="T35" fmla="*/ 15 h 86"/>
                    <a:gd name="T36" fmla="*/ 36 w 91"/>
                    <a:gd name="T37" fmla="*/ 10 h 86"/>
                    <a:gd name="T38" fmla="*/ 36 w 91"/>
                    <a:gd name="T39" fmla="*/ 5 h 86"/>
                    <a:gd name="T40" fmla="*/ 46 w 91"/>
                    <a:gd name="T41" fmla="*/ 0 h 86"/>
                    <a:gd name="T42" fmla="*/ 56 w 91"/>
                    <a:gd name="T43" fmla="*/ 0 h 86"/>
                    <a:gd name="T44" fmla="*/ 66 w 91"/>
                    <a:gd name="T45" fmla="*/ 0 h 86"/>
                    <a:gd name="T46" fmla="*/ 76 w 91"/>
                    <a:gd name="T47" fmla="*/ 15 h 86"/>
                    <a:gd name="T48" fmla="*/ 76 w 91"/>
                    <a:gd name="T49" fmla="*/ 25 h 86"/>
                    <a:gd name="T50" fmla="*/ 86 w 91"/>
                    <a:gd name="T51" fmla="*/ 25 h 86"/>
                    <a:gd name="T52" fmla="*/ 91 w 91"/>
                    <a:gd name="T53" fmla="*/ 30 h 86"/>
                    <a:gd name="T54" fmla="*/ 91 w 91"/>
                    <a:gd name="T55" fmla="*/ 41 h 86"/>
                    <a:gd name="T56" fmla="*/ 91 w 91"/>
                    <a:gd name="T57" fmla="*/ 61 h 86"/>
                    <a:gd name="T58" fmla="*/ 86 w 91"/>
                    <a:gd name="T59" fmla="*/ 61 h 86"/>
                    <a:gd name="T60" fmla="*/ 76 w 91"/>
                    <a:gd name="T61" fmla="*/ 61 h 86"/>
                    <a:gd name="T62" fmla="*/ 71 w 91"/>
                    <a:gd name="T63" fmla="*/ 66 h 86"/>
                    <a:gd name="T64" fmla="*/ 66 w 91"/>
                    <a:gd name="T65" fmla="*/ 71 h 86"/>
                    <a:gd name="T66" fmla="*/ 61 w 91"/>
                    <a:gd name="T67" fmla="*/ 71 h 86"/>
                    <a:gd name="T68" fmla="*/ 51 w 91"/>
                    <a:gd name="T69" fmla="*/ 76 h 86"/>
                    <a:gd name="T70" fmla="*/ 41 w 91"/>
                    <a:gd name="T7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86">
                      <a:moveTo>
                        <a:pt x="41" y="81"/>
                      </a:moveTo>
                      <a:lnTo>
                        <a:pt x="41" y="81"/>
                      </a:lnTo>
                      <a:lnTo>
                        <a:pt x="41" y="86"/>
                      </a:lnTo>
                      <a:lnTo>
                        <a:pt x="41" y="86"/>
                      </a:lnTo>
                      <a:lnTo>
                        <a:pt x="36" y="81"/>
                      </a:lnTo>
                      <a:lnTo>
                        <a:pt x="36" y="81"/>
                      </a:lnTo>
                      <a:lnTo>
                        <a:pt x="31" y="76"/>
                      </a:lnTo>
                      <a:lnTo>
                        <a:pt x="31" y="76"/>
                      </a:lnTo>
                      <a:lnTo>
                        <a:pt x="26" y="81"/>
                      </a:lnTo>
                      <a:lnTo>
                        <a:pt x="26" y="81"/>
                      </a:lnTo>
                      <a:lnTo>
                        <a:pt x="26" y="81"/>
                      </a:lnTo>
                      <a:lnTo>
                        <a:pt x="21" y="81"/>
                      </a:lnTo>
                      <a:lnTo>
                        <a:pt x="21" y="81"/>
                      </a:lnTo>
                      <a:lnTo>
                        <a:pt x="15" y="76"/>
                      </a:lnTo>
                      <a:lnTo>
                        <a:pt x="10" y="71"/>
                      </a:lnTo>
                      <a:lnTo>
                        <a:pt x="10" y="66"/>
                      </a:lnTo>
                      <a:lnTo>
                        <a:pt x="10" y="61"/>
                      </a:lnTo>
                      <a:lnTo>
                        <a:pt x="10" y="61"/>
                      </a:lnTo>
                      <a:lnTo>
                        <a:pt x="10" y="56"/>
                      </a:lnTo>
                      <a:lnTo>
                        <a:pt x="5" y="56"/>
                      </a:lnTo>
                      <a:lnTo>
                        <a:pt x="0" y="51"/>
                      </a:lnTo>
                      <a:lnTo>
                        <a:pt x="5" y="51"/>
                      </a:lnTo>
                      <a:lnTo>
                        <a:pt x="5" y="46"/>
                      </a:lnTo>
                      <a:lnTo>
                        <a:pt x="5" y="46"/>
                      </a:lnTo>
                      <a:lnTo>
                        <a:pt x="5" y="35"/>
                      </a:lnTo>
                      <a:lnTo>
                        <a:pt x="5" y="35"/>
                      </a:lnTo>
                      <a:lnTo>
                        <a:pt x="5" y="35"/>
                      </a:lnTo>
                      <a:lnTo>
                        <a:pt x="10" y="35"/>
                      </a:lnTo>
                      <a:lnTo>
                        <a:pt x="10" y="35"/>
                      </a:lnTo>
                      <a:lnTo>
                        <a:pt x="10" y="30"/>
                      </a:lnTo>
                      <a:lnTo>
                        <a:pt x="15" y="20"/>
                      </a:lnTo>
                      <a:lnTo>
                        <a:pt x="15" y="20"/>
                      </a:lnTo>
                      <a:lnTo>
                        <a:pt x="15" y="15"/>
                      </a:lnTo>
                      <a:lnTo>
                        <a:pt x="21" y="10"/>
                      </a:lnTo>
                      <a:lnTo>
                        <a:pt x="36" y="15"/>
                      </a:lnTo>
                      <a:lnTo>
                        <a:pt x="36" y="15"/>
                      </a:lnTo>
                      <a:lnTo>
                        <a:pt x="36" y="10"/>
                      </a:lnTo>
                      <a:lnTo>
                        <a:pt x="36" y="10"/>
                      </a:lnTo>
                      <a:lnTo>
                        <a:pt x="36" y="5"/>
                      </a:lnTo>
                      <a:lnTo>
                        <a:pt x="36" y="5"/>
                      </a:lnTo>
                      <a:lnTo>
                        <a:pt x="41" y="5"/>
                      </a:lnTo>
                      <a:lnTo>
                        <a:pt x="46" y="0"/>
                      </a:lnTo>
                      <a:lnTo>
                        <a:pt x="51" y="5"/>
                      </a:lnTo>
                      <a:lnTo>
                        <a:pt x="56" y="0"/>
                      </a:lnTo>
                      <a:lnTo>
                        <a:pt x="61" y="0"/>
                      </a:lnTo>
                      <a:lnTo>
                        <a:pt x="66" y="0"/>
                      </a:lnTo>
                      <a:lnTo>
                        <a:pt x="71" y="15"/>
                      </a:lnTo>
                      <a:lnTo>
                        <a:pt x="76" y="15"/>
                      </a:lnTo>
                      <a:lnTo>
                        <a:pt x="76" y="20"/>
                      </a:lnTo>
                      <a:lnTo>
                        <a:pt x="76" y="25"/>
                      </a:lnTo>
                      <a:lnTo>
                        <a:pt x="81" y="30"/>
                      </a:lnTo>
                      <a:lnTo>
                        <a:pt x="86" y="25"/>
                      </a:lnTo>
                      <a:lnTo>
                        <a:pt x="86" y="30"/>
                      </a:lnTo>
                      <a:lnTo>
                        <a:pt x="91" y="30"/>
                      </a:lnTo>
                      <a:lnTo>
                        <a:pt x="91" y="35"/>
                      </a:lnTo>
                      <a:lnTo>
                        <a:pt x="91" y="41"/>
                      </a:lnTo>
                      <a:lnTo>
                        <a:pt x="91" y="56"/>
                      </a:lnTo>
                      <a:lnTo>
                        <a:pt x="91" y="61"/>
                      </a:lnTo>
                      <a:lnTo>
                        <a:pt x="91" y="61"/>
                      </a:lnTo>
                      <a:lnTo>
                        <a:pt x="86" y="61"/>
                      </a:lnTo>
                      <a:lnTo>
                        <a:pt x="81" y="61"/>
                      </a:lnTo>
                      <a:lnTo>
                        <a:pt x="76" y="61"/>
                      </a:lnTo>
                      <a:lnTo>
                        <a:pt x="76" y="66"/>
                      </a:lnTo>
                      <a:lnTo>
                        <a:pt x="71" y="66"/>
                      </a:lnTo>
                      <a:lnTo>
                        <a:pt x="66" y="71"/>
                      </a:lnTo>
                      <a:lnTo>
                        <a:pt x="66" y="71"/>
                      </a:lnTo>
                      <a:lnTo>
                        <a:pt x="66" y="71"/>
                      </a:lnTo>
                      <a:lnTo>
                        <a:pt x="61" y="71"/>
                      </a:lnTo>
                      <a:lnTo>
                        <a:pt x="56" y="71"/>
                      </a:lnTo>
                      <a:lnTo>
                        <a:pt x="51" y="76"/>
                      </a:lnTo>
                      <a:lnTo>
                        <a:pt x="46" y="76"/>
                      </a:lnTo>
                      <a:lnTo>
                        <a:pt x="41" y="81"/>
                      </a:lnTo>
                      <a:lnTo>
                        <a:pt x="41" y="81"/>
                      </a:lnTo>
                    </a:path>
                  </a:pathLst>
                </a:custGeom>
                <a:grpFill/>
                <a:ln w="3175" cap="rnd">
                  <a:noFill/>
                  <a:prstDash val="solid"/>
                  <a:miter lim="800000"/>
                  <a:headEnd/>
                  <a:tailEnd/>
                </a:ln>
              </p:spPr>
              <p:txBody>
                <a:bodyPr/>
                <a:lstStyle/>
                <a:p>
                  <a:endParaRPr lang="en-US"/>
                </a:p>
              </p:txBody>
            </p:sp>
            <p:sp>
              <p:nvSpPr>
                <p:cNvPr id="142" name="Freeform 128">
                  <a:extLst>
                    <a:ext uri="{FF2B5EF4-FFF2-40B4-BE49-F238E27FC236}">
                      <a16:creationId xmlns:a16="http://schemas.microsoft.com/office/drawing/2014/main" id="{5693F11E-FCF8-44D3-B720-ACC1ED1EA34A}"/>
                    </a:ext>
                  </a:extLst>
                </p:cNvPr>
                <p:cNvSpPr>
                  <a:spLocks/>
                </p:cNvSpPr>
                <p:nvPr/>
              </p:nvSpPr>
              <p:spPr bwMode="auto">
                <a:xfrm>
                  <a:off x="3965576" y="3046413"/>
                  <a:ext cx="233363" cy="120650"/>
                </a:xfrm>
                <a:custGeom>
                  <a:avLst/>
                  <a:gdLst>
                    <a:gd name="T0" fmla="*/ 141 w 147"/>
                    <a:gd name="T1" fmla="*/ 30 h 76"/>
                    <a:gd name="T2" fmla="*/ 147 w 147"/>
                    <a:gd name="T3" fmla="*/ 35 h 76"/>
                    <a:gd name="T4" fmla="*/ 147 w 147"/>
                    <a:gd name="T5" fmla="*/ 40 h 76"/>
                    <a:gd name="T6" fmla="*/ 141 w 147"/>
                    <a:gd name="T7" fmla="*/ 50 h 76"/>
                    <a:gd name="T8" fmla="*/ 136 w 147"/>
                    <a:gd name="T9" fmla="*/ 61 h 76"/>
                    <a:gd name="T10" fmla="*/ 121 w 147"/>
                    <a:gd name="T11" fmla="*/ 71 h 76"/>
                    <a:gd name="T12" fmla="*/ 111 w 147"/>
                    <a:gd name="T13" fmla="*/ 76 h 76"/>
                    <a:gd name="T14" fmla="*/ 101 w 147"/>
                    <a:gd name="T15" fmla="*/ 76 h 76"/>
                    <a:gd name="T16" fmla="*/ 101 w 147"/>
                    <a:gd name="T17" fmla="*/ 71 h 76"/>
                    <a:gd name="T18" fmla="*/ 106 w 147"/>
                    <a:gd name="T19" fmla="*/ 71 h 76"/>
                    <a:gd name="T20" fmla="*/ 91 w 147"/>
                    <a:gd name="T21" fmla="*/ 61 h 76"/>
                    <a:gd name="T22" fmla="*/ 86 w 147"/>
                    <a:gd name="T23" fmla="*/ 55 h 76"/>
                    <a:gd name="T24" fmla="*/ 76 w 147"/>
                    <a:gd name="T25" fmla="*/ 50 h 76"/>
                    <a:gd name="T26" fmla="*/ 71 w 147"/>
                    <a:gd name="T27" fmla="*/ 50 h 76"/>
                    <a:gd name="T28" fmla="*/ 66 w 147"/>
                    <a:gd name="T29" fmla="*/ 50 h 76"/>
                    <a:gd name="T30" fmla="*/ 60 w 147"/>
                    <a:gd name="T31" fmla="*/ 50 h 76"/>
                    <a:gd name="T32" fmla="*/ 60 w 147"/>
                    <a:gd name="T33" fmla="*/ 50 h 76"/>
                    <a:gd name="T34" fmla="*/ 55 w 147"/>
                    <a:gd name="T35" fmla="*/ 55 h 76"/>
                    <a:gd name="T36" fmla="*/ 55 w 147"/>
                    <a:gd name="T37" fmla="*/ 61 h 76"/>
                    <a:gd name="T38" fmla="*/ 55 w 147"/>
                    <a:gd name="T39" fmla="*/ 61 h 76"/>
                    <a:gd name="T40" fmla="*/ 45 w 147"/>
                    <a:gd name="T41" fmla="*/ 66 h 76"/>
                    <a:gd name="T42" fmla="*/ 40 w 147"/>
                    <a:gd name="T43" fmla="*/ 61 h 76"/>
                    <a:gd name="T44" fmla="*/ 40 w 147"/>
                    <a:gd name="T45" fmla="*/ 61 h 76"/>
                    <a:gd name="T46" fmla="*/ 35 w 147"/>
                    <a:gd name="T47" fmla="*/ 61 h 76"/>
                    <a:gd name="T48" fmla="*/ 20 w 147"/>
                    <a:gd name="T49" fmla="*/ 66 h 76"/>
                    <a:gd name="T50" fmla="*/ 15 w 147"/>
                    <a:gd name="T51" fmla="*/ 61 h 76"/>
                    <a:gd name="T52" fmla="*/ 10 w 147"/>
                    <a:gd name="T53" fmla="*/ 66 h 76"/>
                    <a:gd name="T54" fmla="*/ 10 w 147"/>
                    <a:gd name="T55" fmla="*/ 66 h 76"/>
                    <a:gd name="T56" fmla="*/ 0 w 147"/>
                    <a:gd name="T57" fmla="*/ 55 h 76"/>
                    <a:gd name="T58" fmla="*/ 5 w 147"/>
                    <a:gd name="T59" fmla="*/ 45 h 76"/>
                    <a:gd name="T60" fmla="*/ 10 w 147"/>
                    <a:gd name="T61" fmla="*/ 40 h 76"/>
                    <a:gd name="T62" fmla="*/ 10 w 147"/>
                    <a:gd name="T63" fmla="*/ 25 h 76"/>
                    <a:gd name="T64" fmla="*/ 10 w 147"/>
                    <a:gd name="T65" fmla="*/ 25 h 76"/>
                    <a:gd name="T66" fmla="*/ 10 w 147"/>
                    <a:gd name="T67" fmla="*/ 20 h 76"/>
                    <a:gd name="T68" fmla="*/ 20 w 147"/>
                    <a:gd name="T69" fmla="*/ 15 h 76"/>
                    <a:gd name="T70" fmla="*/ 30 w 147"/>
                    <a:gd name="T71" fmla="*/ 10 h 76"/>
                    <a:gd name="T72" fmla="*/ 35 w 147"/>
                    <a:gd name="T73" fmla="*/ 10 h 76"/>
                    <a:gd name="T74" fmla="*/ 40 w 147"/>
                    <a:gd name="T75" fmla="*/ 5 h 76"/>
                    <a:gd name="T76" fmla="*/ 45 w 147"/>
                    <a:gd name="T77" fmla="*/ 0 h 76"/>
                    <a:gd name="T78" fmla="*/ 55 w 147"/>
                    <a:gd name="T79" fmla="*/ 0 h 76"/>
                    <a:gd name="T80" fmla="*/ 60 w 147"/>
                    <a:gd name="T81" fmla="*/ 0 h 76"/>
                    <a:gd name="T82" fmla="*/ 71 w 147"/>
                    <a:gd name="T83" fmla="*/ 0 h 76"/>
                    <a:gd name="T84" fmla="*/ 76 w 147"/>
                    <a:gd name="T85" fmla="*/ 5 h 76"/>
                    <a:gd name="T86" fmla="*/ 96 w 147"/>
                    <a:gd name="T87" fmla="*/ 10 h 76"/>
                    <a:gd name="T88" fmla="*/ 106 w 147"/>
                    <a:gd name="T89" fmla="*/ 10 h 76"/>
                    <a:gd name="T90" fmla="*/ 116 w 147"/>
                    <a:gd name="T91" fmla="*/ 10 h 76"/>
                    <a:gd name="T92" fmla="*/ 111 w 147"/>
                    <a:gd name="T93" fmla="*/ 15 h 76"/>
                    <a:gd name="T94" fmla="*/ 116 w 147"/>
                    <a:gd name="T95" fmla="*/ 35 h 76"/>
                    <a:gd name="T96" fmla="*/ 121 w 147"/>
                    <a:gd name="T97" fmla="*/ 30 h 76"/>
                    <a:gd name="T98" fmla="*/ 131 w 147"/>
                    <a:gd name="T99" fmla="*/ 30 h 76"/>
                    <a:gd name="T100" fmla="*/ 141 w 147"/>
                    <a:gd name="T101"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76">
                      <a:moveTo>
                        <a:pt x="141" y="30"/>
                      </a:moveTo>
                      <a:lnTo>
                        <a:pt x="141" y="30"/>
                      </a:lnTo>
                      <a:lnTo>
                        <a:pt x="147" y="35"/>
                      </a:lnTo>
                      <a:lnTo>
                        <a:pt x="147" y="35"/>
                      </a:lnTo>
                      <a:lnTo>
                        <a:pt x="147" y="35"/>
                      </a:lnTo>
                      <a:lnTo>
                        <a:pt x="147" y="40"/>
                      </a:lnTo>
                      <a:lnTo>
                        <a:pt x="147" y="45"/>
                      </a:lnTo>
                      <a:lnTo>
                        <a:pt x="141" y="50"/>
                      </a:lnTo>
                      <a:lnTo>
                        <a:pt x="141" y="55"/>
                      </a:lnTo>
                      <a:lnTo>
                        <a:pt x="136" y="61"/>
                      </a:lnTo>
                      <a:lnTo>
                        <a:pt x="131" y="66"/>
                      </a:lnTo>
                      <a:lnTo>
                        <a:pt x="121" y="71"/>
                      </a:lnTo>
                      <a:lnTo>
                        <a:pt x="116" y="76"/>
                      </a:lnTo>
                      <a:lnTo>
                        <a:pt x="111" y="76"/>
                      </a:lnTo>
                      <a:lnTo>
                        <a:pt x="106" y="76"/>
                      </a:lnTo>
                      <a:lnTo>
                        <a:pt x="101" y="76"/>
                      </a:lnTo>
                      <a:lnTo>
                        <a:pt x="101" y="71"/>
                      </a:lnTo>
                      <a:lnTo>
                        <a:pt x="101" y="71"/>
                      </a:lnTo>
                      <a:lnTo>
                        <a:pt x="106" y="71"/>
                      </a:lnTo>
                      <a:lnTo>
                        <a:pt x="106" y="71"/>
                      </a:lnTo>
                      <a:lnTo>
                        <a:pt x="91" y="61"/>
                      </a:lnTo>
                      <a:lnTo>
                        <a:pt x="91" y="61"/>
                      </a:lnTo>
                      <a:lnTo>
                        <a:pt x="86" y="55"/>
                      </a:lnTo>
                      <a:lnTo>
                        <a:pt x="86" y="55"/>
                      </a:lnTo>
                      <a:lnTo>
                        <a:pt x="76" y="55"/>
                      </a:lnTo>
                      <a:lnTo>
                        <a:pt x="76" y="50"/>
                      </a:lnTo>
                      <a:lnTo>
                        <a:pt x="76" y="55"/>
                      </a:lnTo>
                      <a:lnTo>
                        <a:pt x="71" y="50"/>
                      </a:lnTo>
                      <a:lnTo>
                        <a:pt x="66" y="50"/>
                      </a:lnTo>
                      <a:lnTo>
                        <a:pt x="66" y="50"/>
                      </a:lnTo>
                      <a:lnTo>
                        <a:pt x="60" y="50"/>
                      </a:lnTo>
                      <a:lnTo>
                        <a:pt x="60" y="50"/>
                      </a:lnTo>
                      <a:lnTo>
                        <a:pt x="60" y="50"/>
                      </a:lnTo>
                      <a:lnTo>
                        <a:pt x="60" y="50"/>
                      </a:lnTo>
                      <a:lnTo>
                        <a:pt x="55" y="50"/>
                      </a:lnTo>
                      <a:lnTo>
                        <a:pt x="55" y="55"/>
                      </a:lnTo>
                      <a:lnTo>
                        <a:pt x="55" y="55"/>
                      </a:lnTo>
                      <a:lnTo>
                        <a:pt x="55" y="61"/>
                      </a:lnTo>
                      <a:lnTo>
                        <a:pt x="55" y="61"/>
                      </a:lnTo>
                      <a:lnTo>
                        <a:pt x="55" y="61"/>
                      </a:lnTo>
                      <a:lnTo>
                        <a:pt x="50" y="61"/>
                      </a:lnTo>
                      <a:lnTo>
                        <a:pt x="45" y="66"/>
                      </a:lnTo>
                      <a:lnTo>
                        <a:pt x="45" y="66"/>
                      </a:lnTo>
                      <a:lnTo>
                        <a:pt x="40" y="61"/>
                      </a:lnTo>
                      <a:lnTo>
                        <a:pt x="40" y="61"/>
                      </a:lnTo>
                      <a:lnTo>
                        <a:pt x="40" y="61"/>
                      </a:lnTo>
                      <a:lnTo>
                        <a:pt x="40" y="61"/>
                      </a:lnTo>
                      <a:lnTo>
                        <a:pt x="35" y="61"/>
                      </a:lnTo>
                      <a:lnTo>
                        <a:pt x="20" y="66"/>
                      </a:lnTo>
                      <a:lnTo>
                        <a:pt x="20" y="66"/>
                      </a:lnTo>
                      <a:lnTo>
                        <a:pt x="15" y="61"/>
                      </a:lnTo>
                      <a:lnTo>
                        <a:pt x="15" y="61"/>
                      </a:lnTo>
                      <a:lnTo>
                        <a:pt x="15" y="66"/>
                      </a:lnTo>
                      <a:lnTo>
                        <a:pt x="10" y="66"/>
                      </a:lnTo>
                      <a:lnTo>
                        <a:pt x="10" y="66"/>
                      </a:lnTo>
                      <a:lnTo>
                        <a:pt x="10" y="66"/>
                      </a:lnTo>
                      <a:lnTo>
                        <a:pt x="5" y="61"/>
                      </a:lnTo>
                      <a:lnTo>
                        <a:pt x="0" y="55"/>
                      </a:lnTo>
                      <a:lnTo>
                        <a:pt x="5" y="50"/>
                      </a:lnTo>
                      <a:lnTo>
                        <a:pt x="5" y="45"/>
                      </a:lnTo>
                      <a:lnTo>
                        <a:pt x="5" y="40"/>
                      </a:lnTo>
                      <a:lnTo>
                        <a:pt x="10" y="40"/>
                      </a:lnTo>
                      <a:lnTo>
                        <a:pt x="10" y="30"/>
                      </a:lnTo>
                      <a:lnTo>
                        <a:pt x="10" y="25"/>
                      </a:lnTo>
                      <a:lnTo>
                        <a:pt x="10" y="25"/>
                      </a:lnTo>
                      <a:lnTo>
                        <a:pt x="10" y="25"/>
                      </a:lnTo>
                      <a:lnTo>
                        <a:pt x="10" y="20"/>
                      </a:lnTo>
                      <a:lnTo>
                        <a:pt x="10" y="20"/>
                      </a:lnTo>
                      <a:lnTo>
                        <a:pt x="15" y="15"/>
                      </a:lnTo>
                      <a:lnTo>
                        <a:pt x="20" y="15"/>
                      </a:lnTo>
                      <a:lnTo>
                        <a:pt x="25" y="10"/>
                      </a:lnTo>
                      <a:lnTo>
                        <a:pt x="30" y="10"/>
                      </a:lnTo>
                      <a:lnTo>
                        <a:pt x="35" y="10"/>
                      </a:lnTo>
                      <a:lnTo>
                        <a:pt x="35" y="10"/>
                      </a:lnTo>
                      <a:lnTo>
                        <a:pt x="35" y="10"/>
                      </a:lnTo>
                      <a:lnTo>
                        <a:pt x="40" y="5"/>
                      </a:lnTo>
                      <a:lnTo>
                        <a:pt x="45" y="5"/>
                      </a:lnTo>
                      <a:lnTo>
                        <a:pt x="45" y="0"/>
                      </a:lnTo>
                      <a:lnTo>
                        <a:pt x="50" y="0"/>
                      </a:lnTo>
                      <a:lnTo>
                        <a:pt x="55" y="0"/>
                      </a:lnTo>
                      <a:lnTo>
                        <a:pt x="60" y="0"/>
                      </a:lnTo>
                      <a:lnTo>
                        <a:pt x="60" y="0"/>
                      </a:lnTo>
                      <a:lnTo>
                        <a:pt x="66" y="0"/>
                      </a:lnTo>
                      <a:lnTo>
                        <a:pt x="71" y="0"/>
                      </a:lnTo>
                      <a:lnTo>
                        <a:pt x="71" y="5"/>
                      </a:lnTo>
                      <a:lnTo>
                        <a:pt x="76" y="5"/>
                      </a:lnTo>
                      <a:lnTo>
                        <a:pt x="91" y="10"/>
                      </a:lnTo>
                      <a:lnTo>
                        <a:pt x="96" y="10"/>
                      </a:lnTo>
                      <a:lnTo>
                        <a:pt x="96" y="10"/>
                      </a:lnTo>
                      <a:lnTo>
                        <a:pt x="106" y="10"/>
                      </a:lnTo>
                      <a:lnTo>
                        <a:pt x="111" y="10"/>
                      </a:lnTo>
                      <a:lnTo>
                        <a:pt x="116" y="10"/>
                      </a:lnTo>
                      <a:lnTo>
                        <a:pt x="111" y="15"/>
                      </a:lnTo>
                      <a:lnTo>
                        <a:pt x="111" y="15"/>
                      </a:lnTo>
                      <a:lnTo>
                        <a:pt x="116" y="25"/>
                      </a:lnTo>
                      <a:lnTo>
                        <a:pt x="116" y="35"/>
                      </a:lnTo>
                      <a:lnTo>
                        <a:pt x="116" y="35"/>
                      </a:lnTo>
                      <a:lnTo>
                        <a:pt x="121" y="30"/>
                      </a:lnTo>
                      <a:lnTo>
                        <a:pt x="126" y="30"/>
                      </a:lnTo>
                      <a:lnTo>
                        <a:pt x="131" y="30"/>
                      </a:lnTo>
                      <a:lnTo>
                        <a:pt x="136" y="35"/>
                      </a:lnTo>
                      <a:lnTo>
                        <a:pt x="141" y="30"/>
                      </a:lnTo>
                    </a:path>
                  </a:pathLst>
                </a:custGeom>
                <a:grpFill/>
                <a:ln w="3175" cap="rnd">
                  <a:noFill/>
                  <a:prstDash val="solid"/>
                  <a:miter lim="800000"/>
                  <a:headEnd/>
                  <a:tailEnd/>
                </a:ln>
              </p:spPr>
              <p:txBody>
                <a:bodyPr/>
                <a:lstStyle/>
                <a:p>
                  <a:endParaRPr lang="en-US"/>
                </a:p>
              </p:txBody>
            </p:sp>
            <p:sp>
              <p:nvSpPr>
                <p:cNvPr id="143" name="Freeform 129">
                  <a:extLst>
                    <a:ext uri="{FF2B5EF4-FFF2-40B4-BE49-F238E27FC236}">
                      <a16:creationId xmlns:a16="http://schemas.microsoft.com/office/drawing/2014/main" id="{7AA858B7-D37A-4C35-A245-F888A537B560}"/>
                    </a:ext>
                  </a:extLst>
                </p:cNvPr>
                <p:cNvSpPr>
                  <a:spLocks/>
                </p:cNvSpPr>
                <p:nvPr/>
              </p:nvSpPr>
              <p:spPr bwMode="auto">
                <a:xfrm>
                  <a:off x="4052889" y="2965450"/>
                  <a:ext cx="136525" cy="104775"/>
                </a:xfrm>
                <a:custGeom>
                  <a:avLst/>
                  <a:gdLst>
                    <a:gd name="T0" fmla="*/ 71 w 86"/>
                    <a:gd name="T1" fmla="*/ 25 h 66"/>
                    <a:gd name="T2" fmla="*/ 71 w 86"/>
                    <a:gd name="T3" fmla="*/ 25 h 66"/>
                    <a:gd name="T4" fmla="*/ 81 w 86"/>
                    <a:gd name="T5" fmla="*/ 20 h 66"/>
                    <a:gd name="T6" fmla="*/ 81 w 86"/>
                    <a:gd name="T7" fmla="*/ 25 h 66"/>
                    <a:gd name="T8" fmla="*/ 86 w 86"/>
                    <a:gd name="T9" fmla="*/ 31 h 66"/>
                    <a:gd name="T10" fmla="*/ 81 w 86"/>
                    <a:gd name="T11" fmla="*/ 31 h 66"/>
                    <a:gd name="T12" fmla="*/ 76 w 86"/>
                    <a:gd name="T13" fmla="*/ 36 h 66"/>
                    <a:gd name="T14" fmla="*/ 76 w 86"/>
                    <a:gd name="T15" fmla="*/ 41 h 66"/>
                    <a:gd name="T16" fmla="*/ 81 w 86"/>
                    <a:gd name="T17" fmla="*/ 51 h 66"/>
                    <a:gd name="T18" fmla="*/ 81 w 86"/>
                    <a:gd name="T19" fmla="*/ 51 h 66"/>
                    <a:gd name="T20" fmla="*/ 76 w 86"/>
                    <a:gd name="T21" fmla="*/ 51 h 66"/>
                    <a:gd name="T22" fmla="*/ 76 w 86"/>
                    <a:gd name="T23" fmla="*/ 56 h 66"/>
                    <a:gd name="T24" fmla="*/ 76 w 86"/>
                    <a:gd name="T25" fmla="*/ 61 h 66"/>
                    <a:gd name="T26" fmla="*/ 76 w 86"/>
                    <a:gd name="T27" fmla="*/ 61 h 66"/>
                    <a:gd name="T28" fmla="*/ 71 w 86"/>
                    <a:gd name="T29" fmla="*/ 66 h 66"/>
                    <a:gd name="T30" fmla="*/ 66 w 86"/>
                    <a:gd name="T31" fmla="*/ 56 h 66"/>
                    <a:gd name="T32" fmla="*/ 61 w 86"/>
                    <a:gd name="T33" fmla="*/ 61 h 66"/>
                    <a:gd name="T34" fmla="*/ 61 w 86"/>
                    <a:gd name="T35" fmla="*/ 61 h 66"/>
                    <a:gd name="T36" fmla="*/ 56 w 86"/>
                    <a:gd name="T37" fmla="*/ 61 h 66"/>
                    <a:gd name="T38" fmla="*/ 51 w 86"/>
                    <a:gd name="T39" fmla="*/ 61 h 66"/>
                    <a:gd name="T40" fmla="*/ 41 w 86"/>
                    <a:gd name="T41" fmla="*/ 61 h 66"/>
                    <a:gd name="T42" fmla="*/ 41 w 86"/>
                    <a:gd name="T43" fmla="*/ 61 h 66"/>
                    <a:gd name="T44" fmla="*/ 36 w 86"/>
                    <a:gd name="T45" fmla="*/ 61 h 66"/>
                    <a:gd name="T46" fmla="*/ 21 w 86"/>
                    <a:gd name="T47" fmla="*/ 56 h 66"/>
                    <a:gd name="T48" fmla="*/ 16 w 86"/>
                    <a:gd name="T49" fmla="*/ 56 h 66"/>
                    <a:gd name="T50" fmla="*/ 16 w 86"/>
                    <a:gd name="T51" fmla="*/ 51 h 66"/>
                    <a:gd name="T52" fmla="*/ 11 w 86"/>
                    <a:gd name="T53" fmla="*/ 51 h 66"/>
                    <a:gd name="T54" fmla="*/ 5 w 86"/>
                    <a:gd name="T55" fmla="*/ 51 h 66"/>
                    <a:gd name="T56" fmla="*/ 5 w 86"/>
                    <a:gd name="T57" fmla="*/ 46 h 66"/>
                    <a:gd name="T58" fmla="*/ 5 w 86"/>
                    <a:gd name="T59" fmla="*/ 31 h 66"/>
                    <a:gd name="T60" fmla="*/ 5 w 86"/>
                    <a:gd name="T61" fmla="*/ 25 h 66"/>
                    <a:gd name="T62" fmla="*/ 5 w 86"/>
                    <a:gd name="T63" fmla="*/ 20 h 66"/>
                    <a:gd name="T64" fmla="*/ 0 w 86"/>
                    <a:gd name="T65" fmla="*/ 20 h 66"/>
                    <a:gd name="T66" fmla="*/ 0 w 86"/>
                    <a:gd name="T67" fmla="*/ 15 h 66"/>
                    <a:gd name="T68" fmla="*/ 5 w 86"/>
                    <a:gd name="T69" fmla="*/ 10 h 66"/>
                    <a:gd name="T70" fmla="*/ 16 w 86"/>
                    <a:gd name="T71" fmla="*/ 15 h 66"/>
                    <a:gd name="T72" fmla="*/ 16 w 86"/>
                    <a:gd name="T73" fmla="*/ 15 h 66"/>
                    <a:gd name="T74" fmla="*/ 16 w 86"/>
                    <a:gd name="T75" fmla="*/ 15 h 66"/>
                    <a:gd name="T76" fmla="*/ 21 w 86"/>
                    <a:gd name="T77" fmla="*/ 15 h 66"/>
                    <a:gd name="T78" fmla="*/ 31 w 86"/>
                    <a:gd name="T79" fmla="*/ 15 h 66"/>
                    <a:gd name="T80" fmla="*/ 31 w 86"/>
                    <a:gd name="T81" fmla="*/ 10 h 66"/>
                    <a:gd name="T82" fmla="*/ 36 w 86"/>
                    <a:gd name="T83" fmla="*/ 10 h 66"/>
                    <a:gd name="T84" fmla="*/ 36 w 86"/>
                    <a:gd name="T85" fmla="*/ 5 h 66"/>
                    <a:gd name="T86" fmla="*/ 36 w 86"/>
                    <a:gd name="T87" fmla="*/ 5 h 66"/>
                    <a:gd name="T88" fmla="*/ 36 w 86"/>
                    <a:gd name="T89" fmla="*/ 5 h 66"/>
                    <a:gd name="T90" fmla="*/ 46 w 86"/>
                    <a:gd name="T91" fmla="*/ 0 h 66"/>
                    <a:gd name="T92" fmla="*/ 46 w 86"/>
                    <a:gd name="T93" fmla="*/ 5 h 66"/>
                    <a:gd name="T94" fmla="*/ 51 w 86"/>
                    <a:gd name="T95" fmla="*/ 5 h 66"/>
                    <a:gd name="T96" fmla="*/ 61 w 86"/>
                    <a:gd name="T97" fmla="*/ 15 h 66"/>
                    <a:gd name="T98" fmla="*/ 66 w 86"/>
                    <a:gd name="T99" fmla="*/ 15 h 66"/>
                    <a:gd name="T100" fmla="*/ 61 w 86"/>
                    <a:gd name="T101" fmla="*/ 15 h 66"/>
                    <a:gd name="T102" fmla="*/ 61 w 86"/>
                    <a:gd name="T103" fmla="*/ 20 h 66"/>
                    <a:gd name="T104" fmla="*/ 71 w 86"/>
                    <a:gd name="T105"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66">
                      <a:moveTo>
                        <a:pt x="71" y="25"/>
                      </a:moveTo>
                      <a:lnTo>
                        <a:pt x="71" y="25"/>
                      </a:lnTo>
                      <a:lnTo>
                        <a:pt x="81" y="20"/>
                      </a:lnTo>
                      <a:lnTo>
                        <a:pt x="81" y="25"/>
                      </a:lnTo>
                      <a:lnTo>
                        <a:pt x="86" y="31"/>
                      </a:lnTo>
                      <a:lnTo>
                        <a:pt x="81" y="31"/>
                      </a:lnTo>
                      <a:lnTo>
                        <a:pt x="76" y="36"/>
                      </a:lnTo>
                      <a:lnTo>
                        <a:pt x="76" y="41"/>
                      </a:lnTo>
                      <a:lnTo>
                        <a:pt x="81" y="51"/>
                      </a:lnTo>
                      <a:lnTo>
                        <a:pt x="81" y="51"/>
                      </a:lnTo>
                      <a:lnTo>
                        <a:pt x="76" y="51"/>
                      </a:lnTo>
                      <a:lnTo>
                        <a:pt x="76" y="56"/>
                      </a:lnTo>
                      <a:lnTo>
                        <a:pt x="76" y="61"/>
                      </a:lnTo>
                      <a:lnTo>
                        <a:pt x="76" y="61"/>
                      </a:lnTo>
                      <a:lnTo>
                        <a:pt x="71" y="66"/>
                      </a:lnTo>
                      <a:lnTo>
                        <a:pt x="66" y="56"/>
                      </a:lnTo>
                      <a:lnTo>
                        <a:pt x="61" y="61"/>
                      </a:lnTo>
                      <a:lnTo>
                        <a:pt x="61" y="61"/>
                      </a:lnTo>
                      <a:lnTo>
                        <a:pt x="56" y="61"/>
                      </a:lnTo>
                      <a:lnTo>
                        <a:pt x="51" y="61"/>
                      </a:lnTo>
                      <a:lnTo>
                        <a:pt x="41" y="61"/>
                      </a:lnTo>
                      <a:lnTo>
                        <a:pt x="41" y="61"/>
                      </a:lnTo>
                      <a:lnTo>
                        <a:pt x="36" y="61"/>
                      </a:lnTo>
                      <a:lnTo>
                        <a:pt x="21" y="56"/>
                      </a:lnTo>
                      <a:lnTo>
                        <a:pt x="16" y="56"/>
                      </a:lnTo>
                      <a:lnTo>
                        <a:pt x="16" y="51"/>
                      </a:lnTo>
                      <a:lnTo>
                        <a:pt x="11" y="51"/>
                      </a:lnTo>
                      <a:lnTo>
                        <a:pt x="5" y="51"/>
                      </a:lnTo>
                      <a:lnTo>
                        <a:pt x="5" y="46"/>
                      </a:lnTo>
                      <a:lnTo>
                        <a:pt x="5" y="31"/>
                      </a:lnTo>
                      <a:lnTo>
                        <a:pt x="5" y="25"/>
                      </a:lnTo>
                      <a:lnTo>
                        <a:pt x="5" y="20"/>
                      </a:lnTo>
                      <a:lnTo>
                        <a:pt x="0" y="20"/>
                      </a:lnTo>
                      <a:lnTo>
                        <a:pt x="0" y="15"/>
                      </a:lnTo>
                      <a:lnTo>
                        <a:pt x="5" y="10"/>
                      </a:lnTo>
                      <a:lnTo>
                        <a:pt x="16" y="15"/>
                      </a:lnTo>
                      <a:lnTo>
                        <a:pt x="16" y="15"/>
                      </a:lnTo>
                      <a:lnTo>
                        <a:pt x="16" y="15"/>
                      </a:lnTo>
                      <a:lnTo>
                        <a:pt x="21" y="15"/>
                      </a:lnTo>
                      <a:lnTo>
                        <a:pt x="31" y="15"/>
                      </a:lnTo>
                      <a:lnTo>
                        <a:pt x="31" y="10"/>
                      </a:lnTo>
                      <a:lnTo>
                        <a:pt x="36" y="10"/>
                      </a:lnTo>
                      <a:lnTo>
                        <a:pt x="36" y="5"/>
                      </a:lnTo>
                      <a:lnTo>
                        <a:pt x="36" y="5"/>
                      </a:lnTo>
                      <a:lnTo>
                        <a:pt x="36" y="5"/>
                      </a:lnTo>
                      <a:lnTo>
                        <a:pt x="46" y="0"/>
                      </a:lnTo>
                      <a:lnTo>
                        <a:pt x="46" y="5"/>
                      </a:lnTo>
                      <a:lnTo>
                        <a:pt x="51" y="5"/>
                      </a:lnTo>
                      <a:lnTo>
                        <a:pt x="61" y="15"/>
                      </a:lnTo>
                      <a:lnTo>
                        <a:pt x="66" y="15"/>
                      </a:lnTo>
                      <a:lnTo>
                        <a:pt x="61" y="15"/>
                      </a:lnTo>
                      <a:lnTo>
                        <a:pt x="61" y="20"/>
                      </a:lnTo>
                      <a:lnTo>
                        <a:pt x="71" y="25"/>
                      </a:lnTo>
                    </a:path>
                  </a:pathLst>
                </a:custGeom>
                <a:grpFill/>
                <a:ln w="3175" cap="rnd">
                  <a:noFill/>
                  <a:prstDash val="solid"/>
                  <a:miter lim="800000"/>
                  <a:headEnd/>
                  <a:tailEnd/>
                </a:ln>
              </p:spPr>
              <p:txBody>
                <a:bodyPr/>
                <a:lstStyle/>
                <a:p>
                  <a:endParaRPr lang="en-US"/>
                </a:p>
              </p:txBody>
            </p:sp>
            <p:sp>
              <p:nvSpPr>
                <p:cNvPr id="144" name="Freeform 130">
                  <a:extLst>
                    <a:ext uri="{FF2B5EF4-FFF2-40B4-BE49-F238E27FC236}">
                      <a16:creationId xmlns:a16="http://schemas.microsoft.com/office/drawing/2014/main" id="{C6BF8CC2-58B7-40F2-9BD3-58F9A7CF55FB}"/>
                    </a:ext>
                  </a:extLst>
                </p:cNvPr>
                <p:cNvSpPr>
                  <a:spLocks/>
                </p:cNvSpPr>
                <p:nvPr/>
              </p:nvSpPr>
              <p:spPr bwMode="auto">
                <a:xfrm>
                  <a:off x="4013201" y="2886075"/>
                  <a:ext cx="96838" cy="111125"/>
                </a:xfrm>
                <a:custGeom>
                  <a:avLst/>
                  <a:gdLst>
                    <a:gd name="T0" fmla="*/ 41 w 61"/>
                    <a:gd name="T1" fmla="*/ 65 h 70"/>
                    <a:gd name="T2" fmla="*/ 41 w 61"/>
                    <a:gd name="T3" fmla="*/ 65 h 70"/>
                    <a:gd name="T4" fmla="*/ 30 w 61"/>
                    <a:gd name="T5" fmla="*/ 60 h 70"/>
                    <a:gd name="T6" fmla="*/ 25 w 61"/>
                    <a:gd name="T7" fmla="*/ 65 h 70"/>
                    <a:gd name="T8" fmla="*/ 20 w 61"/>
                    <a:gd name="T9" fmla="*/ 70 h 70"/>
                    <a:gd name="T10" fmla="*/ 15 w 61"/>
                    <a:gd name="T11" fmla="*/ 65 h 70"/>
                    <a:gd name="T12" fmla="*/ 15 w 61"/>
                    <a:gd name="T13" fmla="*/ 60 h 70"/>
                    <a:gd name="T14" fmla="*/ 15 w 61"/>
                    <a:gd name="T15" fmla="*/ 55 h 70"/>
                    <a:gd name="T16" fmla="*/ 10 w 61"/>
                    <a:gd name="T17" fmla="*/ 55 h 70"/>
                    <a:gd name="T18" fmla="*/ 5 w 61"/>
                    <a:gd name="T19" fmla="*/ 40 h 70"/>
                    <a:gd name="T20" fmla="*/ 0 w 61"/>
                    <a:gd name="T21" fmla="*/ 35 h 70"/>
                    <a:gd name="T22" fmla="*/ 0 w 61"/>
                    <a:gd name="T23" fmla="*/ 30 h 70"/>
                    <a:gd name="T24" fmla="*/ 0 w 61"/>
                    <a:gd name="T25" fmla="*/ 25 h 70"/>
                    <a:gd name="T26" fmla="*/ 0 w 61"/>
                    <a:gd name="T27" fmla="*/ 25 h 70"/>
                    <a:gd name="T28" fmla="*/ 0 w 61"/>
                    <a:gd name="T29" fmla="*/ 25 h 70"/>
                    <a:gd name="T30" fmla="*/ 5 w 61"/>
                    <a:gd name="T31" fmla="*/ 20 h 70"/>
                    <a:gd name="T32" fmla="*/ 10 w 61"/>
                    <a:gd name="T33" fmla="*/ 20 h 70"/>
                    <a:gd name="T34" fmla="*/ 20 w 61"/>
                    <a:gd name="T35" fmla="*/ 15 h 70"/>
                    <a:gd name="T36" fmla="*/ 25 w 61"/>
                    <a:gd name="T37" fmla="*/ 10 h 70"/>
                    <a:gd name="T38" fmla="*/ 25 w 61"/>
                    <a:gd name="T39" fmla="*/ 10 h 70"/>
                    <a:gd name="T40" fmla="*/ 36 w 61"/>
                    <a:gd name="T41" fmla="*/ 5 h 70"/>
                    <a:gd name="T42" fmla="*/ 46 w 61"/>
                    <a:gd name="T43" fmla="*/ 5 h 70"/>
                    <a:gd name="T44" fmla="*/ 46 w 61"/>
                    <a:gd name="T45" fmla="*/ 5 h 70"/>
                    <a:gd name="T46" fmla="*/ 46 w 61"/>
                    <a:gd name="T47" fmla="*/ 5 h 70"/>
                    <a:gd name="T48" fmla="*/ 51 w 61"/>
                    <a:gd name="T49" fmla="*/ 10 h 70"/>
                    <a:gd name="T50" fmla="*/ 51 w 61"/>
                    <a:gd name="T51" fmla="*/ 10 h 70"/>
                    <a:gd name="T52" fmla="*/ 51 w 61"/>
                    <a:gd name="T53" fmla="*/ 10 h 70"/>
                    <a:gd name="T54" fmla="*/ 56 w 61"/>
                    <a:gd name="T55" fmla="*/ 5 h 70"/>
                    <a:gd name="T56" fmla="*/ 56 w 61"/>
                    <a:gd name="T57" fmla="*/ 5 h 70"/>
                    <a:gd name="T58" fmla="*/ 56 w 61"/>
                    <a:gd name="T59" fmla="*/ 0 h 70"/>
                    <a:gd name="T60" fmla="*/ 56 w 61"/>
                    <a:gd name="T61" fmla="*/ 0 h 70"/>
                    <a:gd name="T62" fmla="*/ 56 w 61"/>
                    <a:gd name="T63" fmla="*/ 5 h 70"/>
                    <a:gd name="T64" fmla="*/ 56 w 61"/>
                    <a:gd name="T65" fmla="*/ 5 h 70"/>
                    <a:gd name="T66" fmla="*/ 56 w 61"/>
                    <a:gd name="T67" fmla="*/ 10 h 70"/>
                    <a:gd name="T68" fmla="*/ 51 w 61"/>
                    <a:gd name="T69" fmla="*/ 15 h 70"/>
                    <a:gd name="T70" fmla="*/ 56 w 61"/>
                    <a:gd name="T71" fmla="*/ 15 h 70"/>
                    <a:gd name="T72" fmla="*/ 56 w 61"/>
                    <a:gd name="T73" fmla="*/ 20 h 70"/>
                    <a:gd name="T74" fmla="*/ 56 w 61"/>
                    <a:gd name="T75" fmla="*/ 25 h 70"/>
                    <a:gd name="T76" fmla="*/ 61 w 61"/>
                    <a:gd name="T77" fmla="*/ 35 h 70"/>
                    <a:gd name="T78" fmla="*/ 61 w 61"/>
                    <a:gd name="T79" fmla="*/ 35 h 70"/>
                    <a:gd name="T80" fmla="*/ 56 w 61"/>
                    <a:gd name="T81" fmla="*/ 40 h 70"/>
                    <a:gd name="T82" fmla="*/ 56 w 61"/>
                    <a:gd name="T83" fmla="*/ 40 h 70"/>
                    <a:gd name="T84" fmla="*/ 56 w 61"/>
                    <a:gd name="T85" fmla="*/ 45 h 70"/>
                    <a:gd name="T86" fmla="*/ 61 w 61"/>
                    <a:gd name="T87" fmla="*/ 50 h 70"/>
                    <a:gd name="T88" fmla="*/ 61 w 61"/>
                    <a:gd name="T89" fmla="*/ 55 h 70"/>
                    <a:gd name="T90" fmla="*/ 61 w 61"/>
                    <a:gd name="T91" fmla="*/ 55 h 70"/>
                    <a:gd name="T92" fmla="*/ 61 w 61"/>
                    <a:gd name="T93" fmla="*/ 55 h 70"/>
                    <a:gd name="T94" fmla="*/ 61 w 61"/>
                    <a:gd name="T95" fmla="*/ 60 h 70"/>
                    <a:gd name="T96" fmla="*/ 56 w 61"/>
                    <a:gd name="T97" fmla="*/ 60 h 70"/>
                    <a:gd name="T98" fmla="*/ 56 w 61"/>
                    <a:gd name="T99" fmla="*/ 65 h 70"/>
                    <a:gd name="T100" fmla="*/ 46 w 61"/>
                    <a:gd name="T101" fmla="*/ 65 h 70"/>
                    <a:gd name="T102" fmla="*/ 41 w 61"/>
                    <a:gd name="T103" fmla="*/ 65 h 70"/>
                    <a:gd name="T104" fmla="*/ 41 w 61"/>
                    <a:gd name="T105" fmla="*/ 65 h 70"/>
                    <a:gd name="T106" fmla="*/ 41 w 61"/>
                    <a:gd name="T10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70">
                      <a:moveTo>
                        <a:pt x="41" y="65"/>
                      </a:moveTo>
                      <a:lnTo>
                        <a:pt x="41" y="65"/>
                      </a:lnTo>
                      <a:lnTo>
                        <a:pt x="30" y="60"/>
                      </a:lnTo>
                      <a:lnTo>
                        <a:pt x="25" y="65"/>
                      </a:lnTo>
                      <a:lnTo>
                        <a:pt x="20" y="70"/>
                      </a:lnTo>
                      <a:lnTo>
                        <a:pt x="15" y="65"/>
                      </a:lnTo>
                      <a:lnTo>
                        <a:pt x="15" y="60"/>
                      </a:lnTo>
                      <a:lnTo>
                        <a:pt x="15" y="55"/>
                      </a:lnTo>
                      <a:lnTo>
                        <a:pt x="10" y="55"/>
                      </a:lnTo>
                      <a:lnTo>
                        <a:pt x="5" y="40"/>
                      </a:lnTo>
                      <a:lnTo>
                        <a:pt x="0" y="35"/>
                      </a:lnTo>
                      <a:lnTo>
                        <a:pt x="0" y="30"/>
                      </a:lnTo>
                      <a:lnTo>
                        <a:pt x="0" y="25"/>
                      </a:lnTo>
                      <a:lnTo>
                        <a:pt x="0" y="25"/>
                      </a:lnTo>
                      <a:lnTo>
                        <a:pt x="0" y="25"/>
                      </a:lnTo>
                      <a:lnTo>
                        <a:pt x="5" y="20"/>
                      </a:lnTo>
                      <a:lnTo>
                        <a:pt x="10" y="20"/>
                      </a:lnTo>
                      <a:lnTo>
                        <a:pt x="20" y="15"/>
                      </a:lnTo>
                      <a:lnTo>
                        <a:pt x="25" y="10"/>
                      </a:lnTo>
                      <a:lnTo>
                        <a:pt x="25" y="10"/>
                      </a:lnTo>
                      <a:lnTo>
                        <a:pt x="36" y="5"/>
                      </a:lnTo>
                      <a:lnTo>
                        <a:pt x="46" y="5"/>
                      </a:lnTo>
                      <a:lnTo>
                        <a:pt x="46" y="5"/>
                      </a:lnTo>
                      <a:lnTo>
                        <a:pt x="46" y="5"/>
                      </a:lnTo>
                      <a:lnTo>
                        <a:pt x="51" y="10"/>
                      </a:lnTo>
                      <a:lnTo>
                        <a:pt x="51" y="10"/>
                      </a:lnTo>
                      <a:lnTo>
                        <a:pt x="51" y="10"/>
                      </a:lnTo>
                      <a:lnTo>
                        <a:pt x="56" y="5"/>
                      </a:lnTo>
                      <a:lnTo>
                        <a:pt x="56" y="5"/>
                      </a:lnTo>
                      <a:lnTo>
                        <a:pt x="56" y="0"/>
                      </a:lnTo>
                      <a:lnTo>
                        <a:pt x="56" y="0"/>
                      </a:lnTo>
                      <a:lnTo>
                        <a:pt x="56" y="5"/>
                      </a:lnTo>
                      <a:lnTo>
                        <a:pt x="56" y="5"/>
                      </a:lnTo>
                      <a:lnTo>
                        <a:pt x="56" y="10"/>
                      </a:lnTo>
                      <a:lnTo>
                        <a:pt x="51" y="15"/>
                      </a:lnTo>
                      <a:lnTo>
                        <a:pt x="56" y="15"/>
                      </a:lnTo>
                      <a:lnTo>
                        <a:pt x="56" y="20"/>
                      </a:lnTo>
                      <a:lnTo>
                        <a:pt x="56" y="25"/>
                      </a:lnTo>
                      <a:lnTo>
                        <a:pt x="61" y="35"/>
                      </a:lnTo>
                      <a:lnTo>
                        <a:pt x="61" y="35"/>
                      </a:lnTo>
                      <a:lnTo>
                        <a:pt x="56" y="40"/>
                      </a:lnTo>
                      <a:lnTo>
                        <a:pt x="56" y="40"/>
                      </a:lnTo>
                      <a:lnTo>
                        <a:pt x="56" y="45"/>
                      </a:lnTo>
                      <a:lnTo>
                        <a:pt x="61" y="50"/>
                      </a:lnTo>
                      <a:lnTo>
                        <a:pt x="61" y="55"/>
                      </a:lnTo>
                      <a:lnTo>
                        <a:pt x="61" y="55"/>
                      </a:lnTo>
                      <a:lnTo>
                        <a:pt x="61" y="55"/>
                      </a:lnTo>
                      <a:lnTo>
                        <a:pt x="61" y="60"/>
                      </a:lnTo>
                      <a:lnTo>
                        <a:pt x="56" y="60"/>
                      </a:lnTo>
                      <a:lnTo>
                        <a:pt x="56" y="65"/>
                      </a:lnTo>
                      <a:lnTo>
                        <a:pt x="46" y="65"/>
                      </a:lnTo>
                      <a:lnTo>
                        <a:pt x="41" y="65"/>
                      </a:lnTo>
                      <a:lnTo>
                        <a:pt x="41" y="65"/>
                      </a:lnTo>
                      <a:lnTo>
                        <a:pt x="41" y="65"/>
                      </a:lnTo>
                    </a:path>
                  </a:pathLst>
                </a:custGeom>
                <a:grpFill/>
                <a:ln w="3175" cap="rnd">
                  <a:noFill/>
                  <a:prstDash val="solid"/>
                  <a:miter lim="800000"/>
                  <a:headEnd/>
                  <a:tailEnd/>
                </a:ln>
              </p:spPr>
              <p:txBody>
                <a:bodyPr/>
                <a:lstStyle/>
                <a:p>
                  <a:endParaRPr lang="en-US"/>
                </a:p>
              </p:txBody>
            </p:sp>
            <p:sp>
              <p:nvSpPr>
                <p:cNvPr id="145" name="Freeform 131">
                  <a:extLst>
                    <a:ext uri="{FF2B5EF4-FFF2-40B4-BE49-F238E27FC236}">
                      <a16:creationId xmlns:a16="http://schemas.microsoft.com/office/drawing/2014/main" id="{06C7FE34-8AC2-4656-A1A4-8E9F4B3795E3}"/>
                    </a:ext>
                  </a:extLst>
                </p:cNvPr>
                <p:cNvSpPr>
                  <a:spLocks/>
                </p:cNvSpPr>
                <p:nvPr/>
              </p:nvSpPr>
              <p:spPr bwMode="auto">
                <a:xfrm>
                  <a:off x="3787776" y="2886075"/>
                  <a:ext cx="241300" cy="119063"/>
                </a:xfrm>
                <a:custGeom>
                  <a:avLst/>
                  <a:gdLst>
                    <a:gd name="T0" fmla="*/ 86 w 152"/>
                    <a:gd name="T1" fmla="*/ 75 h 75"/>
                    <a:gd name="T2" fmla="*/ 86 w 152"/>
                    <a:gd name="T3" fmla="*/ 75 h 75"/>
                    <a:gd name="T4" fmla="*/ 81 w 152"/>
                    <a:gd name="T5" fmla="*/ 70 h 75"/>
                    <a:gd name="T6" fmla="*/ 81 w 152"/>
                    <a:gd name="T7" fmla="*/ 70 h 75"/>
                    <a:gd name="T8" fmla="*/ 76 w 152"/>
                    <a:gd name="T9" fmla="*/ 60 h 75"/>
                    <a:gd name="T10" fmla="*/ 61 w 152"/>
                    <a:gd name="T11" fmla="*/ 50 h 75"/>
                    <a:gd name="T12" fmla="*/ 51 w 152"/>
                    <a:gd name="T13" fmla="*/ 55 h 75"/>
                    <a:gd name="T14" fmla="*/ 36 w 152"/>
                    <a:gd name="T15" fmla="*/ 70 h 75"/>
                    <a:gd name="T16" fmla="*/ 31 w 152"/>
                    <a:gd name="T17" fmla="*/ 70 h 75"/>
                    <a:gd name="T18" fmla="*/ 31 w 152"/>
                    <a:gd name="T19" fmla="*/ 70 h 75"/>
                    <a:gd name="T20" fmla="*/ 15 w 152"/>
                    <a:gd name="T21" fmla="*/ 70 h 75"/>
                    <a:gd name="T22" fmla="*/ 15 w 152"/>
                    <a:gd name="T23" fmla="*/ 60 h 75"/>
                    <a:gd name="T24" fmla="*/ 5 w 152"/>
                    <a:gd name="T25" fmla="*/ 55 h 75"/>
                    <a:gd name="T26" fmla="*/ 5 w 152"/>
                    <a:gd name="T27" fmla="*/ 45 h 75"/>
                    <a:gd name="T28" fmla="*/ 0 w 152"/>
                    <a:gd name="T29" fmla="*/ 40 h 75"/>
                    <a:gd name="T30" fmla="*/ 10 w 152"/>
                    <a:gd name="T31" fmla="*/ 40 h 75"/>
                    <a:gd name="T32" fmla="*/ 21 w 152"/>
                    <a:gd name="T33" fmla="*/ 35 h 75"/>
                    <a:gd name="T34" fmla="*/ 31 w 152"/>
                    <a:gd name="T35" fmla="*/ 30 h 75"/>
                    <a:gd name="T36" fmla="*/ 41 w 152"/>
                    <a:gd name="T37" fmla="*/ 30 h 75"/>
                    <a:gd name="T38" fmla="*/ 46 w 152"/>
                    <a:gd name="T39" fmla="*/ 30 h 75"/>
                    <a:gd name="T40" fmla="*/ 51 w 152"/>
                    <a:gd name="T41" fmla="*/ 30 h 75"/>
                    <a:gd name="T42" fmla="*/ 61 w 152"/>
                    <a:gd name="T43" fmla="*/ 20 h 75"/>
                    <a:gd name="T44" fmla="*/ 66 w 152"/>
                    <a:gd name="T45" fmla="*/ 15 h 75"/>
                    <a:gd name="T46" fmla="*/ 71 w 152"/>
                    <a:gd name="T47" fmla="*/ 15 h 75"/>
                    <a:gd name="T48" fmla="*/ 76 w 152"/>
                    <a:gd name="T49" fmla="*/ 5 h 75"/>
                    <a:gd name="T50" fmla="*/ 86 w 152"/>
                    <a:gd name="T51" fmla="*/ 5 h 75"/>
                    <a:gd name="T52" fmla="*/ 96 w 152"/>
                    <a:gd name="T53" fmla="*/ 5 h 75"/>
                    <a:gd name="T54" fmla="*/ 107 w 152"/>
                    <a:gd name="T55" fmla="*/ 5 h 75"/>
                    <a:gd name="T56" fmla="*/ 117 w 152"/>
                    <a:gd name="T57" fmla="*/ 5 h 75"/>
                    <a:gd name="T58" fmla="*/ 122 w 152"/>
                    <a:gd name="T59" fmla="*/ 15 h 75"/>
                    <a:gd name="T60" fmla="*/ 132 w 152"/>
                    <a:gd name="T61" fmla="*/ 10 h 75"/>
                    <a:gd name="T62" fmla="*/ 142 w 152"/>
                    <a:gd name="T63" fmla="*/ 15 h 75"/>
                    <a:gd name="T64" fmla="*/ 147 w 152"/>
                    <a:gd name="T65" fmla="*/ 15 h 75"/>
                    <a:gd name="T66" fmla="*/ 152 w 152"/>
                    <a:gd name="T67" fmla="*/ 20 h 75"/>
                    <a:gd name="T68" fmla="*/ 142 w 152"/>
                    <a:gd name="T69" fmla="*/ 25 h 75"/>
                    <a:gd name="T70" fmla="*/ 142 w 152"/>
                    <a:gd name="T71" fmla="*/ 25 h 75"/>
                    <a:gd name="T72" fmla="*/ 142 w 152"/>
                    <a:gd name="T73" fmla="*/ 35 h 75"/>
                    <a:gd name="T74" fmla="*/ 142 w 152"/>
                    <a:gd name="T75" fmla="*/ 40 h 75"/>
                    <a:gd name="T76" fmla="*/ 132 w 152"/>
                    <a:gd name="T77" fmla="*/ 45 h 75"/>
                    <a:gd name="T78" fmla="*/ 122 w 152"/>
                    <a:gd name="T79" fmla="*/ 45 h 75"/>
                    <a:gd name="T80" fmla="*/ 117 w 152"/>
                    <a:gd name="T81" fmla="*/ 45 h 75"/>
                    <a:gd name="T82" fmla="*/ 117 w 152"/>
                    <a:gd name="T83" fmla="*/ 50 h 75"/>
                    <a:gd name="T84" fmla="*/ 117 w 152"/>
                    <a:gd name="T85" fmla="*/ 55 h 75"/>
                    <a:gd name="T86" fmla="*/ 96 w 152"/>
                    <a:gd name="T87" fmla="*/ 55 h 75"/>
                    <a:gd name="T88" fmla="*/ 96 w 152"/>
                    <a:gd name="T89" fmla="*/ 60 h 75"/>
                    <a:gd name="T90" fmla="*/ 91 w 152"/>
                    <a:gd name="T91" fmla="*/ 75 h 75"/>
                    <a:gd name="T92" fmla="*/ 86 w 152"/>
                    <a:gd name="T9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75">
                      <a:moveTo>
                        <a:pt x="86" y="75"/>
                      </a:moveTo>
                      <a:lnTo>
                        <a:pt x="86" y="75"/>
                      </a:lnTo>
                      <a:lnTo>
                        <a:pt x="86" y="75"/>
                      </a:lnTo>
                      <a:lnTo>
                        <a:pt x="86" y="75"/>
                      </a:lnTo>
                      <a:lnTo>
                        <a:pt x="86" y="70"/>
                      </a:lnTo>
                      <a:lnTo>
                        <a:pt x="81" y="70"/>
                      </a:lnTo>
                      <a:lnTo>
                        <a:pt x="81" y="70"/>
                      </a:lnTo>
                      <a:lnTo>
                        <a:pt x="81" y="70"/>
                      </a:lnTo>
                      <a:lnTo>
                        <a:pt x="76" y="65"/>
                      </a:lnTo>
                      <a:lnTo>
                        <a:pt x="76" y="60"/>
                      </a:lnTo>
                      <a:lnTo>
                        <a:pt x="66" y="50"/>
                      </a:lnTo>
                      <a:lnTo>
                        <a:pt x="61" y="50"/>
                      </a:lnTo>
                      <a:lnTo>
                        <a:pt x="56" y="50"/>
                      </a:lnTo>
                      <a:lnTo>
                        <a:pt x="51" y="55"/>
                      </a:lnTo>
                      <a:lnTo>
                        <a:pt x="41" y="65"/>
                      </a:lnTo>
                      <a:lnTo>
                        <a:pt x="36" y="70"/>
                      </a:lnTo>
                      <a:lnTo>
                        <a:pt x="31" y="70"/>
                      </a:lnTo>
                      <a:lnTo>
                        <a:pt x="31" y="70"/>
                      </a:lnTo>
                      <a:lnTo>
                        <a:pt x="31" y="70"/>
                      </a:lnTo>
                      <a:lnTo>
                        <a:pt x="31" y="70"/>
                      </a:lnTo>
                      <a:lnTo>
                        <a:pt x="21" y="75"/>
                      </a:lnTo>
                      <a:lnTo>
                        <a:pt x="15" y="70"/>
                      </a:lnTo>
                      <a:lnTo>
                        <a:pt x="15" y="60"/>
                      </a:lnTo>
                      <a:lnTo>
                        <a:pt x="15" y="60"/>
                      </a:lnTo>
                      <a:lnTo>
                        <a:pt x="10" y="60"/>
                      </a:lnTo>
                      <a:lnTo>
                        <a:pt x="5" y="55"/>
                      </a:lnTo>
                      <a:lnTo>
                        <a:pt x="5" y="55"/>
                      </a:lnTo>
                      <a:lnTo>
                        <a:pt x="5" y="45"/>
                      </a:lnTo>
                      <a:lnTo>
                        <a:pt x="0" y="40"/>
                      </a:lnTo>
                      <a:lnTo>
                        <a:pt x="0" y="40"/>
                      </a:lnTo>
                      <a:lnTo>
                        <a:pt x="5" y="35"/>
                      </a:lnTo>
                      <a:lnTo>
                        <a:pt x="10" y="40"/>
                      </a:lnTo>
                      <a:lnTo>
                        <a:pt x="21" y="35"/>
                      </a:lnTo>
                      <a:lnTo>
                        <a:pt x="21" y="35"/>
                      </a:lnTo>
                      <a:lnTo>
                        <a:pt x="26" y="35"/>
                      </a:lnTo>
                      <a:lnTo>
                        <a:pt x="31" y="30"/>
                      </a:lnTo>
                      <a:lnTo>
                        <a:pt x="36" y="30"/>
                      </a:lnTo>
                      <a:lnTo>
                        <a:pt x="41" y="30"/>
                      </a:lnTo>
                      <a:lnTo>
                        <a:pt x="41" y="30"/>
                      </a:lnTo>
                      <a:lnTo>
                        <a:pt x="46" y="30"/>
                      </a:lnTo>
                      <a:lnTo>
                        <a:pt x="46" y="30"/>
                      </a:lnTo>
                      <a:lnTo>
                        <a:pt x="51" y="30"/>
                      </a:lnTo>
                      <a:lnTo>
                        <a:pt x="51" y="25"/>
                      </a:lnTo>
                      <a:lnTo>
                        <a:pt x="61" y="20"/>
                      </a:lnTo>
                      <a:lnTo>
                        <a:pt x="61" y="20"/>
                      </a:lnTo>
                      <a:lnTo>
                        <a:pt x="66" y="15"/>
                      </a:lnTo>
                      <a:lnTo>
                        <a:pt x="66" y="15"/>
                      </a:lnTo>
                      <a:lnTo>
                        <a:pt x="71" y="15"/>
                      </a:lnTo>
                      <a:lnTo>
                        <a:pt x="76" y="10"/>
                      </a:lnTo>
                      <a:lnTo>
                        <a:pt x="76" y="5"/>
                      </a:lnTo>
                      <a:lnTo>
                        <a:pt x="76" y="0"/>
                      </a:lnTo>
                      <a:lnTo>
                        <a:pt x="86" y="5"/>
                      </a:lnTo>
                      <a:lnTo>
                        <a:pt x="91" y="5"/>
                      </a:lnTo>
                      <a:lnTo>
                        <a:pt x="96" y="5"/>
                      </a:lnTo>
                      <a:lnTo>
                        <a:pt x="102" y="5"/>
                      </a:lnTo>
                      <a:lnTo>
                        <a:pt x="107" y="5"/>
                      </a:lnTo>
                      <a:lnTo>
                        <a:pt x="112" y="10"/>
                      </a:lnTo>
                      <a:lnTo>
                        <a:pt x="117" y="5"/>
                      </a:lnTo>
                      <a:lnTo>
                        <a:pt x="122" y="15"/>
                      </a:lnTo>
                      <a:lnTo>
                        <a:pt x="122" y="15"/>
                      </a:lnTo>
                      <a:lnTo>
                        <a:pt x="127" y="10"/>
                      </a:lnTo>
                      <a:lnTo>
                        <a:pt x="132" y="10"/>
                      </a:lnTo>
                      <a:lnTo>
                        <a:pt x="132" y="10"/>
                      </a:lnTo>
                      <a:lnTo>
                        <a:pt x="142" y="15"/>
                      </a:lnTo>
                      <a:lnTo>
                        <a:pt x="142" y="15"/>
                      </a:lnTo>
                      <a:lnTo>
                        <a:pt x="147" y="15"/>
                      </a:lnTo>
                      <a:lnTo>
                        <a:pt x="152" y="20"/>
                      </a:lnTo>
                      <a:lnTo>
                        <a:pt x="152" y="20"/>
                      </a:lnTo>
                      <a:lnTo>
                        <a:pt x="147" y="20"/>
                      </a:lnTo>
                      <a:lnTo>
                        <a:pt x="142" y="25"/>
                      </a:lnTo>
                      <a:lnTo>
                        <a:pt x="142" y="25"/>
                      </a:lnTo>
                      <a:lnTo>
                        <a:pt x="142" y="25"/>
                      </a:lnTo>
                      <a:lnTo>
                        <a:pt x="142" y="30"/>
                      </a:lnTo>
                      <a:lnTo>
                        <a:pt x="142" y="35"/>
                      </a:lnTo>
                      <a:lnTo>
                        <a:pt x="147" y="40"/>
                      </a:lnTo>
                      <a:lnTo>
                        <a:pt x="142" y="40"/>
                      </a:lnTo>
                      <a:lnTo>
                        <a:pt x="137" y="40"/>
                      </a:lnTo>
                      <a:lnTo>
                        <a:pt x="132" y="45"/>
                      </a:lnTo>
                      <a:lnTo>
                        <a:pt x="127" y="40"/>
                      </a:lnTo>
                      <a:lnTo>
                        <a:pt x="122" y="45"/>
                      </a:lnTo>
                      <a:lnTo>
                        <a:pt x="117" y="45"/>
                      </a:lnTo>
                      <a:lnTo>
                        <a:pt x="117" y="45"/>
                      </a:lnTo>
                      <a:lnTo>
                        <a:pt x="117" y="50"/>
                      </a:lnTo>
                      <a:lnTo>
                        <a:pt x="117" y="50"/>
                      </a:lnTo>
                      <a:lnTo>
                        <a:pt x="117" y="55"/>
                      </a:lnTo>
                      <a:lnTo>
                        <a:pt x="117" y="55"/>
                      </a:lnTo>
                      <a:lnTo>
                        <a:pt x="102" y="50"/>
                      </a:lnTo>
                      <a:lnTo>
                        <a:pt x="96" y="55"/>
                      </a:lnTo>
                      <a:lnTo>
                        <a:pt x="96" y="60"/>
                      </a:lnTo>
                      <a:lnTo>
                        <a:pt x="96" y="60"/>
                      </a:lnTo>
                      <a:lnTo>
                        <a:pt x="91" y="70"/>
                      </a:lnTo>
                      <a:lnTo>
                        <a:pt x="91" y="75"/>
                      </a:lnTo>
                      <a:lnTo>
                        <a:pt x="91" y="75"/>
                      </a:lnTo>
                      <a:lnTo>
                        <a:pt x="86" y="75"/>
                      </a:lnTo>
                    </a:path>
                  </a:pathLst>
                </a:custGeom>
                <a:grpFill/>
                <a:ln w="3175" cap="rnd">
                  <a:noFill/>
                  <a:prstDash val="solid"/>
                  <a:miter lim="800000"/>
                  <a:headEnd/>
                  <a:tailEnd/>
                </a:ln>
              </p:spPr>
              <p:txBody>
                <a:bodyPr/>
                <a:lstStyle/>
                <a:p>
                  <a:endParaRPr lang="en-US"/>
                </a:p>
              </p:txBody>
            </p:sp>
            <p:sp>
              <p:nvSpPr>
                <p:cNvPr id="146" name="Freeform 132">
                  <a:extLst>
                    <a:ext uri="{FF2B5EF4-FFF2-40B4-BE49-F238E27FC236}">
                      <a16:creationId xmlns:a16="http://schemas.microsoft.com/office/drawing/2014/main" id="{C05D5F41-9988-4A07-B052-2BD800489FF4}"/>
                    </a:ext>
                  </a:extLst>
                </p:cNvPr>
                <p:cNvSpPr>
                  <a:spLocks/>
                </p:cNvSpPr>
                <p:nvPr/>
              </p:nvSpPr>
              <p:spPr bwMode="auto">
                <a:xfrm>
                  <a:off x="4094164" y="2886075"/>
                  <a:ext cx="120650" cy="119063"/>
                </a:xfrm>
                <a:custGeom>
                  <a:avLst/>
                  <a:gdLst>
                    <a:gd name="T0" fmla="*/ 71 w 76"/>
                    <a:gd name="T1" fmla="*/ 40 h 75"/>
                    <a:gd name="T2" fmla="*/ 71 w 76"/>
                    <a:gd name="T3" fmla="*/ 40 h 75"/>
                    <a:gd name="T4" fmla="*/ 71 w 76"/>
                    <a:gd name="T5" fmla="*/ 40 h 75"/>
                    <a:gd name="T6" fmla="*/ 76 w 76"/>
                    <a:gd name="T7" fmla="*/ 45 h 75"/>
                    <a:gd name="T8" fmla="*/ 71 w 76"/>
                    <a:gd name="T9" fmla="*/ 50 h 75"/>
                    <a:gd name="T10" fmla="*/ 66 w 76"/>
                    <a:gd name="T11" fmla="*/ 50 h 75"/>
                    <a:gd name="T12" fmla="*/ 66 w 76"/>
                    <a:gd name="T13" fmla="*/ 50 h 75"/>
                    <a:gd name="T14" fmla="*/ 66 w 76"/>
                    <a:gd name="T15" fmla="*/ 55 h 75"/>
                    <a:gd name="T16" fmla="*/ 66 w 76"/>
                    <a:gd name="T17" fmla="*/ 60 h 75"/>
                    <a:gd name="T18" fmla="*/ 60 w 76"/>
                    <a:gd name="T19" fmla="*/ 65 h 75"/>
                    <a:gd name="T20" fmla="*/ 60 w 76"/>
                    <a:gd name="T21" fmla="*/ 65 h 75"/>
                    <a:gd name="T22" fmla="*/ 60 w 76"/>
                    <a:gd name="T23" fmla="*/ 70 h 75"/>
                    <a:gd name="T24" fmla="*/ 55 w 76"/>
                    <a:gd name="T25" fmla="*/ 75 h 75"/>
                    <a:gd name="T26" fmla="*/ 55 w 76"/>
                    <a:gd name="T27" fmla="*/ 70 h 75"/>
                    <a:gd name="T28" fmla="*/ 45 w 76"/>
                    <a:gd name="T29" fmla="*/ 75 h 75"/>
                    <a:gd name="T30" fmla="*/ 35 w 76"/>
                    <a:gd name="T31" fmla="*/ 70 h 75"/>
                    <a:gd name="T32" fmla="*/ 35 w 76"/>
                    <a:gd name="T33" fmla="*/ 65 h 75"/>
                    <a:gd name="T34" fmla="*/ 40 w 76"/>
                    <a:gd name="T35" fmla="*/ 65 h 75"/>
                    <a:gd name="T36" fmla="*/ 35 w 76"/>
                    <a:gd name="T37" fmla="*/ 65 h 75"/>
                    <a:gd name="T38" fmla="*/ 25 w 76"/>
                    <a:gd name="T39" fmla="*/ 55 h 75"/>
                    <a:gd name="T40" fmla="*/ 20 w 76"/>
                    <a:gd name="T41" fmla="*/ 55 h 75"/>
                    <a:gd name="T42" fmla="*/ 20 w 76"/>
                    <a:gd name="T43" fmla="*/ 50 h 75"/>
                    <a:gd name="T44" fmla="*/ 10 w 76"/>
                    <a:gd name="T45" fmla="*/ 55 h 75"/>
                    <a:gd name="T46" fmla="*/ 10 w 76"/>
                    <a:gd name="T47" fmla="*/ 50 h 75"/>
                    <a:gd name="T48" fmla="*/ 5 w 76"/>
                    <a:gd name="T49" fmla="*/ 45 h 75"/>
                    <a:gd name="T50" fmla="*/ 5 w 76"/>
                    <a:gd name="T51" fmla="*/ 40 h 75"/>
                    <a:gd name="T52" fmla="*/ 5 w 76"/>
                    <a:gd name="T53" fmla="*/ 40 h 75"/>
                    <a:gd name="T54" fmla="*/ 10 w 76"/>
                    <a:gd name="T55" fmla="*/ 35 h 75"/>
                    <a:gd name="T56" fmla="*/ 10 w 76"/>
                    <a:gd name="T57" fmla="*/ 35 h 75"/>
                    <a:gd name="T58" fmla="*/ 5 w 76"/>
                    <a:gd name="T59" fmla="*/ 25 h 75"/>
                    <a:gd name="T60" fmla="*/ 5 w 76"/>
                    <a:gd name="T61" fmla="*/ 20 h 75"/>
                    <a:gd name="T62" fmla="*/ 5 w 76"/>
                    <a:gd name="T63" fmla="*/ 15 h 75"/>
                    <a:gd name="T64" fmla="*/ 0 w 76"/>
                    <a:gd name="T65" fmla="*/ 15 h 75"/>
                    <a:gd name="T66" fmla="*/ 5 w 76"/>
                    <a:gd name="T67" fmla="*/ 10 h 75"/>
                    <a:gd name="T68" fmla="*/ 5 w 76"/>
                    <a:gd name="T69" fmla="*/ 5 h 75"/>
                    <a:gd name="T70" fmla="*/ 15 w 76"/>
                    <a:gd name="T71" fmla="*/ 5 h 75"/>
                    <a:gd name="T72" fmla="*/ 15 w 76"/>
                    <a:gd name="T73" fmla="*/ 5 h 75"/>
                    <a:gd name="T74" fmla="*/ 20 w 76"/>
                    <a:gd name="T75" fmla="*/ 5 h 75"/>
                    <a:gd name="T76" fmla="*/ 30 w 76"/>
                    <a:gd name="T77" fmla="*/ 0 h 75"/>
                    <a:gd name="T78" fmla="*/ 40 w 76"/>
                    <a:gd name="T79" fmla="*/ 0 h 75"/>
                    <a:gd name="T80" fmla="*/ 45 w 76"/>
                    <a:gd name="T81" fmla="*/ 5 h 75"/>
                    <a:gd name="T82" fmla="*/ 45 w 76"/>
                    <a:gd name="T83" fmla="*/ 10 h 75"/>
                    <a:gd name="T84" fmla="*/ 45 w 76"/>
                    <a:gd name="T85" fmla="*/ 15 h 75"/>
                    <a:gd name="T86" fmla="*/ 55 w 76"/>
                    <a:gd name="T87" fmla="*/ 20 h 75"/>
                    <a:gd name="T88" fmla="*/ 55 w 76"/>
                    <a:gd name="T89" fmla="*/ 25 h 75"/>
                    <a:gd name="T90" fmla="*/ 55 w 76"/>
                    <a:gd name="T91" fmla="*/ 25 h 75"/>
                    <a:gd name="T92" fmla="*/ 60 w 76"/>
                    <a:gd name="T93" fmla="*/ 25 h 75"/>
                    <a:gd name="T94" fmla="*/ 60 w 76"/>
                    <a:gd name="T95" fmla="*/ 20 h 75"/>
                    <a:gd name="T96" fmla="*/ 66 w 76"/>
                    <a:gd name="T97" fmla="*/ 25 h 75"/>
                    <a:gd name="T98" fmla="*/ 66 w 76"/>
                    <a:gd name="T99" fmla="*/ 30 h 75"/>
                    <a:gd name="T100" fmla="*/ 71 w 76"/>
                    <a:gd name="T101" fmla="*/ 35 h 75"/>
                    <a:gd name="T102" fmla="*/ 71 w 76"/>
                    <a:gd name="T103" fmla="*/ 40 h 75"/>
                    <a:gd name="T104" fmla="*/ 71 w 76"/>
                    <a:gd name="T105" fmla="*/ 4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75">
                      <a:moveTo>
                        <a:pt x="71" y="40"/>
                      </a:moveTo>
                      <a:lnTo>
                        <a:pt x="71" y="40"/>
                      </a:lnTo>
                      <a:lnTo>
                        <a:pt x="71" y="40"/>
                      </a:lnTo>
                      <a:lnTo>
                        <a:pt x="76" y="45"/>
                      </a:lnTo>
                      <a:lnTo>
                        <a:pt x="71" y="50"/>
                      </a:lnTo>
                      <a:lnTo>
                        <a:pt x="66" y="50"/>
                      </a:lnTo>
                      <a:lnTo>
                        <a:pt x="66" y="50"/>
                      </a:lnTo>
                      <a:lnTo>
                        <a:pt x="66" y="55"/>
                      </a:lnTo>
                      <a:lnTo>
                        <a:pt x="66" y="60"/>
                      </a:lnTo>
                      <a:lnTo>
                        <a:pt x="60" y="65"/>
                      </a:lnTo>
                      <a:lnTo>
                        <a:pt x="60" y="65"/>
                      </a:lnTo>
                      <a:lnTo>
                        <a:pt x="60" y="70"/>
                      </a:lnTo>
                      <a:lnTo>
                        <a:pt x="55" y="75"/>
                      </a:lnTo>
                      <a:lnTo>
                        <a:pt x="55" y="70"/>
                      </a:lnTo>
                      <a:lnTo>
                        <a:pt x="45" y="75"/>
                      </a:lnTo>
                      <a:lnTo>
                        <a:pt x="35" y="70"/>
                      </a:lnTo>
                      <a:lnTo>
                        <a:pt x="35" y="65"/>
                      </a:lnTo>
                      <a:lnTo>
                        <a:pt x="40" y="65"/>
                      </a:lnTo>
                      <a:lnTo>
                        <a:pt x="35" y="65"/>
                      </a:lnTo>
                      <a:lnTo>
                        <a:pt x="25" y="55"/>
                      </a:lnTo>
                      <a:lnTo>
                        <a:pt x="20" y="55"/>
                      </a:lnTo>
                      <a:lnTo>
                        <a:pt x="20" y="50"/>
                      </a:lnTo>
                      <a:lnTo>
                        <a:pt x="10" y="55"/>
                      </a:lnTo>
                      <a:lnTo>
                        <a:pt x="10" y="50"/>
                      </a:lnTo>
                      <a:lnTo>
                        <a:pt x="5" y="45"/>
                      </a:lnTo>
                      <a:lnTo>
                        <a:pt x="5" y="40"/>
                      </a:lnTo>
                      <a:lnTo>
                        <a:pt x="5" y="40"/>
                      </a:lnTo>
                      <a:lnTo>
                        <a:pt x="10" y="35"/>
                      </a:lnTo>
                      <a:lnTo>
                        <a:pt x="10" y="35"/>
                      </a:lnTo>
                      <a:lnTo>
                        <a:pt x="5" y="25"/>
                      </a:lnTo>
                      <a:lnTo>
                        <a:pt x="5" y="20"/>
                      </a:lnTo>
                      <a:lnTo>
                        <a:pt x="5" y="15"/>
                      </a:lnTo>
                      <a:lnTo>
                        <a:pt x="0" y="15"/>
                      </a:lnTo>
                      <a:lnTo>
                        <a:pt x="5" y="10"/>
                      </a:lnTo>
                      <a:lnTo>
                        <a:pt x="5" y="5"/>
                      </a:lnTo>
                      <a:lnTo>
                        <a:pt x="15" y="5"/>
                      </a:lnTo>
                      <a:lnTo>
                        <a:pt x="15" y="5"/>
                      </a:lnTo>
                      <a:lnTo>
                        <a:pt x="20" y="5"/>
                      </a:lnTo>
                      <a:lnTo>
                        <a:pt x="30" y="0"/>
                      </a:lnTo>
                      <a:lnTo>
                        <a:pt x="40" y="0"/>
                      </a:lnTo>
                      <a:lnTo>
                        <a:pt x="45" y="5"/>
                      </a:lnTo>
                      <a:lnTo>
                        <a:pt x="45" y="10"/>
                      </a:lnTo>
                      <a:lnTo>
                        <a:pt x="45" y="15"/>
                      </a:lnTo>
                      <a:lnTo>
                        <a:pt x="55" y="20"/>
                      </a:lnTo>
                      <a:lnTo>
                        <a:pt x="55" y="25"/>
                      </a:lnTo>
                      <a:lnTo>
                        <a:pt x="55" y="25"/>
                      </a:lnTo>
                      <a:lnTo>
                        <a:pt x="60" y="25"/>
                      </a:lnTo>
                      <a:lnTo>
                        <a:pt x="60" y="20"/>
                      </a:lnTo>
                      <a:lnTo>
                        <a:pt x="66" y="25"/>
                      </a:lnTo>
                      <a:lnTo>
                        <a:pt x="66" y="30"/>
                      </a:lnTo>
                      <a:lnTo>
                        <a:pt x="71" y="35"/>
                      </a:lnTo>
                      <a:lnTo>
                        <a:pt x="71" y="40"/>
                      </a:lnTo>
                      <a:lnTo>
                        <a:pt x="71" y="40"/>
                      </a:lnTo>
                    </a:path>
                  </a:pathLst>
                </a:custGeom>
                <a:grpFill/>
                <a:ln w="3175" cap="rnd">
                  <a:noFill/>
                  <a:prstDash val="solid"/>
                  <a:miter lim="800000"/>
                  <a:headEnd/>
                  <a:tailEnd/>
                </a:ln>
              </p:spPr>
              <p:txBody>
                <a:bodyPr/>
                <a:lstStyle/>
                <a:p>
                  <a:endParaRPr lang="en-US"/>
                </a:p>
              </p:txBody>
            </p:sp>
            <p:sp>
              <p:nvSpPr>
                <p:cNvPr id="147" name="Freeform 133">
                  <a:extLst>
                    <a:ext uri="{FF2B5EF4-FFF2-40B4-BE49-F238E27FC236}">
                      <a16:creationId xmlns:a16="http://schemas.microsoft.com/office/drawing/2014/main" id="{D6619BD7-EAFE-487A-8F25-B737114F0286}"/>
                    </a:ext>
                  </a:extLst>
                </p:cNvPr>
                <p:cNvSpPr>
                  <a:spLocks/>
                </p:cNvSpPr>
                <p:nvPr/>
              </p:nvSpPr>
              <p:spPr bwMode="auto">
                <a:xfrm>
                  <a:off x="3900489" y="2813050"/>
                  <a:ext cx="160338" cy="104775"/>
                </a:xfrm>
                <a:custGeom>
                  <a:avLst/>
                  <a:gdLst>
                    <a:gd name="T0" fmla="*/ 96 w 101"/>
                    <a:gd name="T1" fmla="*/ 56 h 66"/>
                    <a:gd name="T2" fmla="*/ 96 w 101"/>
                    <a:gd name="T3" fmla="*/ 56 h 66"/>
                    <a:gd name="T4" fmla="*/ 91 w 101"/>
                    <a:gd name="T5" fmla="*/ 61 h 66"/>
                    <a:gd name="T6" fmla="*/ 81 w 101"/>
                    <a:gd name="T7" fmla="*/ 66 h 66"/>
                    <a:gd name="T8" fmla="*/ 81 w 101"/>
                    <a:gd name="T9" fmla="*/ 66 h 66"/>
                    <a:gd name="T10" fmla="*/ 76 w 101"/>
                    <a:gd name="T11" fmla="*/ 61 h 66"/>
                    <a:gd name="T12" fmla="*/ 71 w 101"/>
                    <a:gd name="T13" fmla="*/ 61 h 66"/>
                    <a:gd name="T14" fmla="*/ 71 w 101"/>
                    <a:gd name="T15" fmla="*/ 61 h 66"/>
                    <a:gd name="T16" fmla="*/ 61 w 101"/>
                    <a:gd name="T17" fmla="*/ 56 h 66"/>
                    <a:gd name="T18" fmla="*/ 61 w 101"/>
                    <a:gd name="T19" fmla="*/ 56 h 66"/>
                    <a:gd name="T20" fmla="*/ 56 w 101"/>
                    <a:gd name="T21" fmla="*/ 56 h 66"/>
                    <a:gd name="T22" fmla="*/ 51 w 101"/>
                    <a:gd name="T23" fmla="*/ 61 h 66"/>
                    <a:gd name="T24" fmla="*/ 51 w 101"/>
                    <a:gd name="T25" fmla="*/ 61 h 66"/>
                    <a:gd name="T26" fmla="*/ 46 w 101"/>
                    <a:gd name="T27" fmla="*/ 51 h 66"/>
                    <a:gd name="T28" fmla="*/ 41 w 101"/>
                    <a:gd name="T29" fmla="*/ 56 h 66"/>
                    <a:gd name="T30" fmla="*/ 36 w 101"/>
                    <a:gd name="T31" fmla="*/ 51 h 66"/>
                    <a:gd name="T32" fmla="*/ 31 w 101"/>
                    <a:gd name="T33" fmla="*/ 51 h 66"/>
                    <a:gd name="T34" fmla="*/ 25 w 101"/>
                    <a:gd name="T35" fmla="*/ 51 h 66"/>
                    <a:gd name="T36" fmla="*/ 20 w 101"/>
                    <a:gd name="T37" fmla="*/ 51 h 66"/>
                    <a:gd name="T38" fmla="*/ 15 w 101"/>
                    <a:gd name="T39" fmla="*/ 51 h 66"/>
                    <a:gd name="T40" fmla="*/ 5 w 101"/>
                    <a:gd name="T41" fmla="*/ 46 h 66"/>
                    <a:gd name="T42" fmla="*/ 10 w 101"/>
                    <a:gd name="T43" fmla="*/ 40 h 66"/>
                    <a:gd name="T44" fmla="*/ 5 w 101"/>
                    <a:gd name="T45" fmla="*/ 25 h 66"/>
                    <a:gd name="T46" fmla="*/ 5 w 101"/>
                    <a:gd name="T47" fmla="*/ 25 h 66"/>
                    <a:gd name="T48" fmla="*/ 5 w 101"/>
                    <a:gd name="T49" fmla="*/ 20 h 66"/>
                    <a:gd name="T50" fmla="*/ 0 w 101"/>
                    <a:gd name="T51" fmla="*/ 15 h 66"/>
                    <a:gd name="T52" fmla="*/ 5 w 101"/>
                    <a:gd name="T53" fmla="*/ 10 h 66"/>
                    <a:gd name="T54" fmla="*/ 5 w 101"/>
                    <a:gd name="T55" fmla="*/ 0 h 66"/>
                    <a:gd name="T56" fmla="*/ 10 w 101"/>
                    <a:gd name="T57" fmla="*/ 0 h 66"/>
                    <a:gd name="T58" fmla="*/ 10 w 101"/>
                    <a:gd name="T59" fmla="*/ 0 h 66"/>
                    <a:gd name="T60" fmla="*/ 15 w 101"/>
                    <a:gd name="T61" fmla="*/ 0 h 66"/>
                    <a:gd name="T62" fmla="*/ 20 w 101"/>
                    <a:gd name="T63" fmla="*/ 0 h 66"/>
                    <a:gd name="T64" fmla="*/ 20 w 101"/>
                    <a:gd name="T65" fmla="*/ 5 h 66"/>
                    <a:gd name="T66" fmla="*/ 36 w 101"/>
                    <a:gd name="T67" fmla="*/ 0 h 66"/>
                    <a:gd name="T68" fmla="*/ 41 w 101"/>
                    <a:gd name="T69" fmla="*/ 5 h 66"/>
                    <a:gd name="T70" fmla="*/ 46 w 101"/>
                    <a:gd name="T71" fmla="*/ 0 h 66"/>
                    <a:gd name="T72" fmla="*/ 51 w 101"/>
                    <a:gd name="T73" fmla="*/ 10 h 66"/>
                    <a:gd name="T74" fmla="*/ 56 w 101"/>
                    <a:gd name="T75" fmla="*/ 15 h 66"/>
                    <a:gd name="T76" fmla="*/ 61 w 101"/>
                    <a:gd name="T77" fmla="*/ 15 h 66"/>
                    <a:gd name="T78" fmla="*/ 66 w 101"/>
                    <a:gd name="T79" fmla="*/ 15 h 66"/>
                    <a:gd name="T80" fmla="*/ 71 w 101"/>
                    <a:gd name="T81" fmla="*/ 10 h 66"/>
                    <a:gd name="T82" fmla="*/ 76 w 101"/>
                    <a:gd name="T83" fmla="*/ 10 h 66"/>
                    <a:gd name="T84" fmla="*/ 81 w 101"/>
                    <a:gd name="T85" fmla="*/ 10 h 66"/>
                    <a:gd name="T86" fmla="*/ 81 w 101"/>
                    <a:gd name="T87" fmla="*/ 10 h 66"/>
                    <a:gd name="T88" fmla="*/ 86 w 101"/>
                    <a:gd name="T89" fmla="*/ 10 h 66"/>
                    <a:gd name="T90" fmla="*/ 86 w 101"/>
                    <a:gd name="T91" fmla="*/ 10 h 66"/>
                    <a:gd name="T92" fmla="*/ 86 w 101"/>
                    <a:gd name="T93" fmla="*/ 10 h 66"/>
                    <a:gd name="T94" fmla="*/ 91 w 101"/>
                    <a:gd name="T95" fmla="*/ 15 h 66"/>
                    <a:gd name="T96" fmla="*/ 91 w 101"/>
                    <a:gd name="T97" fmla="*/ 15 h 66"/>
                    <a:gd name="T98" fmla="*/ 96 w 101"/>
                    <a:gd name="T99" fmla="*/ 20 h 66"/>
                    <a:gd name="T100" fmla="*/ 101 w 101"/>
                    <a:gd name="T101" fmla="*/ 25 h 66"/>
                    <a:gd name="T102" fmla="*/ 101 w 101"/>
                    <a:gd name="T103" fmla="*/ 30 h 66"/>
                    <a:gd name="T104" fmla="*/ 101 w 101"/>
                    <a:gd name="T105" fmla="*/ 35 h 66"/>
                    <a:gd name="T106" fmla="*/ 101 w 101"/>
                    <a:gd name="T107" fmla="*/ 40 h 66"/>
                    <a:gd name="T108" fmla="*/ 101 w 101"/>
                    <a:gd name="T109" fmla="*/ 46 h 66"/>
                    <a:gd name="T110" fmla="*/ 96 w 101"/>
                    <a:gd name="T111" fmla="*/ 51 h 66"/>
                    <a:gd name="T112" fmla="*/ 96 w 101"/>
                    <a:gd name="T113" fmla="*/ 56 h 66"/>
                    <a:gd name="T114" fmla="*/ 96 w 101"/>
                    <a:gd name="T11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66">
                      <a:moveTo>
                        <a:pt x="96" y="56"/>
                      </a:moveTo>
                      <a:lnTo>
                        <a:pt x="96" y="56"/>
                      </a:lnTo>
                      <a:lnTo>
                        <a:pt x="91" y="61"/>
                      </a:lnTo>
                      <a:lnTo>
                        <a:pt x="81" y="66"/>
                      </a:lnTo>
                      <a:lnTo>
                        <a:pt x="81" y="66"/>
                      </a:lnTo>
                      <a:lnTo>
                        <a:pt x="76" y="61"/>
                      </a:lnTo>
                      <a:lnTo>
                        <a:pt x="71" y="61"/>
                      </a:lnTo>
                      <a:lnTo>
                        <a:pt x="71" y="61"/>
                      </a:lnTo>
                      <a:lnTo>
                        <a:pt x="61" y="56"/>
                      </a:lnTo>
                      <a:lnTo>
                        <a:pt x="61" y="56"/>
                      </a:lnTo>
                      <a:lnTo>
                        <a:pt x="56" y="56"/>
                      </a:lnTo>
                      <a:lnTo>
                        <a:pt x="51" y="61"/>
                      </a:lnTo>
                      <a:lnTo>
                        <a:pt x="51" y="61"/>
                      </a:lnTo>
                      <a:lnTo>
                        <a:pt x="46" y="51"/>
                      </a:lnTo>
                      <a:lnTo>
                        <a:pt x="41" y="56"/>
                      </a:lnTo>
                      <a:lnTo>
                        <a:pt x="36" y="51"/>
                      </a:lnTo>
                      <a:lnTo>
                        <a:pt x="31" y="51"/>
                      </a:lnTo>
                      <a:lnTo>
                        <a:pt x="25" y="51"/>
                      </a:lnTo>
                      <a:lnTo>
                        <a:pt x="20" y="51"/>
                      </a:lnTo>
                      <a:lnTo>
                        <a:pt x="15" y="51"/>
                      </a:lnTo>
                      <a:lnTo>
                        <a:pt x="5" y="46"/>
                      </a:lnTo>
                      <a:lnTo>
                        <a:pt x="10" y="40"/>
                      </a:lnTo>
                      <a:lnTo>
                        <a:pt x="5" y="25"/>
                      </a:lnTo>
                      <a:lnTo>
                        <a:pt x="5" y="25"/>
                      </a:lnTo>
                      <a:lnTo>
                        <a:pt x="5" y="20"/>
                      </a:lnTo>
                      <a:lnTo>
                        <a:pt x="0" y="15"/>
                      </a:lnTo>
                      <a:lnTo>
                        <a:pt x="5" y="10"/>
                      </a:lnTo>
                      <a:lnTo>
                        <a:pt x="5" y="0"/>
                      </a:lnTo>
                      <a:lnTo>
                        <a:pt x="10" y="0"/>
                      </a:lnTo>
                      <a:lnTo>
                        <a:pt x="10" y="0"/>
                      </a:lnTo>
                      <a:lnTo>
                        <a:pt x="15" y="0"/>
                      </a:lnTo>
                      <a:lnTo>
                        <a:pt x="20" y="0"/>
                      </a:lnTo>
                      <a:lnTo>
                        <a:pt x="20" y="5"/>
                      </a:lnTo>
                      <a:lnTo>
                        <a:pt x="36" y="0"/>
                      </a:lnTo>
                      <a:lnTo>
                        <a:pt x="41" y="5"/>
                      </a:lnTo>
                      <a:lnTo>
                        <a:pt x="46" y="0"/>
                      </a:lnTo>
                      <a:lnTo>
                        <a:pt x="51" y="10"/>
                      </a:lnTo>
                      <a:lnTo>
                        <a:pt x="56" y="15"/>
                      </a:lnTo>
                      <a:lnTo>
                        <a:pt x="61" y="15"/>
                      </a:lnTo>
                      <a:lnTo>
                        <a:pt x="66" y="15"/>
                      </a:lnTo>
                      <a:lnTo>
                        <a:pt x="71" y="10"/>
                      </a:lnTo>
                      <a:lnTo>
                        <a:pt x="76" y="10"/>
                      </a:lnTo>
                      <a:lnTo>
                        <a:pt x="81" y="10"/>
                      </a:lnTo>
                      <a:lnTo>
                        <a:pt x="81" y="10"/>
                      </a:lnTo>
                      <a:lnTo>
                        <a:pt x="86" y="10"/>
                      </a:lnTo>
                      <a:lnTo>
                        <a:pt x="86" y="10"/>
                      </a:lnTo>
                      <a:lnTo>
                        <a:pt x="86" y="10"/>
                      </a:lnTo>
                      <a:lnTo>
                        <a:pt x="91" y="15"/>
                      </a:lnTo>
                      <a:lnTo>
                        <a:pt x="91" y="15"/>
                      </a:lnTo>
                      <a:lnTo>
                        <a:pt x="96" y="20"/>
                      </a:lnTo>
                      <a:lnTo>
                        <a:pt x="101" y="25"/>
                      </a:lnTo>
                      <a:lnTo>
                        <a:pt x="101" y="30"/>
                      </a:lnTo>
                      <a:lnTo>
                        <a:pt x="101" y="35"/>
                      </a:lnTo>
                      <a:lnTo>
                        <a:pt x="101" y="40"/>
                      </a:lnTo>
                      <a:lnTo>
                        <a:pt x="101" y="46"/>
                      </a:lnTo>
                      <a:lnTo>
                        <a:pt x="96" y="51"/>
                      </a:lnTo>
                      <a:lnTo>
                        <a:pt x="96" y="56"/>
                      </a:lnTo>
                      <a:lnTo>
                        <a:pt x="96" y="56"/>
                      </a:lnTo>
                    </a:path>
                  </a:pathLst>
                </a:custGeom>
                <a:grpFill/>
                <a:ln w="3175" cap="rnd">
                  <a:noFill/>
                  <a:prstDash val="solid"/>
                  <a:miter lim="800000"/>
                  <a:headEnd/>
                  <a:tailEnd/>
                </a:ln>
              </p:spPr>
              <p:txBody>
                <a:bodyPr/>
                <a:lstStyle/>
                <a:p>
                  <a:endParaRPr lang="en-US"/>
                </a:p>
              </p:txBody>
            </p:sp>
            <p:sp>
              <p:nvSpPr>
                <p:cNvPr id="148" name="Freeform 134">
                  <a:extLst>
                    <a:ext uri="{FF2B5EF4-FFF2-40B4-BE49-F238E27FC236}">
                      <a16:creationId xmlns:a16="http://schemas.microsoft.com/office/drawing/2014/main" id="{C38CEB63-202E-4BBA-A2F0-A830014910C4}"/>
                    </a:ext>
                  </a:extLst>
                </p:cNvPr>
                <p:cNvSpPr>
                  <a:spLocks/>
                </p:cNvSpPr>
                <p:nvPr/>
              </p:nvSpPr>
              <p:spPr bwMode="auto">
                <a:xfrm>
                  <a:off x="4044951" y="2797175"/>
                  <a:ext cx="128588" cy="104775"/>
                </a:xfrm>
                <a:custGeom>
                  <a:avLst/>
                  <a:gdLst>
                    <a:gd name="T0" fmla="*/ 56 w 81"/>
                    <a:gd name="T1" fmla="*/ 0 h 66"/>
                    <a:gd name="T2" fmla="*/ 76 w 81"/>
                    <a:gd name="T3" fmla="*/ 5 h 66"/>
                    <a:gd name="T4" fmla="*/ 81 w 81"/>
                    <a:gd name="T5" fmla="*/ 15 h 66"/>
                    <a:gd name="T6" fmla="*/ 76 w 81"/>
                    <a:gd name="T7" fmla="*/ 25 h 66"/>
                    <a:gd name="T8" fmla="*/ 81 w 81"/>
                    <a:gd name="T9" fmla="*/ 30 h 66"/>
                    <a:gd name="T10" fmla="*/ 76 w 81"/>
                    <a:gd name="T11" fmla="*/ 40 h 66"/>
                    <a:gd name="T12" fmla="*/ 81 w 81"/>
                    <a:gd name="T13" fmla="*/ 45 h 66"/>
                    <a:gd name="T14" fmla="*/ 76 w 81"/>
                    <a:gd name="T15" fmla="*/ 45 h 66"/>
                    <a:gd name="T16" fmla="*/ 76 w 81"/>
                    <a:gd name="T17" fmla="*/ 56 h 66"/>
                    <a:gd name="T18" fmla="*/ 61 w 81"/>
                    <a:gd name="T19" fmla="*/ 56 h 66"/>
                    <a:gd name="T20" fmla="*/ 46 w 81"/>
                    <a:gd name="T21" fmla="*/ 61 h 66"/>
                    <a:gd name="T22" fmla="*/ 36 w 81"/>
                    <a:gd name="T23" fmla="*/ 61 h 66"/>
                    <a:gd name="T24" fmla="*/ 36 w 81"/>
                    <a:gd name="T25" fmla="*/ 56 h 66"/>
                    <a:gd name="T26" fmla="*/ 36 w 81"/>
                    <a:gd name="T27" fmla="*/ 61 h 66"/>
                    <a:gd name="T28" fmla="*/ 31 w 81"/>
                    <a:gd name="T29" fmla="*/ 66 h 66"/>
                    <a:gd name="T30" fmla="*/ 31 w 81"/>
                    <a:gd name="T31" fmla="*/ 66 h 66"/>
                    <a:gd name="T32" fmla="*/ 26 w 81"/>
                    <a:gd name="T33" fmla="*/ 61 h 66"/>
                    <a:gd name="T34" fmla="*/ 16 w 81"/>
                    <a:gd name="T35" fmla="*/ 61 h 66"/>
                    <a:gd name="T36" fmla="*/ 5 w 81"/>
                    <a:gd name="T37" fmla="*/ 66 h 66"/>
                    <a:gd name="T38" fmla="*/ 5 w 81"/>
                    <a:gd name="T39" fmla="*/ 61 h 66"/>
                    <a:gd name="T40" fmla="*/ 10 w 81"/>
                    <a:gd name="T41" fmla="*/ 50 h 66"/>
                    <a:gd name="T42" fmla="*/ 10 w 81"/>
                    <a:gd name="T43" fmla="*/ 40 h 66"/>
                    <a:gd name="T44" fmla="*/ 5 w 81"/>
                    <a:gd name="T45" fmla="*/ 30 h 66"/>
                    <a:gd name="T46" fmla="*/ 0 w 81"/>
                    <a:gd name="T47" fmla="*/ 25 h 66"/>
                    <a:gd name="T48" fmla="*/ 0 w 81"/>
                    <a:gd name="T49" fmla="*/ 15 h 66"/>
                    <a:gd name="T50" fmla="*/ 5 w 81"/>
                    <a:gd name="T51" fmla="*/ 15 h 66"/>
                    <a:gd name="T52" fmla="*/ 5 w 81"/>
                    <a:gd name="T53" fmla="*/ 5 h 66"/>
                    <a:gd name="T54" fmla="*/ 5 w 81"/>
                    <a:gd name="T55" fmla="*/ 5 h 66"/>
                    <a:gd name="T56" fmla="*/ 5 w 81"/>
                    <a:gd name="T57" fmla="*/ 5 h 66"/>
                    <a:gd name="T58" fmla="*/ 5 w 81"/>
                    <a:gd name="T59" fmla="*/ 5 h 66"/>
                    <a:gd name="T60" fmla="*/ 21 w 81"/>
                    <a:gd name="T61" fmla="*/ 5 h 66"/>
                    <a:gd name="T62" fmla="*/ 31 w 81"/>
                    <a:gd name="T63" fmla="*/ 5 h 66"/>
                    <a:gd name="T64" fmla="*/ 41 w 81"/>
                    <a:gd name="T65" fmla="*/ 5 h 66"/>
                    <a:gd name="T66" fmla="*/ 46 w 81"/>
                    <a:gd name="T67" fmla="*/ 5 h 66"/>
                    <a:gd name="T68" fmla="*/ 51 w 81"/>
                    <a:gd name="T69"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6">
                      <a:moveTo>
                        <a:pt x="56" y="0"/>
                      </a:moveTo>
                      <a:lnTo>
                        <a:pt x="56" y="0"/>
                      </a:lnTo>
                      <a:lnTo>
                        <a:pt x="61" y="0"/>
                      </a:lnTo>
                      <a:lnTo>
                        <a:pt x="76" y="5"/>
                      </a:lnTo>
                      <a:lnTo>
                        <a:pt x="81" y="10"/>
                      </a:lnTo>
                      <a:lnTo>
                        <a:pt x="81" y="15"/>
                      </a:lnTo>
                      <a:lnTo>
                        <a:pt x="76" y="20"/>
                      </a:lnTo>
                      <a:lnTo>
                        <a:pt x="76" y="25"/>
                      </a:lnTo>
                      <a:lnTo>
                        <a:pt x="81" y="30"/>
                      </a:lnTo>
                      <a:lnTo>
                        <a:pt x="81" y="30"/>
                      </a:lnTo>
                      <a:lnTo>
                        <a:pt x="76" y="35"/>
                      </a:lnTo>
                      <a:lnTo>
                        <a:pt x="76" y="40"/>
                      </a:lnTo>
                      <a:lnTo>
                        <a:pt x="76" y="45"/>
                      </a:lnTo>
                      <a:lnTo>
                        <a:pt x="81" y="45"/>
                      </a:lnTo>
                      <a:lnTo>
                        <a:pt x="81" y="45"/>
                      </a:lnTo>
                      <a:lnTo>
                        <a:pt x="76" y="45"/>
                      </a:lnTo>
                      <a:lnTo>
                        <a:pt x="76" y="50"/>
                      </a:lnTo>
                      <a:lnTo>
                        <a:pt x="76" y="56"/>
                      </a:lnTo>
                      <a:lnTo>
                        <a:pt x="71" y="56"/>
                      </a:lnTo>
                      <a:lnTo>
                        <a:pt x="61" y="56"/>
                      </a:lnTo>
                      <a:lnTo>
                        <a:pt x="51" y="61"/>
                      </a:lnTo>
                      <a:lnTo>
                        <a:pt x="46" y="61"/>
                      </a:lnTo>
                      <a:lnTo>
                        <a:pt x="46" y="61"/>
                      </a:lnTo>
                      <a:lnTo>
                        <a:pt x="36" y="61"/>
                      </a:lnTo>
                      <a:lnTo>
                        <a:pt x="36" y="61"/>
                      </a:lnTo>
                      <a:lnTo>
                        <a:pt x="36" y="56"/>
                      </a:lnTo>
                      <a:lnTo>
                        <a:pt x="36" y="56"/>
                      </a:lnTo>
                      <a:lnTo>
                        <a:pt x="36" y="61"/>
                      </a:lnTo>
                      <a:lnTo>
                        <a:pt x="36" y="61"/>
                      </a:lnTo>
                      <a:lnTo>
                        <a:pt x="31" y="66"/>
                      </a:lnTo>
                      <a:lnTo>
                        <a:pt x="31" y="66"/>
                      </a:lnTo>
                      <a:lnTo>
                        <a:pt x="31" y="66"/>
                      </a:lnTo>
                      <a:lnTo>
                        <a:pt x="26" y="61"/>
                      </a:lnTo>
                      <a:lnTo>
                        <a:pt x="26" y="61"/>
                      </a:lnTo>
                      <a:lnTo>
                        <a:pt x="26" y="61"/>
                      </a:lnTo>
                      <a:lnTo>
                        <a:pt x="16" y="61"/>
                      </a:lnTo>
                      <a:lnTo>
                        <a:pt x="5" y="66"/>
                      </a:lnTo>
                      <a:lnTo>
                        <a:pt x="5" y="66"/>
                      </a:lnTo>
                      <a:lnTo>
                        <a:pt x="5" y="66"/>
                      </a:lnTo>
                      <a:lnTo>
                        <a:pt x="5" y="61"/>
                      </a:lnTo>
                      <a:lnTo>
                        <a:pt x="10" y="56"/>
                      </a:lnTo>
                      <a:lnTo>
                        <a:pt x="10" y="50"/>
                      </a:lnTo>
                      <a:lnTo>
                        <a:pt x="10" y="45"/>
                      </a:lnTo>
                      <a:lnTo>
                        <a:pt x="10" y="40"/>
                      </a:lnTo>
                      <a:lnTo>
                        <a:pt x="10" y="35"/>
                      </a:lnTo>
                      <a:lnTo>
                        <a:pt x="5" y="30"/>
                      </a:lnTo>
                      <a:lnTo>
                        <a:pt x="0" y="25"/>
                      </a:lnTo>
                      <a:lnTo>
                        <a:pt x="0" y="25"/>
                      </a:lnTo>
                      <a:lnTo>
                        <a:pt x="0" y="20"/>
                      </a:lnTo>
                      <a:lnTo>
                        <a:pt x="0" y="15"/>
                      </a:lnTo>
                      <a:lnTo>
                        <a:pt x="5" y="15"/>
                      </a:lnTo>
                      <a:lnTo>
                        <a:pt x="5" y="15"/>
                      </a:lnTo>
                      <a:lnTo>
                        <a:pt x="5" y="5"/>
                      </a:lnTo>
                      <a:lnTo>
                        <a:pt x="5" y="5"/>
                      </a:lnTo>
                      <a:lnTo>
                        <a:pt x="5" y="5"/>
                      </a:lnTo>
                      <a:lnTo>
                        <a:pt x="5" y="5"/>
                      </a:lnTo>
                      <a:lnTo>
                        <a:pt x="5" y="5"/>
                      </a:lnTo>
                      <a:lnTo>
                        <a:pt x="5" y="5"/>
                      </a:lnTo>
                      <a:lnTo>
                        <a:pt x="5" y="5"/>
                      </a:lnTo>
                      <a:lnTo>
                        <a:pt x="5" y="5"/>
                      </a:lnTo>
                      <a:lnTo>
                        <a:pt x="5" y="5"/>
                      </a:lnTo>
                      <a:lnTo>
                        <a:pt x="21" y="5"/>
                      </a:lnTo>
                      <a:lnTo>
                        <a:pt x="26" y="0"/>
                      </a:lnTo>
                      <a:lnTo>
                        <a:pt x="31" y="5"/>
                      </a:lnTo>
                      <a:lnTo>
                        <a:pt x="36" y="0"/>
                      </a:lnTo>
                      <a:lnTo>
                        <a:pt x="41" y="5"/>
                      </a:lnTo>
                      <a:lnTo>
                        <a:pt x="41" y="0"/>
                      </a:lnTo>
                      <a:lnTo>
                        <a:pt x="46" y="5"/>
                      </a:lnTo>
                      <a:lnTo>
                        <a:pt x="46" y="5"/>
                      </a:lnTo>
                      <a:lnTo>
                        <a:pt x="51" y="5"/>
                      </a:lnTo>
                      <a:lnTo>
                        <a:pt x="56" y="0"/>
                      </a:lnTo>
                    </a:path>
                  </a:pathLst>
                </a:custGeom>
                <a:grpFill/>
                <a:ln w="3175" cap="rnd">
                  <a:noFill/>
                  <a:prstDash val="solid"/>
                  <a:miter lim="800000"/>
                  <a:headEnd/>
                  <a:tailEnd/>
                </a:ln>
              </p:spPr>
              <p:txBody>
                <a:bodyPr/>
                <a:lstStyle/>
                <a:p>
                  <a:endParaRPr lang="en-US"/>
                </a:p>
              </p:txBody>
            </p:sp>
            <p:sp>
              <p:nvSpPr>
                <p:cNvPr id="149" name="Freeform 135">
                  <a:extLst>
                    <a:ext uri="{FF2B5EF4-FFF2-40B4-BE49-F238E27FC236}">
                      <a16:creationId xmlns:a16="http://schemas.microsoft.com/office/drawing/2014/main" id="{82A9B7A2-9479-4296-988B-0B79B0A9FB1D}"/>
                    </a:ext>
                  </a:extLst>
                </p:cNvPr>
                <p:cNvSpPr>
                  <a:spLocks/>
                </p:cNvSpPr>
                <p:nvPr/>
              </p:nvSpPr>
              <p:spPr bwMode="auto">
                <a:xfrm>
                  <a:off x="3916364" y="2724150"/>
                  <a:ext cx="136525" cy="112713"/>
                </a:xfrm>
                <a:custGeom>
                  <a:avLst/>
                  <a:gdLst>
                    <a:gd name="T0" fmla="*/ 0 w 86"/>
                    <a:gd name="T1" fmla="*/ 56 h 71"/>
                    <a:gd name="T2" fmla="*/ 5 w 86"/>
                    <a:gd name="T3" fmla="*/ 46 h 71"/>
                    <a:gd name="T4" fmla="*/ 15 w 86"/>
                    <a:gd name="T5" fmla="*/ 41 h 71"/>
                    <a:gd name="T6" fmla="*/ 10 w 86"/>
                    <a:gd name="T7" fmla="*/ 36 h 71"/>
                    <a:gd name="T8" fmla="*/ 15 w 86"/>
                    <a:gd name="T9" fmla="*/ 31 h 71"/>
                    <a:gd name="T10" fmla="*/ 31 w 86"/>
                    <a:gd name="T11" fmla="*/ 26 h 71"/>
                    <a:gd name="T12" fmla="*/ 36 w 86"/>
                    <a:gd name="T13" fmla="*/ 10 h 71"/>
                    <a:gd name="T14" fmla="*/ 36 w 86"/>
                    <a:gd name="T15" fmla="*/ 5 h 71"/>
                    <a:gd name="T16" fmla="*/ 46 w 86"/>
                    <a:gd name="T17" fmla="*/ 0 h 71"/>
                    <a:gd name="T18" fmla="*/ 51 w 86"/>
                    <a:gd name="T19" fmla="*/ 5 h 71"/>
                    <a:gd name="T20" fmla="*/ 61 w 86"/>
                    <a:gd name="T21" fmla="*/ 0 h 71"/>
                    <a:gd name="T22" fmla="*/ 76 w 86"/>
                    <a:gd name="T23" fmla="*/ 5 h 71"/>
                    <a:gd name="T24" fmla="*/ 81 w 86"/>
                    <a:gd name="T25" fmla="*/ 0 h 71"/>
                    <a:gd name="T26" fmla="*/ 86 w 86"/>
                    <a:gd name="T27" fmla="*/ 5 h 71"/>
                    <a:gd name="T28" fmla="*/ 86 w 86"/>
                    <a:gd name="T29" fmla="*/ 10 h 71"/>
                    <a:gd name="T30" fmla="*/ 86 w 86"/>
                    <a:gd name="T31" fmla="*/ 21 h 71"/>
                    <a:gd name="T32" fmla="*/ 86 w 86"/>
                    <a:gd name="T33" fmla="*/ 36 h 71"/>
                    <a:gd name="T34" fmla="*/ 86 w 86"/>
                    <a:gd name="T35" fmla="*/ 41 h 71"/>
                    <a:gd name="T36" fmla="*/ 86 w 86"/>
                    <a:gd name="T37" fmla="*/ 46 h 71"/>
                    <a:gd name="T38" fmla="*/ 86 w 86"/>
                    <a:gd name="T39" fmla="*/ 46 h 71"/>
                    <a:gd name="T40" fmla="*/ 86 w 86"/>
                    <a:gd name="T41" fmla="*/ 51 h 71"/>
                    <a:gd name="T42" fmla="*/ 86 w 86"/>
                    <a:gd name="T43" fmla="*/ 51 h 71"/>
                    <a:gd name="T44" fmla="*/ 86 w 86"/>
                    <a:gd name="T45" fmla="*/ 51 h 71"/>
                    <a:gd name="T46" fmla="*/ 86 w 86"/>
                    <a:gd name="T47" fmla="*/ 61 h 71"/>
                    <a:gd name="T48" fmla="*/ 81 w 86"/>
                    <a:gd name="T49" fmla="*/ 66 h 71"/>
                    <a:gd name="T50" fmla="*/ 81 w 86"/>
                    <a:gd name="T51" fmla="*/ 71 h 71"/>
                    <a:gd name="T52" fmla="*/ 76 w 86"/>
                    <a:gd name="T53" fmla="*/ 66 h 71"/>
                    <a:gd name="T54" fmla="*/ 76 w 86"/>
                    <a:gd name="T55" fmla="*/ 66 h 71"/>
                    <a:gd name="T56" fmla="*/ 71 w 86"/>
                    <a:gd name="T57" fmla="*/ 66 h 71"/>
                    <a:gd name="T58" fmla="*/ 61 w 86"/>
                    <a:gd name="T59" fmla="*/ 66 h 71"/>
                    <a:gd name="T60" fmla="*/ 51 w 86"/>
                    <a:gd name="T61" fmla="*/ 71 h 71"/>
                    <a:gd name="T62" fmla="*/ 41 w 86"/>
                    <a:gd name="T63" fmla="*/ 66 h 71"/>
                    <a:gd name="T64" fmla="*/ 31 w 86"/>
                    <a:gd name="T65" fmla="*/ 61 h 71"/>
                    <a:gd name="T66" fmla="*/ 10 w 86"/>
                    <a:gd name="T67" fmla="*/ 61 h 71"/>
                    <a:gd name="T68" fmla="*/ 5 w 86"/>
                    <a:gd name="T69" fmla="*/ 56 h 71"/>
                    <a:gd name="T70" fmla="*/ 0 w 86"/>
                    <a:gd name="T7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71">
                      <a:moveTo>
                        <a:pt x="0" y="56"/>
                      </a:moveTo>
                      <a:lnTo>
                        <a:pt x="0" y="56"/>
                      </a:lnTo>
                      <a:lnTo>
                        <a:pt x="5" y="51"/>
                      </a:lnTo>
                      <a:lnTo>
                        <a:pt x="5" y="46"/>
                      </a:lnTo>
                      <a:lnTo>
                        <a:pt x="10" y="46"/>
                      </a:lnTo>
                      <a:lnTo>
                        <a:pt x="15" y="41"/>
                      </a:lnTo>
                      <a:lnTo>
                        <a:pt x="15" y="41"/>
                      </a:lnTo>
                      <a:lnTo>
                        <a:pt x="10" y="36"/>
                      </a:lnTo>
                      <a:lnTo>
                        <a:pt x="10" y="31"/>
                      </a:lnTo>
                      <a:lnTo>
                        <a:pt x="15" y="31"/>
                      </a:lnTo>
                      <a:lnTo>
                        <a:pt x="15" y="21"/>
                      </a:lnTo>
                      <a:lnTo>
                        <a:pt x="31" y="26"/>
                      </a:lnTo>
                      <a:lnTo>
                        <a:pt x="36" y="21"/>
                      </a:lnTo>
                      <a:lnTo>
                        <a:pt x="36" y="10"/>
                      </a:lnTo>
                      <a:lnTo>
                        <a:pt x="41" y="10"/>
                      </a:lnTo>
                      <a:lnTo>
                        <a:pt x="36" y="5"/>
                      </a:lnTo>
                      <a:lnTo>
                        <a:pt x="41" y="5"/>
                      </a:lnTo>
                      <a:lnTo>
                        <a:pt x="46" y="0"/>
                      </a:lnTo>
                      <a:lnTo>
                        <a:pt x="51" y="0"/>
                      </a:lnTo>
                      <a:lnTo>
                        <a:pt x="51" y="5"/>
                      </a:lnTo>
                      <a:lnTo>
                        <a:pt x="61" y="5"/>
                      </a:lnTo>
                      <a:lnTo>
                        <a:pt x="61" y="0"/>
                      </a:lnTo>
                      <a:lnTo>
                        <a:pt x="71" y="5"/>
                      </a:lnTo>
                      <a:lnTo>
                        <a:pt x="76" y="5"/>
                      </a:lnTo>
                      <a:lnTo>
                        <a:pt x="81" y="5"/>
                      </a:lnTo>
                      <a:lnTo>
                        <a:pt x="81" y="0"/>
                      </a:lnTo>
                      <a:lnTo>
                        <a:pt x="81" y="0"/>
                      </a:lnTo>
                      <a:lnTo>
                        <a:pt x="86" y="5"/>
                      </a:lnTo>
                      <a:lnTo>
                        <a:pt x="86" y="10"/>
                      </a:lnTo>
                      <a:lnTo>
                        <a:pt x="86" y="10"/>
                      </a:lnTo>
                      <a:lnTo>
                        <a:pt x="86" y="15"/>
                      </a:lnTo>
                      <a:lnTo>
                        <a:pt x="86" y="21"/>
                      </a:lnTo>
                      <a:lnTo>
                        <a:pt x="86" y="26"/>
                      </a:lnTo>
                      <a:lnTo>
                        <a:pt x="86" y="36"/>
                      </a:lnTo>
                      <a:lnTo>
                        <a:pt x="86" y="41"/>
                      </a:lnTo>
                      <a:lnTo>
                        <a:pt x="86" y="41"/>
                      </a:lnTo>
                      <a:lnTo>
                        <a:pt x="86" y="41"/>
                      </a:lnTo>
                      <a:lnTo>
                        <a:pt x="86" y="46"/>
                      </a:lnTo>
                      <a:lnTo>
                        <a:pt x="86" y="46"/>
                      </a:lnTo>
                      <a:lnTo>
                        <a:pt x="86" y="46"/>
                      </a:lnTo>
                      <a:lnTo>
                        <a:pt x="86" y="51"/>
                      </a:lnTo>
                      <a:lnTo>
                        <a:pt x="86" y="51"/>
                      </a:lnTo>
                      <a:lnTo>
                        <a:pt x="86" y="51"/>
                      </a:lnTo>
                      <a:lnTo>
                        <a:pt x="86" y="51"/>
                      </a:lnTo>
                      <a:lnTo>
                        <a:pt x="86" y="51"/>
                      </a:lnTo>
                      <a:lnTo>
                        <a:pt x="86" y="51"/>
                      </a:lnTo>
                      <a:lnTo>
                        <a:pt x="86" y="61"/>
                      </a:lnTo>
                      <a:lnTo>
                        <a:pt x="86" y="61"/>
                      </a:lnTo>
                      <a:lnTo>
                        <a:pt x="81" y="61"/>
                      </a:lnTo>
                      <a:lnTo>
                        <a:pt x="81" y="66"/>
                      </a:lnTo>
                      <a:lnTo>
                        <a:pt x="81" y="71"/>
                      </a:lnTo>
                      <a:lnTo>
                        <a:pt x="81" y="71"/>
                      </a:lnTo>
                      <a:lnTo>
                        <a:pt x="81" y="71"/>
                      </a:lnTo>
                      <a:lnTo>
                        <a:pt x="76" y="66"/>
                      </a:lnTo>
                      <a:lnTo>
                        <a:pt x="76" y="66"/>
                      </a:lnTo>
                      <a:lnTo>
                        <a:pt x="76" y="66"/>
                      </a:lnTo>
                      <a:lnTo>
                        <a:pt x="71" y="66"/>
                      </a:lnTo>
                      <a:lnTo>
                        <a:pt x="71" y="66"/>
                      </a:lnTo>
                      <a:lnTo>
                        <a:pt x="66" y="66"/>
                      </a:lnTo>
                      <a:lnTo>
                        <a:pt x="61" y="66"/>
                      </a:lnTo>
                      <a:lnTo>
                        <a:pt x="56" y="71"/>
                      </a:lnTo>
                      <a:lnTo>
                        <a:pt x="51" y="71"/>
                      </a:lnTo>
                      <a:lnTo>
                        <a:pt x="46" y="71"/>
                      </a:lnTo>
                      <a:lnTo>
                        <a:pt x="41" y="66"/>
                      </a:lnTo>
                      <a:lnTo>
                        <a:pt x="36" y="56"/>
                      </a:lnTo>
                      <a:lnTo>
                        <a:pt x="31" y="61"/>
                      </a:lnTo>
                      <a:lnTo>
                        <a:pt x="26" y="56"/>
                      </a:lnTo>
                      <a:lnTo>
                        <a:pt x="10" y="61"/>
                      </a:lnTo>
                      <a:lnTo>
                        <a:pt x="10" y="56"/>
                      </a:lnTo>
                      <a:lnTo>
                        <a:pt x="5" y="56"/>
                      </a:lnTo>
                      <a:lnTo>
                        <a:pt x="0" y="56"/>
                      </a:lnTo>
                      <a:lnTo>
                        <a:pt x="0" y="56"/>
                      </a:lnTo>
                    </a:path>
                  </a:pathLst>
                </a:custGeom>
                <a:grpFill/>
                <a:ln w="3175" cap="rnd">
                  <a:noFill/>
                  <a:prstDash val="solid"/>
                  <a:miter lim="800000"/>
                  <a:headEnd/>
                  <a:tailEnd/>
                </a:ln>
              </p:spPr>
              <p:txBody>
                <a:bodyPr/>
                <a:lstStyle/>
                <a:p>
                  <a:endParaRPr lang="en-US"/>
                </a:p>
              </p:txBody>
            </p:sp>
            <p:sp>
              <p:nvSpPr>
                <p:cNvPr id="150" name="Freeform 136">
                  <a:extLst>
                    <a:ext uri="{FF2B5EF4-FFF2-40B4-BE49-F238E27FC236}">
                      <a16:creationId xmlns:a16="http://schemas.microsoft.com/office/drawing/2014/main" id="{AAF4F662-688E-4869-A211-CC4D98A26A6F}"/>
                    </a:ext>
                  </a:extLst>
                </p:cNvPr>
                <p:cNvSpPr>
                  <a:spLocks/>
                </p:cNvSpPr>
                <p:nvPr/>
              </p:nvSpPr>
              <p:spPr bwMode="auto">
                <a:xfrm>
                  <a:off x="4052889" y="2692400"/>
                  <a:ext cx="153988" cy="112713"/>
                </a:xfrm>
                <a:custGeom>
                  <a:avLst/>
                  <a:gdLst>
                    <a:gd name="T0" fmla="*/ 51 w 97"/>
                    <a:gd name="T1" fmla="*/ 0 h 71"/>
                    <a:gd name="T2" fmla="*/ 56 w 97"/>
                    <a:gd name="T3" fmla="*/ 0 h 71"/>
                    <a:gd name="T4" fmla="*/ 61 w 97"/>
                    <a:gd name="T5" fmla="*/ 5 h 71"/>
                    <a:gd name="T6" fmla="*/ 66 w 97"/>
                    <a:gd name="T7" fmla="*/ 15 h 71"/>
                    <a:gd name="T8" fmla="*/ 76 w 97"/>
                    <a:gd name="T9" fmla="*/ 15 h 71"/>
                    <a:gd name="T10" fmla="*/ 81 w 97"/>
                    <a:gd name="T11" fmla="*/ 25 h 71"/>
                    <a:gd name="T12" fmla="*/ 81 w 97"/>
                    <a:gd name="T13" fmla="*/ 35 h 71"/>
                    <a:gd name="T14" fmla="*/ 81 w 97"/>
                    <a:gd name="T15" fmla="*/ 51 h 71"/>
                    <a:gd name="T16" fmla="*/ 86 w 97"/>
                    <a:gd name="T17" fmla="*/ 56 h 71"/>
                    <a:gd name="T18" fmla="*/ 97 w 97"/>
                    <a:gd name="T19" fmla="*/ 61 h 71"/>
                    <a:gd name="T20" fmla="*/ 92 w 97"/>
                    <a:gd name="T21" fmla="*/ 66 h 71"/>
                    <a:gd name="T22" fmla="*/ 81 w 97"/>
                    <a:gd name="T23" fmla="*/ 66 h 71"/>
                    <a:gd name="T24" fmla="*/ 71 w 97"/>
                    <a:gd name="T25" fmla="*/ 71 h 71"/>
                    <a:gd name="T26" fmla="*/ 51 w 97"/>
                    <a:gd name="T27" fmla="*/ 66 h 71"/>
                    <a:gd name="T28" fmla="*/ 41 w 97"/>
                    <a:gd name="T29" fmla="*/ 71 h 71"/>
                    <a:gd name="T30" fmla="*/ 36 w 97"/>
                    <a:gd name="T31" fmla="*/ 66 h 71"/>
                    <a:gd name="T32" fmla="*/ 31 w 97"/>
                    <a:gd name="T33" fmla="*/ 66 h 71"/>
                    <a:gd name="T34" fmla="*/ 21 w 97"/>
                    <a:gd name="T35" fmla="*/ 66 h 71"/>
                    <a:gd name="T36" fmla="*/ 0 w 97"/>
                    <a:gd name="T37" fmla="*/ 71 h 71"/>
                    <a:gd name="T38" fmla="*/ 0 w 97"/>
                    <a:gd name="T39" fmla="*/ 71 h 71"/>
                    <a:gd name="T40" fmla="*/ 0 w 97"/>
                    <a:gd name="T41" fmla="*/ 66 h 71"/>
                    <a:gd name="T42" fmla="*/ 0 w 97"/>
                    <a:gd name="T43" fmla="*/ 66 h 71"/>
                    <a:gd name="T44" fmla="*/ 0 w 97"/>
                    <a:gd name="T45" fmla="*/ 61 h 71"/>
                    <a:gd name="T46" fmla="*/ 0 w 97"/>
                    <a:gd name="T47" fmla="*/ 56 h 71"/>
                    <a:gd name="T48" fmla="*/ 0 w 97"/>
                    <a:gd name="T49" fmla="*/ 41 h 71"/>
                    <a:gd name="T50" fmla="*/ 0 w 97"/>
                    <a:gd name="T51" fmla="*/ 30 h 71"/>
                    <a:gd name="T52" fmla="*/ 5 w 97"/>
                    <a:gd name="T53" fmla="*/ 30 h 71"/>
                    <a:gd name="T54" fmla="*/ 11 w 97"/>
                    <a:gd name="T55" fmla="*/ 25 h 71"/>
                    <a:gd name="T56" fmla="*/ 11 w 97"/>
                    <a:gd name="T57" fmla="*/ 20 h 71"/>
                    <a:gd name="T58" fmla="*/ 11 w 97"/>
                    <a:gd name="T59" fmla="*/ 15 h 71"/>
                    <a:gd name="T60" fmla="*/ 21 w 97"/>
                    <a:gd name="T61" fmla="*/ 10 h 71"/>
                    <a:gd name="T62" fmla="*/ 26 w 97"/>
                    <a:gd name="T63" fmla="*/ 10 h 71"/>
                    <a:gd name="T64" fmla="*/ 31 w 97"/>
                    <a:gd name="T65" fmla="*/ 15 h 71"/>
                    <a:gd name="T66" fmla="*/ 31 w 97"/>
                    <a:gd name="T67" fmla="*/ 10 h 71"/>
                    <a:gd name="T68" fmla="*/ 41 w 97"/>
                    <a:gd name="T69" fmla="*/ 5 h 71"/>
                    <a:gd name="T70" fmla="*/ 46 w 97"/>
                    <a:gd name="T71"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71">
                      <a:moveTo>
                        <a:pt x="51" y="0"/>
                      </a:moveTo>
                      <a:lnTo>
                        <a:pt x="51" y="0"/>
                      </a:lnTo>
                      <a:lnTo>
                        <a:pt x="56" y="0"/>
                      </a:lnTo>
                      <a:lnTo>
                        <a:pt x="56" y="0"/>
                      </a:lnTo>
                      <a:lnTo>
                        <a:pt x="61" y="0"/>
                      </a:lnTo>
                      <a:lnTo>
                        <a:pt x="61" y="5"/>
                      </a:lnTo>
                      <a:lnTo>
                        <a:pt x="66" y="10"/>
                      </a:lnTo>
                      <a:lnTo>
                        <a:pt x="66" y="15"/>
                      </a:lnTo>
                      <a:lnTo>
                        <a:pt x="71" y="10"/>
                      </a:lnTo>
                      <a:lnTo>
                        <a:pt x="76" y="15"/>
                      </a:lnTo>
                      <a:lnTo>
                        <a:pt x="76" y="20"/>
                      </a:lnTo>
                      <a:lnTo>
                        <a:pt x="81" y="25"/>
                      </a:lnTo>
                      <a:lnTo>
                        <a:pt x="81" y="30"/>
                      </a:lnTo>
                      <a:lnTo>
                        <a:pt x="81" y="35"/>
                      </a:lnTo>
                      <a:lnTo>
                        <a:pt x="81" y="41"/>
                      </a:lnTo>
                      <a:lnTo>
                        <a:pt x="81" y="51"/>
                      </a:lnTo>
                      <a:lnTo>
                        <a:pt x="86" y="56"/>
                      </a:lnTo>
                      <a:lnTo>
                        <a:pt x="86" y="56"/>
                      </a:lnTo>
                      <a:lnTo>
                        <a:pt x="92" y="56"/>
                      </a:lnTo>
                      <a:lnTo>
                        <a:pt x="97" y="61"/>
                      </a:lnTo>
                      <a:lnTo>
                        <a:pt x="97" y="61"/>
                      </a:lnTo>
                      <a:lnTo>
                        <a:pt x="92" y="66"/>
                      </a:lnTo>
                      <a:lnTo>
                        <a:pt x="81" y="66"/>
                      </a:lnTo>
                      <a:lnTo>
                        <a:pt x="81" y="66"/>
                      </a:lnTo>
                      <a:lnTo>
                        <a:pt x="81" y="71"/>
                      </a:lnTo>
                      <a:lnTo>
                        <a:pt x="71" y="71"/>
                      </a:lnTo>
                      <a:lnTo>
                        <a:pt x="56" y="66"/>
                      </a:lnTo>
                      <a:lnTo>
                        <a:pt x="51" y="66"/>
                      </a:lnTo>
                      <a:lnTo>
                        <a:pt x="46" y="71"/>
                      </a:lnTo>
                      <a:lnTo>
                        <a:pt x="41" y="71"/>
                      </a:lnTo>
                      <a:lnTo>
                        <a:pt x="41" y="71"/>
                      </a:lnTo>
                      <a:lnTo>
                        <a:pt x="36" y="66"/>
                      </a:lnTo>
                      <a:lnTo>
                        <a:pt x="36" y="71"/>
                      </a:lnTo>
                      <a:lnTo>
                        <a:pt x="31" y="66"/>
                      </a:lnTo>
                      <a:lnTo>
                        <a:pt x="26" y="71"/>
                      </a:lnTo>
                      <a:lnTo>
                        <a:pt x="21" y="66"/>
                      </a:lnTo>
                      <a:lnTo>
                        <a:pt x="16" y="71"/>
                      </a:lnTo>
                      <a:lnTo>
                        <a:pt x="0" y="71"/>
                      </a:lnTo>
                      <a:lnTo>
                        <a:pt x="0" y="71"/>
                      </a:lnTo>
                      <a:lnTo>
                        <a:pt x="0" y="71"/>
                      </a:lnTo>
                      <a:lnTo>
                        <a:pt x="0" y="71"/>
                      </a:lnTo>
                      <a:lnTo>
                        <a:pt x="0" y="66"/>
                      </a:lnTo>
                      <a:lnTo>
                        <a:pt x="0" y="66"/>
                      </a:lnTo>
                      <a:lnTo>
                        <a:pt x="0" y="66"/>
                      </a:lnTo>
                      <a:lnTo>
                        <a:pt x="0" y="61"/>
                      </a:lnTo>
                      <a:lnTo>
                        <a:pt x="0" y="61"/>
                      </a:lnTo>
                      <a:lnTo>
                        <a:pt x="0" y="61"/>
                      </a:lnTo>
                      <a:lnTo>
                        <a:pt x="0" y="56"/>
                      </a:lnTo>
                      <a:lnTo>
                        <a:pt x="0" y="46"/>
                      </a:lnTo>
                      <a:lnTo>
                        <a:pt x="0" y="41"/>
                      </a:lnTo>
                      <a:lnTo>
                        <a:pt x="0" y="35"/>
                      </a:lnTo>
                      <a:lnTo>
                        <a:pt x="0" y="30"/>
                      </a:lnTo>
                      <a:lnTo>
                        <a:pt x="0" y="30"/>
                      </a:lnTo>
                      <a:lnTo>
                        <a:pt x="5" y="30"/>
                      </a:lnTo>
                      <a:lnTo>
                        <a:pt x="11" y="30"/>
                      </a:lnTo>
                      <a:lnTo>
                        <a:pt x="11" y="25"/>
                      </a:lnTo>
                      <a:lnTo>
                        <a:pt x="16" y="20"/>
                      </a:lnTo>
                      <a:lnTo>
                        <a:pt x="11" y="20"/>
                      </a:lnTo>
                      <a:lnTo>
                        <a:pt x="11" y="15"/>
                      </a:lnTo>
                      <a:lnTo>
                        <a:pt x="11" y="15"/>
                      </a:lnTo>
                      <a:lnTo>
                        <a:pt x="16" y="15"/>
                      </a:lnTo>
                      <a:lnTo>
                        <a:pt x="21" y="10"/>
                      </a:lnTo>
                      <a:lnTo>
                        <a:pt x="26" y="15"/>
                      </a:lnTo>
                      <a:lnTo>
                        <a:pt x="26" y="10"/>
                      </a:lnTo>
                      <a:lnTo>
                        <a:pt x="31" y="10"/>
                      </a:lnTo>
                      <a:lnTo>
                        <a:pt x="31" y="15"/>
                      </a:lnTo>
                      <a:lnTo>
                        <a:pt x="31" y="15"/>
                      </a:lnTo>
                      <a:lnTo>
                        <a:pt x="31" y="10"/>
                      </a:lnTo>
                      <a:lnTo>
                        <a:pt x="31" y="5"/>
                      </a:lnTo>
                      <a:lnTo>
                        <a:pt x="41" y="5"/>
                      </a:lnTo>
                      <a:lnTo>
                        <a:pt x="41" y="5"/>
                      </a:lnTo>
                      <a:lnTo>
                        <a:pt x="46" y="5"/>
                      </a:lnTo>
                      <a:lnTo>
                        <a:pt x="51" y="0"/>
                      </a:lnTo>
                    </a:path>
                  </a:pathLst>
                </a:custGeom>
                <a:grpFill/>
                <a:ln w="3175" cap="rnd">
                  <a:noFill/>
                  <a:prstDash val="solid"/>
                  <a:miter lim="800000"/>
                  <a:headEnd/>
                  <a:tailEnd/>
                </a:ln>
              </p:spPr>
              <p:txBody>
                <a:bodyPr/>
                <a:lstStyle/>
                <a:p>
                  <a:endParaRPr lang="en-US"/>
                </a:p>
              </p:txBody>
            </p:sp>
            <p:sp>
              <p:nvSpPr>
                <p:cNvPr id="151" name="Freeform 137">
                  <a:extLst>
                    <a:ext uri="{FF2B5EF4-FFF2-40B4-BE49-F238E27FC236}">
                      <a16:creationId xmlns:a16="http://schemas.microsoft.com/office/drawing/2014/main" id="{1468ED04-5ECD-4067-BF56-932565A5E416}"/>
                    </a:ext>
                  </a:extLst>
                </p:cNvPr>
                <p:cNvSpPr>
                  <a:spLocks/>
                </p:cNvSpPr>
                <p:nvPr/>
              </p:nvSpPr>
              <p:spPr bwMode="auto">
                <a:xfrm>
                  <a:off x="4165601" y="2684463"/>
                  <a:ext cx="104775" cy="144463"/>
                </a:xfrm>
                <a:custGeom>
                  <a:avLst/>
                  <a:gdLst>
                    <a:gd name="T0" fmla="*/ 15 w 66"/>
                    <a:gd name="T1" fmla="*/ 5 h 91"/>
                    <a:gd name="T2" fmla="*/ 26 w 66"/>
                    <a:gd name="T3" fmla="*/ 0 h 91"/>
                    <a:gd name="T4" fmla="*/ 26 w 66"/>
                    <a:gd name="T5" fmla="*/ 0 h 91"/>
                    <a:gd name="T6" fmla="*/ 21 w 66"/>
                    <a:gd name="T7" fmla="*/ 20 h 91"/>
                    <a:gd name="T8" fmla="*/ 26 w 66"/>
                    <a:gd name="T9" fmla="*/ 20 h 91"/>
                    <a:gd name="T10" fmla="*/ 36 w 66"/>
                    <a:gd name="T11" fmla="*/ 30 h 91"/>
                    <a:gd name="T12" fmla="*/ 36 w 66"/>
                    <a:gd name="T13" fmla="*/ 35 h 91"/>
                    <a:gd name="T14" fmla="*/ 41 w 66"/>
                    <a:gd name="T15" fmla="*/ 46 h 91"/>
                    <a:gd name="T16" fmla="*/ 41 w 66"/>
                    <a:gd name="T17" fmla="*/ 46 h 91"/>
                    <a:gd name="T18" fmla="*/ 46 w 66"/>
                    <a:gd name="T19" fmla="*/ 51 h 91"/>
                    <a:gd name="T20" fmla="*/ 46 w 66"/>
                    <a:gd name="T21" fmla="*/ 61 h 91"/>
                    <a:gd name="T22" fmla="*/ 51 w 66"/>
                    <a:gd name="T23" fmla="*/ 71 h 91"/>
                    <a:gd name="T24" fmla="*/ 56 w 66"/>
                    <a:gd name="T25" fmla="*/ 76 h 91"/>
                    <a:gd name="T26" fmla="*/ 61 w 66"/>
                    <a:gd name="T27" fmla="*/ 81 h 91"/>
                    <a:gd name="T28" fmla="*/ 51 w 66"/>
                    <a:gd name="T29" fmla="*/ 66 h 91"/>
                    <a:gd name="T30" fmla="*/ 56 w 66"/>
                    <a:gd name="T31" fmla="*/ 61 h 91"/>
                    <a:gd name="T32" fmla="*/ 66 w 66"/>
                    <a:gd name="T33" fmla="*/ 71 h 91"/>
                    <a:gd name="T34" fmla="*/ 66 w 66"/>
                    <a:gd name="T35" fmla="*/ 86 h 91"/>
                    <a:gd name="T36" fmla="*/ 56 w 66"/>
                    <a:gd name="T37" fmla="*/ 91 h 91"/>
                    <a:gd name="T38" fmla="*/ 51 w 66"/>
                    <a:gd name="T39" fmla="*/ 86 h 91"/>
                    <a:gd name="T40" fmla="*/ 46 w 66"/>
                    <a:gd name="T41" fmla="*/ 86 h 91"/>
                    <a:gd name="T42" fmla="*/ 31 w 66"/>
                    <a:gd name="T43" fmla="*/ 81 h 91"/>
                    <a:gd name="T44" fmla="*/ 21 w 66"/>
                    <a:gd name="T45" fmla="*/ 81 h 91"/>
                    <a:gd name="T46" fmla="*/ 15 w 66"/>
                    <a:gd name="T47" fmla="*/ 81 h 91"/>
                    <a:gd name="T48" fmla="*/ 10 w 66"/>
                    <a:gd name="T49" fmla="*/ 81 h 91"/>
                    <a:gd name="T50" fmla="*/ 10 w 66"/>
                    <a:gd name="T51" fmla="*/ 71 h 91"/>
                    <a:gd name="T52" fmla="*/ 21 w 66"/>
                    <a:gd name="T53" fmla="*/ 71 h 91"/>
                    <a:gd name="T54" fmla="*/ 26 w 66"/>
                    <a:gd name="T55" fmla="*/ 66 h 91"/>
                    <a:gd name="T56" fmla="*/ 15 w 66"/>
                    <a:gd name="T57" fmla="*/ 61 h 91"/>
                    <a:gd name="T58" fmla="*/ 10 w 66"/>
                    <a:gd name="T59" fmla="*/ 56 h 91"/>
                    <a:gd name="T60" fmla="*/ 10 w 66"/>
                    <a:gd name="T61" fmla="*/ 40 h 91"/>
                    <a:gd name="T62" fmla="*/ 10 w 66"/>
                    <a:gd name="T63" fmla="*/ 30 h 91"/>
                    <a:gd name="T64" fmla="*/ 5 w 66"/>
                    <a:gd name="T65" fmla="*/ 20 h 91"/>
                    <a:gd name="T66" fmla="*/ 10 w 66"/>
                    <a:gd name="T67" fmla="*/ 10 h 91"/>
                    <a:gd name="T68" fmla="*/ 15 w 66"/>
                    <a:gd name="T69"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91">
                      <a:moveTo>
                        <a:pt x="15" y="5"/>
                      </a:moveTo>
                      <a:lnTo>
                        <a:pt x="15" y="5"/>
                      </a:lnTo>
                      <a:lnTo>
                        <a:pt x="21" y="0"/>
                      </a:lnTo>
                      <a:lnTo>
                        <a:pt x="26" y="0"/>
                      </a:lnTo>
                      <a:lnTo>
                        <a:pt x="26" y="0"/>
                      </a:lnTo>
                      <a:lnTo>
                        <a:pt x="26" y="0"/>
                      </a:lnTo>
                      <a:lnTo>
                        <a:pt x="26" y="10"/>
                      </a:lnTo>
                      <a:lnTo>
                        <a:pt x="21" y="20"/>
                      </a:lnTo>
                      <a:lnTo>
                        <a:pt x="21" y="20"/>
                      </a:lnTo>
                      <a:lnTo>
                        <a:pt x="26" y="20"/>
                      </a:lnTo>
                      <a:lnTo>
                        <a:pt x="31" y="25"/>
                      </a:lnTo>
                      <a:lnTo>
                        <a:pt x="36" y="30"/>
                      </a:lnTo>
                      <a:lnTo>
                        <a:pt x="36" y="35"/>
                      </a:lnTo>
                      <a:lnTo>
                        <a:pt x="36" y="35"/>
                      </a:lnTo>
                      <a:lnTo>
                        <a:pt x="36" y="40"/>
                      </a:lnTo>
                      <a:lnTo>
                        <a:pt x="41" y="46"/>
                      </a:lnTo>
                      <a:lnTo>
                        <a:pt x="41" y="46"/>
                      </a:lnTo>
                      <a:lnTo>
                        <a:pt x="41" y="46"/>
                      </a:lnTo>
                      <a:lnTo>
                        <a:pt x="46" y="51"/>
                      </a:lnTo>
                      <a:lnTo>
                        <a:pt x="46" y="51"/>
                      </a:lnTo>
                      <a:lnTo>
                        <a:pt x="46" y="56"/>
                      </a:lnTo>
                      <a:lnTo>
                        <a:pt x="46" y="61"/>
                      </a:lnTo>
                      <a:lnTo>
                        <a:pt x="46" y="61"/>
                      </a:lnTo>
                      <a:lnTo>
                        <a:pt x="51" y="71"/>
                      </a:lnTo>
                      <a:lnTo>
                        <a:pt x="51" y="76"/>
                      </a:lnTo>
                      <a:lnTo>
                        <a:pt x="56" y="76"/>
                      </a:lnTo>
                      <a:lnTo>
                        <a:pt x="61" y="81"/>
                      </a:lnTo>
                      <a:lnTo>
                        <a:pt x="61" y="81"/>
                      </a:lnTo>
                      <a:lnTo>
                        <a:pt x="61" y="76"/>
                      </a:lnTo>
                      <a:lnTo>
                        <a:pt x="51" y="66"/>
                      </a:lnTo>
                      <a:lnTo>
                        <a:pt x="51" y="61"/>
                      </a:lnTo>
                      <a:lnTo>
                        <a:pt x="56" y="61"/>
                      </a:lnTo>
                      <a:lnTo>
                        <a:pt x="61" y="66"/>
                      </a:lnTo>
                      <a:lnTo>
                        <a:pt x="66" y="71"/>
                      </a:lnTo>
                      <a:lnTo>
                        <a:pt x="66" y="81"/>
                      </a:lnTo>
                      <a:lnTo>
                        <a:pt x="66" y="86"/>
                      </a:lnTo>
                      <a:lnTo>
                        <a:pt x="56" y="91"/>
                      </a:lnTo>
                      <a:lnTo>
                        <a:pt x="56" y="91"/>
                      </a:lnTo>
                      <a:lnTo>
                        <a:pt x="51" y="86"/>
                      </a:lnTo>
                      <a:lnTo>
                        <a:pt x="51" y="86"/>
                      </a:lnTo>
                      <a:lnTo>
                        <a:pt x="46" y="86"/>
                      </a:lnTo>
                      <a:lnTo>
                        <a:pt x="46" y="86"/>
                      </a:lnTo>
                      <a:lnTo>
                        <a:pt x="31" y="86"/>
                      </a:lnTo>
                      <a:lnTo>
                        <a:pt x="31" y="81"/>
                      </a:lnTo>
                      <a:lnTo>
                        <a:pt x="26" y="86"/>
                      </a:lnTo>
                      <a:lnTo>
                        <a:pt x="21" y="81"/>
                      </a:lnTo>
                      <a:lnTo>
                        <a:pt x="21" y="86"/>
                      </a:lnTo>
                      <a:lnTo>
                        <a:pt x="15" y="81"/>
                      </a:lnTo>
                      <a:lnTo>
                        <a:pt x="15" y="81"/>
                      </a:lnTo>
                      <a:lnTo>
                        <a:pt x="10" y="81"/>
                      </a:lnTo>
                      <a:lnTo>
                        <a:pt x="10" y="76"/>
                      </a:lnTo>
                      <a:lnTo>
                        <a:pt x="10" y="71"/>
                      </a:lnTo>
                      <a:lnTo>
                        <a:pt x="10" y="71"/>
                      </a:lnTo>
                      <a:lnTo>
                        <a:pt x="21" y="71"/>
                      </a:lnTo>
                      <a:lnTo>
                        <a:pt x="26" y="66"/>
                      </a:lnTo>
                      <a:lnTo>
                        <a:pt x="26" y="66"/>
                      </a:lnTo>
                      <a:lnTo>
                        <a:pt x="21" y="61"/>
                      </a:lnTo>
                      <a:lnTo>
                        <a:pt x="15" y="61"/>
                      </a:lnTo>
                      <a:lnTo>
                        <a:pt x="15" y="61"/>
                      </a:lnTo>
                      <a:lnTo>
                        <a:pt x="10" y="56"/>
                      </a:lnTo>
                      <a:lnTo>
                        <a:pt x="10" y="46"/>
                      </a:lnTo>
                      <a:lnTo>
                        <a:pt x="10" y="40"/>
                      </a:lnTo>
                      <a:lnTo>
                        <a:pt x="10" y="35"/>
                      </a:lnTo>
                      <a:lnTo>
                        <a:pt x="10" y="30"/>
                      </a:lnTo>
                      <a:lnTo>
                        <a:pt x="5" y="25"/>
                      </a:lnTo>
                      <a:lnTo>
                        <a:pt x="5" y="20"/>
                      </a:lnTo>
                      <a:lnTo>
                        <a:pt x="0" y="15"/>
                      </a:lnTo>
                      <a:lnTo>
                        <a:pt x="10" y="10"/>
                      </a:lnTo>
                      <a:lnTo>
                        <a:pt x="15" y="5"/>
                      </a:lnTo>
                      <a:lnTo>
                        <a:pt x="15" y="5"/>
                      </a:lnTo>
                    </a:path>
                  </a:pathLst>
                </a:custGeom>
                <a:grpFill/>
                <a:ln w="3175" cap="rnd">
                  <a:noFill/>
                  <a:prstDash val="solid"/>
                  <a:miter lim="800000"/>
                  <a:headEnd/>
                  <a:tailEnd/>
                </a:ln>
              </p:spPr>
              <p:txBody>
                <a:bodyPr/>
                <a:lstStyle/>
                <a:p>
                  <a:endParaRPr lang="en-US"/>
                </a:p>
              </p:txBody>
            </p:sp>
            <p:sp>
              <p:nvSpPr>
                <p:cNvPr id="152" name="Freeform 138">
                  <a:extLst>
                    <a:ext uri="{FF2B5EF4-FFF2-40B4-BE49-F238E27FC236}">
                      <a16:creationId xmlns:a16="http://schemas.microsoft.com/office/drawing/2014/main" id="{1B650EC9-76FF-4156-9CFE-6BC5B92E17D0}"/>
                    </a:ext>
                  </a:extLst>
                </p:cNvPr>
                <p:cNvSpPr>
                  <a:spLocks/>
                </p:cNvSpPr>
                <p:nvPr/>
              </p:nvSpPr>
              <p:spPr bwMode="auto">
                <a:xfrm>
                  <a:off x="4206876" y="2820988"/>
                  <a:ext cx="63500" cy="39688"/>
                </a:xfrm>
                <a:custGeom>
                  <a:avLst/>
                  <a:gdLst>
                    <a:gd name="T0" fmla="*/ 30 w 40"/>
                    <a:gd name="T1" fmla="*/ 5 h 25"/>
                    <a:gd name="T2" fmla="*/ 30 w 40"/>
                    <a:gd name="T3" fmla="*/ 5 h 25"/>
                    <a:gd name="T4" fmla="*/ 40 w 40"/>
                    <a:gd name="T5" fmla="*/ 0 h 25"/>
                    <a:gd name="T6" fmla="*/ 40 w 40"/>
                    <a:gd name="T7" fmla="*/ 5 h 25"/>
                    <a:gd name="T8" fmla="*/ 35 w 40"/>
                    <a:gd name="T9" fmla="*/ 10 h 25"/>
                    <a:gd name="T10" fmla="*/ 35 w 40"/>
                    <a:gd name="T11" fmla="*/ 15 h 25"/>
                    <a:gd name="T12" fmla="*/ 30 w 40"/>
                    <a:gd name="T13" fmla="*/ 15 h 25"/>
                    <a:gd name="T14" fmla="*/ 15 w 40"/>
                    <a:gd name="T15" fmla="*/ 20 h 25"/>
                    <a:gd name="T16" fmla="*/ 10 w 40"/>
                    <a:gd name="T17" fmla="*/ 20 h 25"/>
                    <a:gd name="T18" fmla="*/ 5 w 40"/>
                    <a:gd name="T19" fmla="*/ 25 h 25"/>
                    <a:gd name="T20" fmla="*/ 5 w 40"/>
                    <a:gd name="T21" fmla="*/ 25 h 25"/>
                    <a:gd name="T22" fmla="*/ 5 w 40"/>
                    <a:gd name="T23" fmla="*/ 25 h 25"/>
                    <a:gd name="T24" fmla="*/ 5 w 40"/>
                    <a:gd name="T25" fmla="*/ 20 h 25"/>
                    <a:gd name="T26" fmla="*/ 5 w 40"/>
                    <a:gd name="T27" fmla="*/ 20 h 25"/>
                    <a:gd name="T28" fmla="*/ 0 w 40"/>
                    <a:gd name="T29" fmla="*/ 15 h 25"/>
                    <a:gd name="T30" fmla="*/ 5 w 40"/>
                    <a:gd name="T31" fmla="*/ 5 h 25"/>
                    <a:gd name="T32" fmla="*/ 5 w 40"/>
                    <a:gd name="T33" fmla="*/ 5 h 25"/>
                    <a:gd name="T34" fmla="*/ 5 w 40"/>
                    <a:gd name="T35" fmla="*/ 0 h 25"/>
                    <a:gd name="T36" fmla="*/ 5 w 40"/>
                    <a:gd name="T37" fmla="*/ 0 h 25"/>
                    <a:gd name="T38" fmla="*/ 20 w 40"/>
                    <a:gd name="T39" fmla="*/ 0 h 25"/>
                    <a:gd name="T40" fmla="*/ 20 w 40"/>
                    <a:gd name="T41" fmla="*/ 0 h 25"/>
                    <a:gd name="T42" fmla="*/ 25 w 40"/>
                    <a:gd name="T43" fmla="*/ 0 h 25"/>
                    <a:gd name="T44" fmla="*/ 25 w 40"/>
                    <a:gd name="T45" fmla="*/ 0 h 25"/>
                    <a:gd name="T46" fmla="*/ 30 w 40"/>
                    <a:gd name="T47" fmla="*/ 5 h 25"/>
                    <a:gd name="T48" fmla="*/ 30 w 40"/>
                    <a:gd name="T4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5">
                      <a:moveTo>
                        <a:pt x="30" y="5"/>
                      </a:moveTo>
                      <a:lnTo>
                        <a:pt x="30" y="5"/>
                      </a:lnTo>
                      <a:lnTo>
                        <a:pt x="40" y="0"/>
                      </a:lnTo>
                      <a:lnTo>
                        <a:pt x="40" y="5"/>
                      </a:lnTo>
                      <a:lnTo>
                        <a:pt x="35" y="10"/>
                      </a:lnTo>
                      <a:lnTo>
                        <a:pt x="35" y="15"/>
                      </a:lnTo>
                      <a:lnTo>
                        <a:pt x="30" y="15"/>
                      </a:lnTo>
                      <a:lnTo>
                        <a:pt x="15" y="20"/>
                      </a:lnTo>
                      <a:lnTo>
                        <a:pt x="10" y="20"/>
                      </a:lnTo>
                      <a:lnTo>
                        <a:pt x="5" y="25"/>
                      </a:lnTo>
                      <a:lnTo>
                        <a:pt x="5" y="25"/>
                      </a:lnTo>
                      <a:lnTo>
                        <a:pt x="5" y="25"/>
                      </a:lnTo>
                      <a:lnTo>
                        <a:pt x="5" y="20"/>
                      </a:lnTo>
                      <a:lnTo>
                        <a:pt x="5" y="20"/>
                      </a:lnTo>
                      <a:lnTo>
                        <a:pt x="0" y="15"/>
                      </a:lnTo>
                      <a:lnTo>
                        <a:pt x="5" y="5"/>
                      </a:lnTo>
                      <a:lnTo>
                        <a:pt x="5" y="5"/>
                      </a:lnTo>
                      <a:lnTo>
                        <a:pt x="5" y="0"/>
                      </a:lnTo>
                      <a:lnTo>
                        <a:pt x="5" y="0"/>
                      </a:lnTo>
                      <a:lnTo>
                        <a:pt x="20" y="0"/>
                      </a:lnTo>
                      <a:lnTo>
                        <a:pt x="20" y="0"/>
                      </a:lnTo>
                      <a:lnTo>
                        <a:pt x="25" y="0"/>
                      </a:lnTo>
                      <a:lnTo>
                        <a:pt x="25" y="0"/>
                      </a:lnTo>
                      <a:lnTo>
                        <a:pt x="30" y="5"/>
                      </a:lnTo>
                      <a:lnTo>
                        <a:pt x="30" y="5"/>
                      </a:lnTo>
                    </a:path>
                  </a:pathLst>
                </a:custGeom>
                <a:grpFill/>
                <a:ln w="3175" cap="rnd">
                  <a:noFill/>
                  <a:prstDash val="solid"/>
                  <a:miter lim="800000"/>
                  <a:headEnd/>
                  <a:tailEnd/>
                </a:ln>
              </p:spPr>
              <p:txBody>
                <a:bodyPr/>
                <a:lstStyle/>
                <a:p>
                  <a:endParaRPr lang="en-US"/>
                </a:p>
              </p:txBody>
            </p:sp>
            <p:sp>
              <p:nvSpPr>
                <p:cNvPr id="153" name="Freeform 139">
                  <a:extLst>
                    <a:ext uri="{FF2B5EF4-FFF2-40B4-BE49-F238E27FC236}">
                      <a16:creationId xmlns:a16="http://schemas.microsoft.com/office/drawing/2014/main" id="{D5CDDCBB-F05B-4F75-8480-7D2C3864EA0E}"/>
                    </a:ext>
                  </a:extLst>
                </p:cNvPr>
                <p:cNvSpPr>
                  <a:spLocks/>
                </p:cNvSpPr>
                <p:nvPr/>
              </p:nvSpPr>
              <p:spPr bwMode="auto">
                <a:xfrm>
                  <a:off x="4165601" y="2805113"/>
                  <a:ext cx="49213" cy="71438"/>
                </a:xfrm>
                <a:custGeom>
                  <a:avLst/>
                  <a:gdLst>
                    <a:gd name="T0" fmla="*/ 31 w 31"/>
                    <a:gd name="T1" fmla="*/ 30 h 45"/>
                    <a:gd name="T2" fmla="*/ 31 w 31"/>
                    <a:gd name="T3" fmla="*/ 30 h 45"/>
                    <a:gd name="T4" fmla="*/ 31 w 31"/>
                    <a:gd name="T5" fmla="*/ 35 h 45"/>
                    <a:gd name="T6" fmla="*/ 31 w 31"/>
                    <a:gd name="T7" fmla="*/ 35 h 45"/>
                    <a:gd name="T8" fmla="*/ 31 w 31"/>
                    <a:gd name="T9" fmla="*/ 40 h 45"/>
                    <a:gd name="T10" fmla="*/ 26 w 31"/>
                    <a:gd name="T11" fmla="*/ 45 h 45"/>
                    <a:gd name="T12" fmla="*/ 21 w 31"/>
                    <a:gd name="T13" fmla="*/ 40 h 45"/>
                    <a:gd name="T14" fmla="*/ 15 w 31"/>
                    <a:gd name="T15" fmla="*/ 45 h 45"/>
                    <a:gd name="T16" fmla="*/ 10 w 31"/>
                    <a:gd name="T17" fmla="*/ 40 h 45"/>
                    <a:gd name="T18" fmla="*/ 5 w 31"/>
                    <a:gd name="T19" fmla="*/ 40 h 45"/>
                    <a:gd name="T20" fmla="*/ 0 w 31"/>
                    <a:gd name="T21" fmla="*/ 40 h 45"/>
                    <a:gd name="T22" fmla="*/ 0 w 31"/>
                    <a:gd name="T23" fmla="*/ 35 h 45"/>
                    <a:gd name="T24" fmla="*/ 0 w 31"/>
                    <a:gd name="T25" fmla="*/ 30 h 45"/>
                    <a:gd name="T26" fmla="*/ 5 w 31"/>
                    <a:gd name="T27" fmla="*/ 25 h 45"/>
                    <a:gd name="T28" fmla="*/ 5 w 31"/>
                    <a:gd name="T29" fmla="*/ 25 h 45"/>
                    <a:gd name="T30" fmla="*/ 0 w 31"/>
                    <a:gd name="T31" fmla="*/ 20 h 45"/>
                    <a:gd name="T32" fmla="*/ 0 w 31"/>
                    <a:gd name="T33" fmla="*/ 15 h 45"/>
                    <a:gd name="T34" fmla="*/ 5 w 31"/>
                    <a:gd name="T35" fmla="*/ 10 h 45"/>
                    <a:gd name="T36" fmla="*/ 5 w 31"/>
                    <a:gd name="T37" fmla="*/ 5 h 45"/>
                    <a:gd name="T38" fmla="*/ 0 w 31"/>
                    <a:gd name="T39" fmla="*/ 0 h 45"/>
                    <a:gd name="T40" fmla="*/ 10 w 31"/>
                    <a:gd name="T41" fmla="*/ 0 h 45"/>
                    <a:gd name="T42" fmla="*/ 10 w 31"/>
                    <a:gd name="T43" fmla="*/ 5 h 45"/>
                    <a:gd name="T44" fmla="*/ 15 w 31"/>
                    <a:gd name="T45" fmla="*/ 5 h 45"/>
                    <a:gd name="T46" fmla="*/ 15 w 31"/>
                    <a:gd name="T47" fmla="*/ 5 h 45"/>
                    <a:gd name="T48" fmla="*/ 21 w 31"/>
                    <a:gd name="T49" fmla="*/ 10 h 45"/>
                    <a:gd name="T50" fmla="*/ 21 w 31"/>
                    <a:gd name="T51" fmla="*/ 5 h 45"/>
                    <a:gd name="T52" fmla="*/ 26 w 31"/>
                    <a:gd name="T53" fmla="*/ 10 h 45"/>
                    <a:gd name="T54" fmla="*/ 31 w 31"/>
                    <a:gd name="T55" fmla="*/ 5 h 45"/>
                    <a:gd name="T56" fmla="*/ 31 w 31"/>
                    <a:gd name="T57" fmla="*/ 10 h 45"/>
                    <a:gd name="T58" fmla="*/ 31 w 31"/>
                    <a:gd name="T59" fmla="*/ 10 h 45"/>
                    <a:gd name="T60" fmla="*/ 31 w 31"/>
                    <a:gd name="T61" fmla="*/ 15 h 45"/>
                    <a:gd name="T62" fmla="*/ 31 w 31"/>
                    <a:gd name="T63" fmla="*/ 15 h 45"/>
                    <a:gd name="T64" fmla="*/ 26 w 31"/>
                    <a:gd name="T65" fmla="*/ 25 h 45"/>
                    <a:gd name="T66" fmla="*/ 31 w 31"/>
                    <a:gd name="T67" fmla="*/ 30 h 45"/>
                    <a:gd name="T68" fmla="*/ 31 w 31"/>
                    <a:gd name="T6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5">
                      <a:moveTo>
                        <a:pt x="31" y="30"/>
                      </a:moveTo>
                      <a:lnTo>
                        <a:pt x="31" y="30"/>
                      </a:lnTo>
                      <a:lnTo>
                        <a:pt x="31" y="35"/>
                      </a:lnTo>
                      <a:lnTo>
                        <a:pt x="31" y="35"/>
                      </a:lnTo>
                      <a:lnTo>
                        <a:pt x="31" y="40"/>
                      </a:lnTo>
                      <a:lnTo>
                        <a:pt x="26" y="45"/>
                      </a:lnTo>
                      <a:lnTo>
                        <a:pt x="21" y="40"/>
                      </a:lnTo>
                      <a:lnTo>
                        <a:pt x="15" y="45"/>
                      </a:lnTo>
                      <a:lnTo>
                        <a:pt x="10" y="40"/>
                      </a:lnTo>
                      <a:lnTo>
                        <a:pt x="5" y="40"/>
                      </a:lnTo>
                      <a:lnTo>
                        <a:pt x="0" y="40"/>
                      </a:lnTo>
                      <a:lnTo>
                        <a:pt x="0" y="35"/>
                      </a:lnTo>
                      <a:lnTo>
                        <a:pt x="0" y="30"/>
                      </a:lnTo>
                      <a:lnTo>
                        <a:pt x="5" y="25"/>
                      </a:lnTo>
                      <a:lnTo>
                        <a:pt x="5" y="25"/>
                      </a:lnTo>
                      <a:lnTo>
                        <a:pt x="0" y="20"/>
                      </a:lnTo>
                      <a:lnTo>
                        <a:pt x="0" y="15"/>
                      </a:lnTo>
                      <a:lnTo>
                        <a:pt x="5" y="10"/>
                      </a:lnTo>
                      <a:lnTo>
                        <a:pt x="5" y="5"/>
                      </a:lnTo>
                      <a:lnTo>
                        <a:pt x="0" y="0"/>
                      </a:lnTo>
                      <a:lnTo>
                        <a:pt x="10" y="0"/>
                      </a:lnTo>
                      <a:lnTo>
                        <a:pt x="10" y="5"/>
                      </a:lnTo>
                      <a:lnTo>
                        <a:pt x="15" y="5"/>
                      </a:lnTo>
                      <a:lnTo>
                        <a:pt x="15" y="5"/>
                      </a:lnTo>
                      <a:lnTo>
                        <a:pt x="21" y="10"/>
                      </a:lnTo>
                      <a:lnTo>
                        <a:pt x="21" y="5"/>
                      </a:lnTo>
                      <a:lnTo>
                        <a:pt x="26" y="10"/>
                      </a:lnTo>
                      <a:lnTo>
                        <a:pt x="31" y="5"/>
                      </a:lnTo>
                      <a:lnTo>
                        <a:pt x="31" y="10"/>
                      </a:lnTo>
                      <a:lnTo>
                        <a:pt x="31" y="10"/>
                      </a:lnTo>
                      <a:lnTo>
                        <a:pt x="31" y="15"/>
                      </a:lnTo>
                      <a:lnTo>
                        <a:pt x="31" y="15"/>
                      </a:lnTo>
                      <a:lnTo>
                        <a:pt x="26" y="25"/>
                      </a:lnTo>
                      <a:lnTo>
                        <a:pt x="31" y="30"/>
                      </a:lnTo>
                      <a:lnTo>
                        <a:pt x="31" y="30"/>
                      </a:lnTo>
                    </a:path>
                  </a:pathLst>
                </a:custGeom>
                <a:grpFill/>
                <a:ln w="3175" cap="rnd">
                  <a:noFill/>
                  <a:prstDash val="solid"/>
                  <a:miter lim="800000"/>
                  <a:headEnd/>
                  <a:tailEnd/>
                </a:ln>
              </p:spPr>
              <p:txBody>
                <a:bodyPr/>
                <a:lstStyle/>
                <a:p>
                  <a:endParaRPr lang="en-US"/>
                </a:p>
              </p:txBody>
            </p:sp>
            <p:sp>
              <p:nvSpPr>
                <p:cNvPr id="154" name="Freeform 140">
                  <a:extLst>
                    <a:ext uri="{FF2B5EF4-FFF2-40B4-BE49-F238E27FC236}">
                      <a16:creationId xmlns:a16="http://schemas.microsoft.com/office/drawing/2014/main" id="{66D0C8A6-B02B-41E1-AEF5-3BBC0F2856BF}"/>
                    </a:ext>
                  </a:extLst>
                </p:cNvPr>
                <p:cNvSpPr>
                  <a:spLocks/>
                </p:cNvSpPr>
                <p:nvPr/>
              </p:nvSpPr>
              <p:spPr bwMode="auto">
                <a:xfrm>
                  <a:off x="4214814" y="2860675"/>
                  <a:ext cx="87313" cy="33338"/>
                </a:xfrm>
                <a:custGeom>
                  <a:avLst/>
                  <a:gdLst>
                    <a:gd name="T0" fmla="*/ 0 w 55"/>
                    <a:gd name="T1" fmla="*/ 21 h 21"/>
                    <a:gd name="T2" fmla="*/ 0 w 55"/>
                    <a:gd name="T3" fmla="*/ 21 h 21"/>
                    <a:gd name="T4" fmla="*/ 0 w 55"/>
                    <a:gd name="T5" fmla="*/ 21 h 21"/>
                    <a:gd name="T6" fmla="*/ 0 w 55"/>
                    <a:gd name="T7" fmla="*/ 21 h 21"/>
                    <a:gd name="T8" fmla="*/ 5 w 55"/>
                    <a:gd name="T9" fmla="*/ 10 h 21"/>
                    <a:gd name="T10" fmla="*/ 5 w 55"/>
                    <a:gd name="T11" fmla="*/ 10 h 21"/>
                    <a:gd name="T12" fmla="*/ 15 w 55"/>
                    <a:gd name="T13" fmla="*/ 10 h 21"/>
                    <a:gd name="T14" fmla="*/ 20 w 55"/>
                    <a:gd name="T15" fmla="*/ 5 h 21"/>
                    <a:gd name="T16" fmla="*/ 25 w 55"/>
                    <a:gd name="T17" fmla="*/ 0 h 21"/>
                    <a:gd name="T18" fmla="*/ 25 w 55"/>
                    <a:gd name="T19" fmla="*/ 5 h 21"/>
                    <a:gd name="T20" fmla="*/ 30 w 55"/>
                    <a:gd name="T21" fmla="*/ 5 h 21"/>
                    <a:gd name="T22" fmla="*/ 30 w 55"/>
                    <a:gd name="T23" fmla="*/ 5 h 21"/>
                    <a:gd name="T24" fmla="*/ 55 w 55"/>
                    <a:gd name="T25" fmla="*/ 5 h 21"/>
                    <a:gd name="T26" fmla="*/ 55 w 55"/>
                    <a:gd name="T27" fmla="*/ 5 h 21"/>
                    <a:gd name="T28" fmla="*/ 55 w 55"/>
                    <a:gd name="T29" fmla="*/ 5 h 21"/>
                    <a:gd name="T30" fmla="*/ 55 w 55"/>
                    <a:gd name="T31" fmla="*/ 10 h 21"/>
                    <a:gd name="T32" fmla="*/ 50 w 55"/>
                    <a:gd name="T33" fmla="*/ 10 h 21"/>
                    <a:gd name="T34" fmla="*/ 50 w 55"/>
                    <a:gd name="T35" fmla="*/ 10 h 21"/>
                    <a:gd name="T36" fmla="*/ 45 w 55"/>
                    <a:gd name="T37" fmla="*/ 16 h 21"/>
                    <a:gd name="T38" fmla="*/ 45 w 55"/>
                    <a:gd name="T39" fmla="*/ 21 h 21"/>
                    <a:gd name="T40" fmla="*/ 40 w 55"/>
                    <a:gd name="T41" fmla="*/ 21 h 21"/>
                    <a:gd name="T42" fmla="*/ 30 w 55"/>
                    <a:gd name="T43" fmla="*/ 21 h 21"/>
                    <a:gd name="T44" fmla="*/ 25 w 55"/>
                    <a:gd name="T45" fmla="*/ 21 h 21"/>
                    <a:gd name="T46" fmla="*/ 20 w 55"/>
                    <a:gd name="T47" fmla="*/ 21 h 21"/>
                    <a:gd name="T48" fmla="*/ 15 w 55"/>
                    <a:gd name="T49" fmla="*/ 21 h 21"/>
                    <a:gd name="T50" fmla="*/ 10 w 55"/>
                    <a:gd name="T51" fmla="*/ 21 h 21"/>
                    <a:gd name="T52" fmla="*/ 0 w 55"/>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1">
                      <a:moveTo>
                        <a:pt x="0" y="21"/>
                      </a:moveTo>
                      <a:lnTo>
                        <a:pt x="0" y="21"/>
                      </a:lnTo>
                      <a:lnTo>
                        <a:pt x="0" y="21"/>
                      </a:lnTo>
                      <a:lnTo>
                        <a:pt x="0" y="21"/>
                      </a:lnTo>
                      <a:lnTo>
                        <a:pt x="5" y="10"/>
                      </a:lnTo>
                      <a:lnTo>
                        <a:pt x="5" y="10"/>
                      </a:lnTo>
                      <a:lnTo>
                        <a:pt x="15" y="10"/>
                      </a:lnTo>
                      <a:lnTo>
                        <a:pt x="20" y="5"/>
                      </a:lnTo>
                      <a:lnTo>
                        <a:pt x="25" y="0"/>
                      </a:lnTo>
                      <a:lnTo>
                        <a:pt x="25" y="5"/>
                      </a:lnTo>
                      <a:lnTo>
                        <a:pt x="30" y="5"/>
                      </a:lnTo>
                      <a:lnTo>
                        <a:pt x="30" y="5"/>
                      </a:lnTo>
                      <a:lnTo>
                        <a:pt x="55" y="5"/>
                      </a:lnTo>
                      <a:lnTo>
                        <a:pt x="55" y="5"/>
                      </a:lnTo>
                      <a:lnTo>
                        <a:pt x="55" y="5"/>
                      </a:lnTo>
                      <a:lnTo>
                        <a:pt x="55" y="10"/>
                      </a:lnTo>
                      <a:lnTo>
                        <a:pt x="50" y="10"/>
                      </a:lnTo>
                      <a:lnTo>
                        <a:pt x="50" y="10"/>
                      </a:lnTo>
                      <a:lnTo>
                        <a:pt x="45" y="16"/>
                      </a:lnTo>
                      <a:lnTo>
                        <a:pt x="45" y="21"/>
                      </a:lnTo>
                      <a:lnTo>
                        <a:pt x="40" y="21"/>
                      </a:lnTo>
                      <a:lnTo>
                        <a:pt x="30" y="21"/>
                      </a:lnTo>
                      <a:lnTo>
                        <a:pt x="25" y="21"/>
                      </a:lnTo>
                      <a:lnTo>
                        <a:pt x="20" y="21"/>
                      </a:lnTo>
                      <a:lnTo>
                        <a:pt x="15" y="21"/>
                      </a:lnTo>
                      <a:lnTo>
                        <a:pt x="10" y="21"/>
                      </a:lnTo>
                      <a:lnTo>
                        <a:pt x="0" y="21"/>
                      </a:lnTo>
                    </a:path>
                  </a:pathLst>
                </a:custGeom>
                <a:grpFill/>
                <a:ln w="3175" cap="rnd">
                  <a:noFill/>
                  <a:prstDash val="solid"/>
                  <a:miter lim="800000"/>
                  <a:headEnd/>
                  <a:tailEnd/>
                </a:ln>
              </p:spPr>
              <p:txBody>
                <a:bodyPr/>
                <a:lstStyle/>
                <a:p>
                  <a:endParaRPr lang="en-US"/>
                </a:p>
              </p:txBody>
            </p:sp>
            <p:sp>
              <p:nvSpPr>
                <p:cNvPr id="155" name="Freeform 141">
                  <a:extLst>
                    <a:ext uri="{FF2B5EF4-FFF2-40B4-BE49-F238E27FC236}">
                      <a16:creationId xmlns:a16="http://schemas.microsoft.com/office/drawing/2014/main" id="{43F1971E-80AA-4115-9296-BD7C9DE38C48}"/>
                    </a:ext>
                  </a:extLst>
                </p:cNvPr>
                <p:cNvSpPr>
                  <a:spLocks/>
                </p:cNvSpPr>
                <p:nvPr/>
              </p:nvSpPr>
              <p:spPr bwMode="auto">
                <a:xfrm>
                  <a:off x="4141789" y="2949575"/>
                  <a:ext cx="152400" cy="152400"/>
                </a:xfrm>
                <a:custGeom>
                  <a:avLst/>
                  <a:gdLst>
                    <a:gd name="T0" fmla="*/ 71 w 96"/>
                    <a:gd name="T1" fmla="*/ 81 h 96"/>
                    <a:gd name="T2" fmla="*/ 61 w 96"/>
                    <a:gd name="T3" fmla="*/ 76 h 96"/>
                    <a:gd name="T4" fmla="*/ 46 w 96"/>
                    <a:gd name="T5" fmla="*/ 81 h 96"/>
                    <a:gd name="T6" fmla="*/ 41 w 96"/>
                    <a:gd name="T7" fmla="*/ 81 h 96"/>
                    <a:gd name="T8" fmla="*/ 36 w 96"/>
                    <a:gd name="T9" fmla="*/ 96 h 96"/>
                    <a:gd name="T10" fmla="*/ 30 w 96"/>
                    <a:gd name="T11" fmla="*/ 91 h 96"/>
                    <a:gd name="T12" fmla="*/ 20 w 96"/>
                    <a:gd name="T13" fmla="*/ 91 h 96"/>
                    <a:gd name="T14" fmla="*/ 10 w 96"/>
                    <a:gd name="T15" fmla="*/ 91 h 96"/>
                    <a:gd name="T16" fmla="*/ 5 w 96"/>
                    <a:gd name="T17" fmla="*/ 96 h 96"/>
                    <a:gd name="T18" fmla="*/ 0 w 96"/>
                    <a:gd name="T19" fmla="*/ 76 h 96"/>
                    <a:gd name="T20" fmla="*/ 5 w 96"/>
                    <a:gd name="T21" fmla="*/ 71 h 96"/>
                    <a:gd name="T22" fmla="*/ 10 w 96"/>
                    <a:gd name="T23" fmla="*/ 66 h 96"/>
                    <a:gd name="T24" fmla="*/ 20 w 96"/>
                    <a:gd name="T25" fmla="*/ 71 h 96"/>
                    <a:gd name="T26" fmla="*/ 20 w 96"/>
                    <a:gd name="T27" fmla="*/ 66 h 96"/>
                    <a:gd name="T28" fmla="*/ 25 w 96"/>
                    <a:gd name="T29" fmla="*/ 61 h 96"/>
                    <a:gd name="T30" fmla="*/ 20 w 96"/>
                    <a:gd name="T31" fmla="*/ 51 h 96"/>
                    <a:gd name="T32" fmla="*/ 25 w 96"/>
                    <a:gd name="T33" fmla="*/ 41 h 96"/>
                    <a:gd name="T34" fmla="*/ 25 w 96"/>
                    <a:gd name="T35" fmla="*/ 35 h 96"/>
                    <a:gd name="T36" fmla="*/ 30 w 96"/>
                    <a:gd name="T37" fmla="*/ 25 h 96"/>
                    <a:gd name="T38" fmla="*/ 36 w 96"/>
                    <a:gd name="T39" fmla="*/ 20 h 96"/>
                    <a:gd name="T40" fmla="*/ 36 w 96"/>
                    <a:gd name="T41" fmla="*/ 10 h 96"/>
                    <a:gd name="T42" fmla="*/ 41 w 96"/>
                    <a:gd name="T43" fmla="*/ 10 h 96"/>
                    <a:gd name="T44" fmla="*/ 51 w 96"/>
                    <a:gd name="T45" fmla="*/ 0 h 96"/>
                    <a:gd name="T46" fmla="*/ 56 w 96"/>
                    <a:gd name="T47" fmla="*/ 10 h 96"/>
                    <a:gd name="T48" fmla="*/ 66 w 96"/>
                    <a:gd name="T49" fmla="*/ 15 h 96"/>
                    <a:gd name="T50" fmla="*/ 81 w 96"/>
                    <a:gd name="T51" fmla="*/ 15 h 96"/>
                    <a:gd name="T52" fmla="*/ 81 w 96"/>
                    <a:gd name="T53" fmla="*/ 15 h 96"/>
                    <a:gd name="T54" fmla="*/ 86 w 96"/>
                    <a:gd name="T55" fmla="*/ 15 h 96"/>
                    <a:gd name="T56" fmla="*/ 86 w 96"/>
                    <a:gd name="T57" fmla="*/ 15 h 96"/>
                    <a:gd name="T58" fmla="*/ 86 w 96"/>
                    <a:gd name="T59" fmla="*/ 20 h 96"/>
                    <a:gd name="T60" fmla="*/ 76 w 96"/>
                    <a:gd name="T61" fmla="*/ 41 h 96"/>
                    <a:gd name="T62" fmla="*/ 66 w 96"/>
                    <a:gd name="T63" fmla="*/ 46 h 96"/>
                    <a:gd name="T64" fmla="*/ 86 w 96"/>
                    <a:gd name="T65" fmla="*/ 41 h 96"/>
                    <a:gd name="T66" fmla="*/ 96 w 96"/>
                    <a:gd name="T67" fmla="*/ 46 h 96"/>
                    <a:gd name="T68" fmla="*/ 96 w 96"/>
                    <a:gd name="T69" fmla="*/ 66 h 96"/>
                    <a:gd name="T70" fmla="*/ 81 w 96"/>
                    <a:gd name="T71" fmla="*/ 76 h 96"/>
                    <a:gd name="T72" fmla="*/ 81 w 96"/>
                    <a:gd name="T73" fmla="*/ 76 h 96"/>
                    <a:gd name="T74" fmla="*/ 76 w 96"/>
                    <a:gd name="T75" fmla="*/ 81 h 96"/>
                    <a:gd name="T76" fmla="*/ 76 w 96"/>
                    <a:gd name="T77" fmla="*/ 81 h 96"/>
                    <a:gd name="T78" fmla="*/ 71 w 96"/>
                    <a:gd name="T79" fmla="*/ 8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6">
                      <a:moveTo>
                        <a:pt x="71" y="81"/>
                      </a:moveTo>
                      <a:lnTo>
                        <a:pt x="71" y="81"/>
                      </a:lnTo>
                      <a:lnTo>
                        <a:pt x="71" y="76"/>
                      </a:lnTo>
                      <a:lnTo>
                        <a:pt x="61" y="76"/>
                      </a:lnTo>
                      <a:lnTo>
                        <a:pt x="51" y="76"/>
                      </a:lnTo>
                      <a:lnTo>
                        <a:pt x="46" y="81"/>
                      </a:lnTo>
                      <a:lnTo>
                        <a:pt x="41" y="81"/>
                      </a:lnTo>
                      <a:lnTo>
                        <a:pt x="41" y="81"/>
                      </a:lnTo>
                      <a:lnTo>
                        <a:pt x="36" y="86"/>
                      </a:lnTo>
                      <a:lnTo>
                        <a:pt x="36" y="96"/>
                      </a:lnTo>
                      <a:lnTo>
                        <a:pt x="36" y="96"/>
                      </a:lnTo>
                      <a:lnTo>
                        <a:pt x="30" y="91"/>
                      </a:lnTo>
                      <a:lnTo>
                        <a:pt x="25" y="96"/>
                      </a:lnTo>
                      <a:lnTo>
                        <a:pt x="20" y="91"/>
                      </a:lnTo>
                      <a:lnTo>
                        <a:pt x="15" y="91"/>
                      </a:lnTo>
                      <a:lnTo>
                        <a:pt x="10" y="91"/>
                      </a:lnTo>
                      <a:lnTo>
                        <a:pt x="5" y="96"/>
                      </a:lnTo>
                      <a:lnTo>
                        <a:pt x="5" y="96"/>
                      </a:lnTo>
                      <a:lnTo>
                        <a:pt x="5" y="86"/>
                      </a:lnTo>
                      <a:lnTo>
                        <a:pt x="0" y="76"/>
                      </a:lnTo>
                      <a:lnTo>
                        <a:pt x="0" y="76"/>
                      </a:lnTo>
                      <a:lnTo>
                        <a:pt x="5" y="71"/>
                      </a:lnTo>
                      <a:lnTo>
                        <a:pt x="5" y="71"/>
                      </a:lnTo>
                      <a:lnTo>
                        <a:pt x="10" y="66"/>
                      </a:lnTo>
                      <a:lnTo>
                        <a:pt x="15" y="76"/>
                      </a:lnTo>
                      <a:lnTo>
                        <a:pt x="20" y="71"/>
                      </a:lnTo>
                      <a:lnTo>
                        <a:pt x="20" y="71"/>
                      </a:lnTo>
                      <a:lnTo>
                        <a:pt x="20" y="66"/>
                      </a:lnTo>
                      <a:lnTo>
                        <a:pt x="20" y="61"/>
                      </a:lnTo>
                      <a:lnTo>
                        <a:pt x="25" y="61"/>
                      </a:lnTo>
                      <a:lnTo>
                        <a:pt x="25" y="61"/>
                      </a:lnTo>
                      <a:lnTo>
                        <a:pt x="20" y="51"/>
                      </a:lnTo>
                      <a:lnTo>
                        <a:pt x="20" y="46"/>
                      </a:lnTo>
                      <a:lnTo>
                        <a:pt x="25" y="41"/>
                      </a:lnTo>
                      <a:lnTo>
                        <a:pt x="30" y="41"/>
                      </a:lnTo>
                      <a:lnTo>
                        <a:pt x="25" y="35"/>
                      </a:lnTo>
                      <a:lnTo>
                        <a:pt x="30" y="30"/>
                      </a:lnTo>
                      <a:lnTo>
                        <a:pt x="30" y="25"/>
                      </a:lnTo>
                      <a:lnTo>
                        <a:pt x="30" y="25"/>
                      </a:lnTo>
                      <a:lnTo>
                        <a:pt x="36" y="20"/>
                      </a:lnTo>
                      <a:lnTo>
                        <a:pt x="36" y="15"/>
                      </a:lnTo>
                      <a:lnTo>
                        <a:pt x="36" y="10"/>
                      </a:lnTo>
                      <a:lnTo>
                        <a:pt x="36" y="10"/>
                      </a:lnTo>
                      <a:lnTo>
                        <a:pt x="41" y="10"/>
                      </a:lnTo>
                      <a:lnTo>
                        <a:pt x="46" y="5"/>
                      </a:lnTo>
                      <a:lnTo>
                        <a:pt x="51" y="0"/>
                      </a:lnTo>
                      <a:lnTo>
                        <a:pt x="51" y="0"/>
                      </a:lnTo>
                      <a:lnTo>
                        <a:pt x="56" y="10"/>
                      </a:lnTo>
                      <a:lnTo>
                        <a:pt x="66" y="15"/>
                      </a:lnTo>
                      <a:lnTo>
                        <a:pt x="66" y="15"/>
                      </a:lnTo>
                      <a:lnTo>
                        <a:pt x="71" y="15"/>
                      </a:lnTo>
                      <a:lnTo>
                        <a:pt x="81" y="15"/>
                      </a:lnTo>
                      <a:lnTo>
                        <a:pt x="81" y="15"/>
                      </a:lnTo>
                      <a:lnTo>
                        <a:pt x="81" y="15"/>
                      </a:lnTo>
                      <a:lnTo>
                        <a:pt x="81" y="15"/>
                      </a:lnTo>
                      <a:lnTo>
                        <a:pt x="86" y="15"/>
                      </a:lnTo>
                      <a:lnTo>
                        <a:pt x="86" y="15"/>
                      </a:lnTo>
                      <a:lnTo>
                        <a:pt x="86" y="15"/>
                      </a:lnTo>
                      <a:lnTo>
                        <a:pt x="86" y="20"/>
                      </a:lnTo>
                      <a:lnTo>
                        <a:pt x="86" y="20"/>
                      </a:lnTo>
                      <a:lnTo>
                        <a:pt x="81" y="35"/>
                      </a:lnTo>
                      <a:lnTo>
                        <a:pt x="76" y="41"/>
                      </a:lnTo>
                      <a:lnTo>
                        <a:pt x="71" y="41"/>
                      </a:lnTo>
                      <a:lnTo>
                        <a:pt x="66" y="46"/>
                      </a:lnTo>
                      <a:lnTo>
                        <a:pt x="76" y="46"/>
                      </a:lnTo>
                      <a:lnTo>
                        <a:pt x="86" y="41"/>
                      </a:lnTo>
                      <a:lnTo>
                        <a:pt x="91" y="35"/>
                      </a:lnTo>
                      <a:lnTo>
                        <a:pt x="96" y="46"/>
                      </a:lnTo>
                      <a:lnTo>
                        <a:pt x="96" y="56"/>
                      </a:lnTo>
                      <a:lnTo>
                        <a:pt x="96" y="66"/>
                      </a:lnTo>
                      <a:lnTo>
                        <a:pt x="91" y="71"/>
                      </a:lnTo>
                      <a:lnTo>
                        <a:pt x="81" y="76"/>
                      </a:lnTo>
                      <a:lnTo>
                        <a:pt x="81" y="76"/>
                      </a:lnTo>
                      <a:lnTo>
                        <a:pt x="81" y="76"/>
                      </a:lnTo>
                      <a:lnTo>
                        <a:pt x="81" y="76"/>
                      </a:lnTo>
                      <a:lnTo>
                        <a:pt x="76" y="81"/>
                      </a:lnTo>
                      <a:lnTo>
                        <a:pt x="76" y="81"/>
                      </a:lnTo>
                      <a:lnTo>
                        <a:pt x="76" y="81"/>
                      </a:lnTo>
                      <a:lnTo>
                        <a:pt x="71" y="81"/>
                      </a:lnTo>
                      <a:lnTo>
                        <a:pt x="71" y="81"/>
                      </a:lnTo>
                    </a:path>
                  </a:pathLst>
                </a:custGeom>
                <a:grpFill/>
                <a:ln w="3175" cap="rnd">
                  <a:noFill/>
                  <a:prstDash val="solid"/>
                  <a:miter lim="800000"/>
                  <a:headEnd/>
                  <a:tailEnd/>
                </a:ln>
              </p:spPr>
              <p:txBody>
                <a:bodyPr/>
                <a:lstStyle/>
                <a:p>
                  <a:endParaRPr lang="en-US"/>
                </a:p>
              </p:txBody>
            </p:sp>
            <p:sp>
              <p:nvSpPr>
                <p:cNvPr id="156" name="Freeform 142">
                  <a:extLst>
                    <a:ext uri="{FF2B5EF4-FFF2-40B4-BE49-F238E27FC236}">
                      <a16:creationId xmlns:a16="http://schemas.microsoft.com/office/drawing/2014/main" id="{A7420CD3-422D-49FE-BB3C-7000621E8145}"/>
                    </a:ext>
                  </a:extLst>
                </p:cNvPr>
                <p:cNvSpPr>
                  <a:spLocks/>
                </p:cNvSpPr>
                <p:nvPr/>
              </p:nvSpPr>
              <p:spPr bwMode="auto">
                <a:xfrm>
                  <a:off x="3965576" y="2587625"/>
                  <a:ext cx="95250" cy="144463"/>
                </a:xfrm>
                <a:custGeom>
                  <a:avLst/>
                  <a:gdLst>
                    <a:gd name="T0" fmla="*/ 5 w 60"/>
                    <a:gd name="T1" fmla="*/ 15 h 91"/>
                    <a:gd name="T2" fmla="*/ 5 w 60"/>
                    <a:gd name="T3" fmla="*/ 15 h 91"/>
                    <a:gd name="T4" fmla="*/ 5 w 60"/>
                    <a:gd name="T5" fmla="*/ 15 h 91"/>
                    <a:gd name="T6" fmla="*/ 5 w 60"/>
                    <a:gd name="T7" fmla="*/ 10 h 91"/>
                    <a:gd name="T8" fmla="*/ 20 w 60"/>
                    <a:gd name="T9" fmla="*/ 10 h 91"/>
                    <a:gd name="T10" fmla="*/ 40 w 60"/>
                    <a:gd name="T11" fmla="*/ 5 h 91"/>
                    <a:gd name="T12" fmla="*/ 50 w 60"/>
                    <a:gd name="T13" fmla="*/ 5 h 91"/>
                    <a:gd name="T14" fmla="*/ 55 w 60"/>
                    <a:gd name="T15" fmla="*/ 5 h 91"/>
                    <a:gd name="T16" fmla="*/ 55 w 60"/>
                    <a:gd name="T17" fmla="*/ 0 h 91"/>
                    <a:gd name="T18" fmla="*/ 55 w 60"/>
                    <a:gd name="T19" fmla="*/ 0 h 91"/>
                    <a:gd name="T20" fmla="*/ 55 w 60"/>
                    <a:gd name="T21" fmla="*/ 0 h 91"/>
                    <a:gd name="T22" fmla="*/ 60 w 60"/>
                    <a:gd name="T23" fmla="*/ 5 h 91"/>
                    <a:gd name="T24" fmla="*/ 55 w 60"/>
                    <a:gd name="T25" fmla="*/ 10 h 91"/>
                    <a:gd name="T26" fmla="*/ 60 w 60"/>
                    <a:gd name="T27" fmla="*/ 10 h 91"/>
                    <a:gd name="T28" fmla="*/ 55 w 60"/>
                    <a:gd name="T29" fmla="*/ 20 h 91"/>
                    <a:gd name="T30" fmla="*/ 60 w 60"/>
                    <a:gd name="T31" fmla="*/ 26 h 91"/>
                    <a:gd name="T32" fmla="*/ 60 w 60"/>
                    <a:gd name="T33" fmla="*/ 26 h 91"/>
                    <a:gd name="T34" fmla="*/ 55 w 60"/>
                    <a:gd name="T35" fmla="*/ 26 h 91"/>
                    <a:gd name="T36" fmla="*/ 50 w 60"/>
                    <a:gd name="T37" fmla="*/ 31 h 91"/>
                    <a:gd name="T38" fmla="*/ 45 w 60"/>
                    <a:gd name="T39" fmla="*/ 41 h 91"/>
                    <a:gd name="T40" fmla="*/ 45 w 60"/>
                    <a:gd name="T41" fmla="*/ 41 h 91"/>
                    <a:gd name="T42" fmla="*/ 40 w 60"/>
                    <a:gd name="T43" fmla="*/ 46 h 91"/>
                    <a:gd name="T44" fmla="*/ 45 w 60"/>
                    <a:gd name="T45" fmla="*/ 51 h 91"/>
                    <a:gd name="T46" fmla="*/ 45 w 60"/>
                    <a:gd name="T47" fmla="*/ 56 h 91"/>
                    <a:gd name="T48" fmla="*/ 45 w 60"/>
                    <a:gd name="T49" fmla="*/ 61 h 91"/>
                    <a:gd name="T50" fmla="*/ 40 w 60"/>
                    <a:gd name="T51" fmla="*/ 61 h 91"/>
                    <a:gd name="T52" fmla="*/ 45 w 60"/>
                    <a:gd name="T53" fmla="*/ 71 h 91"/>
                    <a:gd name="T54" fmla="*/ 50 w 60"/>
                    <a:gd name="T55" fmla="*/ 76 h 91"/>
                    <a:gd name="T56" fmla="*/ 45 w 60"/>
                    <a:gd name="T57" fmla="*/ 81 h 91"/>
                    <a:gd name="T58" fmla="*/ 50 w 60"/>
                    <a:gd name="T59" fmla="*/ 81 h 91"/>
                    <a:gd name="T60" fmla="*/ 50 w 60"/>
                    <a:gd name="T61" fmla="*/ 86 h 91"/>
                    <a:gd name="T62" fmla="*/ 50 w 60"/>
                    <a:gd name="T63" fmla="*/ 86 h 91"/>
                    <a:gd name="T64" fmla="*/ 50 w 60"/>
                    <a:gd name="T65" fmla="*/ 91 h 91"/>
                    <a:gd name="T66" fmla="*/ 45 w 60"/>
                    <a:gd name="T67" fmla="*/ 91 h 91"/>
                    <a:gd name="T68" fmla="*/ 40 w 60"/>
                    <a:gd name="T69" fmla="*/ 91 h 91"/>
                    <a:gd name="T70" fmla="*/ 30 w 60"/>
                    <a:gd name="T71" fmla="*/ 86 h 91"/>
                    <a:gd name="T72" fmla="*/ 30 w 60"/>
                    <a:gd name="T73" fmla="*/ 91 h 91"/>
                    <a:gd name="T74" fmla="*/ 20 w 60"/>
                    <a:gd name="T75" fmla="*/ 91 h 91"/>
                    <a:gd name="T76" fmla="*/ 20 w 60"/>
                    <a:gd name="T77" fmla="*/ 86 h 91"/>
                    <a:gd name="T78" fmla="*/ 15 w 60"/>
                    <a:gd name="T79" fmla="*/ 86 h 91"/>
                    <a:gd name="T80" fmla="*/ 10 w 60"/>
                    <a:gd name="T81" fmla="*/ 91 h 91"/>
                    <a:gd name="T82" fmla="*/ 5 w 60"/>
                    <a:gd name="T83" fmla="*/ 91 h 91"/>
                    <a:gd name="T84" fmla="*/ 5 w 60"/>
                    <a:gd name="T85" fmla="*/ 76 h 91"/>
                    <a:gd name="T86" fmla="*/ 5 w 60"/>
                    <a:gd name="T87" fmla="*/ 76 h 91"/>
                    <a:gd name="T88" fmla="*/ 5 w 60"/>
                    <a:gd name="T89" fmla="*/ 71 h 91"/>
                    <a:gd name="T90" fmla="*/ 10 w 60"/>
                    <a:gd name="T91" fmla="*/ 66 h 91"/>
                    <a:gd name="T92" fmla="*/ 5 w 60"/>
                    <a:gd name="T93" fmla="*/ 66 h 91"/>
                    <a:gd name="T94" fmla="*/ 5 w 60"/>
                    <a:gd name="T95" fmla="*/ 61 h 91"/>
                    <a:gd name="T96" fmla="*/ 5 w 60"/>
                    <a:gd name="T97" fmla="*/ 51 h 91"/>
                    <a:gd name="T98" fmla="*/ 5 w 60"/>
                    <a:gd name="T99" fmla="*/ 46 h 91"/>
                    <a:gd name="T100" fmla="*/ 5 w 60"/>
                    <a:gd name="T101" fmla="*/ 36 h 91"/>
                    <a:gd name="T102" fmla="*/ 0 w 60"/>
                    <a:gd name="T103" fmla="*/ 26 h 91"/>
                    <a:gd name="T104" fmla="*/ 0 w 60"/>
                    <a:gd name="T105" fmla="*/ 26 h 91"/>
                    <a:gd name="T106" fmla="*/ 0 w 60"/>
                    <a:gd name="T107" fmla="*/ 20 h 91"/>
                    <a:gd name="T108" fmla="*/ 5 w 60"/>
                    <a:gd name="T109"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91">
                      <a:moveTo>
                        <a:pt x="5" y="15"/>
                      </a:moveTo>
                      <a:lnTo>
                        <a:pt x="5" y="15"/>
                      </a:lnTo>
                      <a:lnTo>
                        <a:pt x="5" y="15"/>
                      </a:lnTo>
                      <a:lnTo>
                        <a:pt x="5" y="10"/>
                      </a:lnTo>
                      <a:lnTo>
                        <a:pt x="20" y="10"/>
                      </a:lnTo>
                      <a:lnTo>
                        <a:pt x="40" y="5"/>
                      </a:lnTo>
                      <a:lnTo>
                        <a:pt x="50" y="5"/>
                      </a:lnTo>
                      <a:lnTo>
                        <a:pt x="55" y="5"/>
                      </a:lnTo>
                      <a:lnTo>
                        <a:pt x="55" y="0"/>
                      </a:lnTo>
                      <a:lnTo>
                        <a:pt x="55" y="0"/>
                      </a:lnTo>
                      <a:lnTo>
                        <a:pt x="55" y="0"/>
                      </a:lnTo>
                      <a:lnTo>
                        <a:pt x="60" y="5"/>
                      </a:lnTo>
                      <a:lnTo>
                        <a:pt x="55" y="10"/>
                      </a:lnTo>
                      <a:lnTo>
                        <a:pt x="60" y="10"/>
                      </a:lnTo>
                      <a:lnTo>
                        <a:pt x="55" y="20"/>
                      </a:lnTo>
                      <a:lnTo>
                        <a:pt x="60" y="26"/>
                      </a:lnTo>
                      <a:lnTo>
                        <a:pt x="60" y="26"/>
                      </a:lnTo>
                      <a:lnTo>
                        <a:pt x="55" y="26"/>
                      </a:lnTo>
                      <a:lnTo>
                        <a:pt x="50" y="31"/>
                      </a:lnTo>
                      <a:lnTo>
                        <a:pt x="45" y="41"/>
                      </a:lnTo>
                      <a:lnTo>
                        <a:pt x="45" y="41"/>
                      </a:lnTo>
                      <a:lnTo>
                        <a:pt x="40" y="46"/>
                      </a:lnTo>
                      <a:lnTo>
                        <a:pt x="45" y="51"/>
                      </a:lnTo>
                      <a:lnTo>
                        <a:pt x="45" y="56"/>
                      </a:lnTo>
                      <a:lnTo>
                        <a:pt x="45" y="61"/>
                      </a:lnTo>
                      <a:lnTo>
                        <a:pt x="40" y="61"/>
                      </a:lnTo>
                      <a:lnTo>
                        <a:pt x="45" y="71"/>
                      </a:lnTo>
                      <a:lnTo>
                        <a:pt x="50" y="76"/>
                      </a:lnTo>
                      <a:lnTo>
                        <a:pt x="45" y="81"/>
                      </a:lnTo>
                      <a:lnTo>
                        <a:pt x="50" y="81"/>
                      </a:lnTo>
                      <a:lnTo>
                        <a:pt x="50" y="86"/>
                      </a:lnTo>
                      <a:lnTo>
                        <a:pt x="50" y="86"/>
                      </a:lnTo>
                      <a:lnTo>
                        <a:pt x="50" y="91"/>
                      </a:lnTo>
                      <a:lnTo>
                        <a:pt x="45" y="91"/>
                      </a:lnTo>
                      <a:lnTo>
                        <a:pt x="40" y="91"/>
                      </a:lnTo>
                      <a:lnTo>
                        <a:pt x="30" y="86"/>
                      </a:lnTo>
                      <a:lnTo>
                        <a:pt x="30" y="91"/>
                      </a:lnTo>
                      <a:lnTo>
                        <a:pt x="20" y="91"/>
                      </a:lnTo>
                      <a:lnTo>
                        <a:pt x="20" y="86"/>
                      </a:lnTo>
                      <a:lnTo>
                        <a:pt x="15" y="86"/>
                      </a:lnTo>
                      <a:lnTo>
                        <a:pt x="10" y="91"/>
                      </a:lnTo>
                      <a:lnTo>
                        <a:pt x="5" y="91"/>
                      </a:lnTo>
                      <a:lnTo>
                        <a:pt x="5" y="76"/>
                      </a:lnTo>
                      <a:lnTo>
                        <a:pt x="5" y="76"/>
                      </a:lnTo>
                      <a:lnTo>
                        <a:pt x="5" y="71"/>
                      </a:lnTo>
                      <a:lnTo>
                        <a:pt x="10" y="66"/>
                      </a:lnTo>
                      <a:lnTo>
                        <a:pt x="5" y="66"/>
                      </a:lnTo>
                      <a:lnTo>
                        <a:pt x="5" y="61"/>
                      </a:lnTo>
                      <a:lnTo>
                        <a:pt x="5" y="51"/>
                      </a:lnTo>
                      <a:lnTo>
                        <a:pt x="5" y="46"/>
                      </a:lnTo>
                      <a:lnTo>
                        <a:pt x="5" y="36"/>
                      </a:lnTo>
                      <a:lnTo>
                        <a:pt x="0" y="26"/>
                      </a:lnTo>
                      <a:lnTo>
                        <a:pt x="0" y="26"/>
                      </a:lnTo>
                      <a:lnTo>
                        <a:pt x="0" y="20"/>
                      </a:lnTo>
                      <a:lnTo>
                        <a:pt x="5" y="15"/>
                      </a:lnTo>
                    </a:path>
                  </a:pathLst>
                </a:custGeom>
                <a:grpFill/>
                <a:ln w="3175" cap="rnd">
                  <a:noFill/>
                  <a:prstDash val="solid"/>
                  <a:miter lim="800000"/>
                  <a:headEnd/>
                  <a:tailEnd/>
                </a:ln>
              </p:spPr>
              <p:txBody>
                <a:bodyPr/>
                <a:lstStyle/>
                <a:p>
                  <a:endParaRPr lang="en-US"/>
                </a:p>
              </p:txBody>
            </p:sp>
            <p:sp>
              <p:nvSpPr>
                <p:cNvPr id="157" name="Freeform 143">
                  <a:extLst>
                    <a:ext uri="{FF2B5EF4-FFF2-40B4-BE49-F238E27FC236}">
                      <a16:creationId xmlns:a16="http://schemas.microsoft.com/office/drawing/2014/main" id="{4840ACEB-737E-4F58-8961-15E316BB7AD0}"/>
                    </a:ext>
                  </a:extLst>
                </p:cNvPr>
                <p:cNvSpPr>
                  <a:spLocks/>
                </p:cNvSpPr>
                <p:nvPr/>
              </p:nvSpPr>
              <p:spPr bwMode="auto">
                <a:xfrm>
                  <a:off x="4029076" y="2628900"/>
                  <a:ext cx="112713" cy="111125"/>
                </a:xfrm>
                <a:custGeom>
                  <a:avLst/>
                  <a:gdLst>
                    <a:gd name="T0" fmla="*/ 15 w 71"/>
                    <a:gd name="T1" fmla="*/ 70 h 70"/>
                    <a:gd name="T2" fmla="*/ 15 w 71"/>
                    <a:gd name="T3" fmla="*/ 70 h 70"/>
                    <a:gd name="T4" fmla="*/ 15 w 71"/>
                    <a:gd name="T5" fmla="*/ 65 h 70"/>
                    <a:gd name="T6" fmla="*/ 10 w 71"/>
                    <a:gd name="T7" fmla="*/ 60 h 70"/>
                    <a:gd name="T8" fmla="*/ 10 w 71"/>
                    <a:gd name="T9" fmla="*/ 55 h 70"/>
                    <a:gd name="T10" fmla="*/ 5 w 71"/>
                    <a:gd name="T11" fmla="*/ 55 h 70"/>
                    <a:gd name="T12" fmla="*/ 10 w 71"/>
                    <a:gd name="T13" fmla="*/ 50 h 70"/>
                    <a:gd name="T14" fmla="*/ 5 w 71"/>
                    <a:gd name="T15" fmla="*/ 45 h 70"/>
                    <a:gd name="T16" fmla="*/ 0 w 71"/>
                    <a:gd name="T17" fmla="*/ 35 h 70"/>
                    <a:gd name="T18" fmla="*/ 5 w 71"/>
                    <a:gd name="T19" fmla="*/ 35 h 70"/>
                    <a:gd name="T20" fmla="*/ 5 w 71"/>
                    <a:gd name="T21" fmla="*/ 30 h 70"/>
                    <a:gd name="T22" fmla="*/ 5 w 71"/>
                    <a:gd name="T23" fmla="*/ 25 h 70"/>
                    <a:gd name="T24" fmla="*/ 0 w 71"/>
                    <a:gd name="T25" fmla="*/ 20 h 70"/>
                    <a:gd name="T26" fmla="*/ 5 w 71"/>
                    <a:gd name="T27" fmla="*/ 15 h 70"/>
                    <a:gd name="T28" fmla="*/ 5 w 71"/>
                    <a:gd name="T29" fmla="*/ 15 h 70"/>
                    <a:gd name="T30" fmla="*/ 10 w 71"/>
                    <a:gd name="T31" fmla="*/ 5 h 70"/>
                    <a:gd name="T32" fmla="*/ 15 w 71"/>
                    <a:gd name="T33" fmla="*/ 0 h 70"/>
                    <a:gd name="T34" fmla="*/ 20 w 71"/>
                    <a:gd name="T35" fmla="*/ 0 h 70"/>
                    <a:gd name="T36" fmla="*/ 20 w 71"/>
                    <a:gd name="T37" fmla="*/ 0 h 70"/>
                    <a:gd name="T38" fmla="*/ 26 w 71"/>
                    <a:gd name="T39" fmla="*/ 0 h 70"/>
                    <a:gd name="T40" fmla="*/ 31 w 71"/>
                    <a:gd name="T41" fmla="*/ 5 h 70"/>
                    <a:gd name="T42" fmla="*/ 31 w 71"/>
                    <a:gd name="T43" fmla="*/ 0 h 70"/>
                    <a:gd name="T44" fmla="*/ 31 w 71"/>
                    <a:gd name="T45" fmla="*/ 5 h 70"/>
                    <a:gd name="T46" fmla="*/ 36 w 71"/>
                    <a:gd name="T47" fmla="*/ 5 h 70"/>
                    <a:gd name="T48" fmla="*/ 41 w 71"/>
                    <a:gd name="T49" fmla="*/ 5 h 70"/>
                    <a:gd name="T50" fmla="*/ 41 w 71"/>
                    <a:gd name="T51" fmla="*/ 5 h 70"/>
                    <a:gd name="T52" fmla="*/ 46 w 71"/>
                    <a:gd name="T53" fmla="*/ 5 h 70"/>
                    <a:gd name="T54" fmla="*/ 46 w 71"/>
                    <a:gd name="T55" fmla="*/ 15 h 70"/>
                    <a:gd name="T56" fmla="*/ 51 w 71"/>
                    <a:gd name="T57" fmla="*/ 15 h 70"/>
                    <a:gd name="T58" fmla="*/ 66 w 71"/>
                    <a:gd name="T59" fmla="*/ 10 h 70"/>
                    <a:gd name="T60" fmla="*/ 66 w 71"/>
                    <a:gd name="T61" fmla="*/ 20 h 70"/>
                    <a:gd name="T62" fmla="*/ 66 w 71"/>
                    <a:gd name="T63" fmla="*/ 20 h 70"/>
                    <a:gd name="T64" fmla="*/ 66 w 71"/>
                    <a:gd name="T65" fmla="*/ 25 h 70"/>
                    <a:gd name="T66" fmla="*/ 66 w 71"/>
                    <a:gd name="T67" fmla="*/ 25 h 70"/>
                    <a:gd name="T68" fmla="*/ 71 w 71"/>
                    <a:gd name="T69" fmla="*/ 35 h 70"/>
                    <a:gd name="T70" fmla="*/ 71 w 71"/>
                    <a:gd name="T71" fmla="*/ 40 h 70"/>
                    <a:gd name="T72" fmla="*/ 71 w 71"/>
                    <a:gd name="T73" fmla="*/ 40 h 70"/>
                    <a:gd name="T74" fmla="*/ 66 w 71"/>
                    <a:gd name="T75" fmla="*/ 40 h 70"/>
                    <a:gd name="T76" fmla="*/ 61 w 71"/>
                    <a:gd name="T77" fmla="*/ 45 h 70"/>
                    <a:gd name="T78" fmla="*/ 56 w 71"/>
                    <a:gd name="T79" fmla="*/ 45 h 70"/>
                    <a:gd name="T80" fmla="*/ 56 w 71"/>
                    <a:gd name="T81" fmla="*/ 45 h 70"/>
                    <a:gd name="T82" fmla="*/ 46 w 71"/>
                    <a:gd name="T83" fmla="*/ 45 h 70"/>
                    <a:gd name="T84" fmla="*/ 46 w 71"/>
                    <a:gd name="T85" fmla="*/ 50 h 70"/>
                    <a:gd name="T86" fmla="*/ 46 w 71"/>
                    <a:gd name="T87" fmla="*/ 55 h 70"/>
                    <a:gd name="T88" fmla="*/ 46 w 71"/>
                    <a:gd name="T89" fmla="*/ 55 h 70"/>
                    <a:gd name="T90" fmla="*/ 46 w 71"/>
                    <a:gd name="T91" fmla="*/ 50 h 70"/>
                    <a:gd name="T92" fmla="*/ 41 w 71"/>
                    <a:gd name="T93" fmla="*/ 50 h 70"/>
                    <a:gd name="T94" fmla="*/ 41 w 71"/>
                    <a:gd name="T95" fmla="*/ 55 h 70"/>
                    <a:gd name="T96" fmla="*/ 36 w 71"/>
                    <a:gd name="T97" fmla="*/ 50 h 70"/>
                    <a:gd name="T98" fmla="*/ 31 w 71"/>
                    <a:gd name="T99" fmla="*/ 55 h 70"/>
                    <a:gd name="T100" fmla="*/ 26 w 71"/>
                    <a:gd name="T101" fmla="*/ 55 h 70"/>
                    <a:gd name="T102" fmla="*/ 26 w 71"/>
                    <a:gd name="T103" fmla="*/ 55 h 70"/>
                    <a:gd name="T104" fmla="*/ 26 w 71"/>
                    <a:gd name="T105" fmla="*/ 60 h 70"/>
                    <a:gd name="T106" fmla="*/ 31 w 71"/>
                    <a:gd name="T107" fmla="*/ 60 h 70"/>
                    <a:gd name="T108" fmla="*/ 26 w 71"/>
                    <a:gd name="T109" fmla="*/ 65 h 70"/>
                    <a:gd name="T110" fmla="*/ 26 w 71"/>
                    <a:gd name="T111" fmla="*/ 70 h 70"/>
                    <a:gd name="T112" fmla="*/ 20 w 71"/>
                    <a:gd name="T113" fmla="*/ 70 h 70"/>
                    <a:gd name="T114" fmla="*/ 15 w 71"/>
                    <a:gd name="T11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 h="70">
                      <a:moveTo>
                        <a:pt x="15" y="70"/>
                      </a:moveTo>
                      <a:lnTo>
                        <a:pt x="15" y="70"/>
                      </a:lnTo>
                      <a:lnTo>
                        <a:pt x="15" y="65"/>
                      </a:lnTo>
                      <a:lnTo>
                        <a:pt x="10" y="60"/>
                      </a:lnTo>
                      <a:lnTo>
                        <a:pt x="10" y="55"/>
                      </a:lnTo>
                      <a:lnTo>
                        <a:pt x="5" y="55"/>
                      </a:lnTo>
                      <a:lnTo>
                        <a:pt x="10" y="50"/>
                      </a:lnTo>
                      <a:lnTo>
                        <a:pt x="5" y="45"/>
                      </a:lnTo>
                      <a:lnTo>
                        <a:pt x="0" y="35"/>
                      </a:lnTo>
                      <a:lnTo>
                        <a:pt x="5" y="35"/>
                      </a:lnTo>
                      <a:lnTo>
                        <a:pt x="5" y="30"/>
                      </a:lnTo>
                      <a:lnTo>
                        <a:pt x="5" y="25"/>
                      </a:lnTo>
                      <a:lnTo>
                        <a:pt x="0" y="20"/>
                      </a:lnTo>
                      <a:lnTo>
                        <a:pt x="5" y="15"/>
                      </a:lnTo>
                      <a:lnTo>
                        <a:pt x="5" y="15"/>
                      </a:lnTo>
                      <a:lnTo>
                        <a:pt x="10" y="5"/>
                      </a:lnTo>
                      <a:lnTo>
                        <a:pt x="15" y="0"/>
                      </a:lnTo>
                      <a:lnTo>
                        <a:pt x="20" y="0"/>
                      </a:lnTo>
                      <a:lnTo>
                        <a:pt x="20" y="0"/>
                      </a:lnTo>
                      <a:lnTo>
                        <a:pt x="26" y="0"/>
                      </a:lnTo>
                      <a:lnTo>
                        <a:pt x="31" y="5"/>
                      </a:lnTo>
                      <a:lnTo>
                        <a:pt x="31" y="0"/>
                      </a:lnTo>
                      <a:lnTo>
                        <a:pt x="31" y="5"/>
                      </a:lnTo>
                      <a:lnTo>
                        <a:pt x="36" y="5"/>
                      </a:lnTo>
                      <a:lnTo>
                        <a:pt x="41" y="5"/>
                      </a:lnTo>
                      <a:lnTo>
                        <a:pt x="41" y="5"/>
                      </a:lnTo>
                      <a:lnTo>
                        <a:pt x="46" y="5"/>
                      </a:lnTo>
                      <a:lnTo>
                        <a:pt x="46" y="15"/>
                      </a:lnTo>
                      <a:lnTo>
                        <a:pt x="51" y="15"/>
                      </a:lnTo>
                      <a:lnTo>
                        <a:pt x="66" y="10"/>
                      </a:lnTo>
                      <a:lnTo>
                        <a:pt x="66" y="20"/>
                      </a:lnTo>
                      <a:lnTo>
                        <a:pt x="66" y="20"/>
                      </a:lnTo>
                      <a:lnTo>
                        <a:pt x="66" y="25"/>
                      </a:lnTo>
                      <a:lnTo>
                        <a:pt x="66" y="25"/>
                      </a:lnTo>
                      <a:lnTo>
                        <a:pt x="71" y="35"/>
                      </a:lnTo>
                      <a:lnTo>
                        <a:pt x="71" y="40"/>
                      </a:lnTo>
                      <a:lnTo>
                        <a:pt x="71" y="40"/>
                      </a:lnTo>
                      <a:lnTo>
                        <a:pt x="66" y="40"/>
                      </a:lnTo>
                      <a:lnTo>
                        <a:pt x="61" y="45"/>
                      </a:lnTo>
                      <a:lnTo>
                        <a:pt x="56" y="45"/>
                      </a:lnTo>
                      <a:lnTo>
                        <a:pt x="56" y="45"/>
                      </a:lnTo>
                      <a:lnTo>
                        <a:pt x="46" y="45"/>
                      </a:lnTo>
                      <a:lnTo>
                        <a:pt x="46" y="50"/>
                      </a:lnTo>
                      <a:lnTo>
                        <a:pt x="46" y="55"/>
                      </a:lnTo>
                      <a:lnTo>
                        <a:pt x="46" y="55"/>
                      </a:lnTo>
                      <a:lnTo>
                        <a:pt x="46" y="50"/>
                      </a:lnTo>
                      <a:lnTo>
                        <a:pt x="41" y="50"/>
                      </a:lnTo>
                      <a:lnTo>
                        <a:pt x="41" y="55"/>
                      </a:lnTo>
                      <a:lnTo>
                        <a:pt x="36" y="50"/>
                      </a:lnTo>
                      <a:lnTo>
                        <a:pt x="31" y="55"/>
                      </a:lnTo>
                      <a:lnTo>
                        <a:pt x="26" y="55"/>
                      </a:lnTo>
                      <a:lnTo>
                        <a:pt x="26" y="55"/>
                      </a:lnTo>
                      <a:lnTo>
                        <a:pt x="26" y="60"/>
                      </a:lnTo>
                      <a:lnTo>
                        <a:pt x="31" y="60"/>
                      </a:lnTo>
                      <a:lnTo>
                        <a:pt x="26" y="65"/>
                      </a:lnTo>
                      <a:lnTo>
                        <a:pt x="26" y="70"/>
                      </a:lnTo>
                      <a:lnTo>
                        <a:pt x="20" y="70"/>
                      </a:lnTo>
                      <a:lnTo>
                        <a:pt x="15" y="70"/>
                      </a:lnTo>
                    </a:path>
                  </a:pathLst>
                </a:custGeom>
                <a:grpFill/>
                <a:ln w="3175" cap="rnd">
                  <a:noFill/>
                  <a:prstDash val="solid"/>
                  <a:miter lim="800000"/>
                  <a:headEnd/>
                  <a:tailEnd/>
                </a:ln>
              </p:spPr>
              <p:txBody>
                <a:bodyPr/>
                <a:lstStyle/>
                <a:p>
                  <a:endParaRPr lang="en-US"/>
                </a:p>
              </p:txBody>
            </p:sp>
            <p:sp>
              <p:nvSpPr>
                <p:cNvPr id="158" name="Freeform 144">
                  <a:extLst>
                    <a:ext uri="{FF2B5EF4-FFF2-40B4-BE49-F238E27FC236}">
                      <a16:creationId xmlns:a16="http://schemas.microsoft.com/office/drawing/2014/main" id="{7727C53E-561A-42E1-B0CD-713D304C0CB1}"/>
                    </a:ext>
                  </a:extLst>
                </p:cNvPr>
                <p:cNvSpPr>
                  <a:spLocks/>
                </p:cNvSpPr>
                <p:nvPr/>
              </p:nvSpPr>
              <p:spPr bwMode="auto">
                <a:xfrm>
                  <a:off x="3876676" y="2595563"/>
                  <a:ext cx="104775" cy="177800"/>
                </a:xfrm>
                <a:custGeom>
                  <a:avLst/>
                  <a:gdLst>
                    <a:gd name="T0" fmla="*/ 0 w 66"/>
                    <a:gd name="T1" fmla="*/ 41 h 112"/>
                    <a:gd name="T2" fmla="*/ 0 w 66"/>
                    <a:gd name="T3" fmla="*/ 41 h 112"/>
                    <a:gd name="T4" fmla="*/ 0 w 66"/>
                    <a:gd name="T5" fmla="*/ 41 h 112"/>
                    <a:gd name="T6" fmla="*/ 0 w 66"/>
                    <a:gd name="T7" fmla="*/ 41 h 112"/>
                    <a:gd name="T8" fmla="*/ 5 w 66"/>
                    <a:gd name="T9" fmla="*/ 41 h 112"/>
                    <a:gd name="T10" fmla="*/ 10 w 66"/>
                    <a:gd name="T11" fmla="*/ 41 h 112"/>
                    <a:gd name="T12" fmla="*/ 15 w 66"/>
                    <a:gd name="T13" fmla="*/ 41 h 112"/>
                    <a:gd name="T14" fmla="*/ 20 w 66"/>
                    <a:gd name="T15" fmla="*/ 41 h 112"/>
                    <a:gd name="T16" fmla="*/ 25 w 66"/>
                    <a:gd name="T17" fmla="*/ 36 h 112"/>
                    <a:gd name="T18" fmla="*/ 25 w 66"/>
                    <a:gd name="T19" fmla="*/ 36 h 112"/>
                    <a:gd name="T20" fmla="*/ 25 w 66"/>
                    <a:gd name="T21" fmla="*/ 31 h 112"/>
                    <a:gd name="T22" fmla="*/ 30 w 66"/>
                    <a:gd name="T23" fmla="*/ 26 h 112"/>
                    <a:gd name="T24" fmla="*/ 30 w 66"/>
                    <a:gd name="T25" fmla="*/ 21 h 112"/>
                    <a:gd name="T26" fmla="*/ 35 w 66"/>
                    <a:gd name="T27" fmla="*/ 21 h 112"/>
                    <a:gd name="T28" fmla="*/ 35 w 66"/>
                    <a:gd name="T29" fmla="*/ 15 h 112"/>
                    <a:gd name="T30" fmla="*/ 35 w 66"/>
                    <a:gd name="T31" fmla="*/ 5 h 112"/>
                    <a:gd name="T32" fmla="*/ 40 w 66"/>
                    <a:gd name="T33" fmla="*/ 0 h 112"/>
                    <a:gd name="T34" fmla="*/ 40 w 66"/>
                    <a:gd name="T35" fmla="*/ 0 h 112"/>
                    <a:gd name="T36" fmla="*/ 51 w 66"/>
                    <a:gd name="T37" fmla="*/ 5 h 112"/>
                    <a:gd name="T38" fmla="*/ 51 w 66"/>
                    <a:gd name="T39" fmla="*/ 5 h 112"/>
                    <a:gd name="T40" fmla="*/ 61 w 66"/>
                    <a:gd name="T41" fmla="*/ 5 h 112"/>
                    <a:gd name="T42" fmla="*/ 61 w 66"/>
                    <a:gd name="T43" fmla="*/ 10 h 112"/>
                    <a:gd name="T44" fmla="*/ 61 w 66"/>
                    <a:gd name="T45" fmla="*/ 10 h 112"/>
                    <a:gd name="T46" fmla="*/ 56 w 66"/>
                    <a:gd name="T47" fmla="*/ 15 h 112"/>
                    <a:gd name="T48" fmla="*/ 56 w 66"/>
                    <a:gd name="T49" fmla="*/ 21 h 112"/>
                    <a:gd name="T50" fmla="*/ 56 w 66"/>
                    <a:gd name="T51" fmla="*/ 21 h 112"/>
                    <a:gd name="T52" fmla="*/ 61 w 66"/>
                    <a:gd name="T53" fmla="*/ 31 h 112"/>
                    <a:gd name="T54" fmla="*/ 61 w 66"/>
                    <a:gd name="T55" fmla="*/ 41 h 112"/>
                    <a:gd name="T56" fmla="*/ 61 w 66"/>
                    <a:gd name="T57" fmla="*/ 46 h 112"/>
                    <a:gd name="T58" fmla="*/ 61 w 66"/>
                    <a:gd name="T59" fmla="*/ 56 h 112"/>
                    <a:gd name="T60" fmla="*/ 61 w 66"/>
                    <a:gd name="T61" fmla="*/ 61 h 112"/>
                    <a:gd name="T62" fmla="*/ 66 w 66"/>
                    <a:gd name="T63" fmla="*/ 61 h 112"/>
                    <a:gd name="T64" fmla="*/ 61 w 66"/>
                    <a:gd name="T65" fmla="*/ 66 h 112"/>
                    <a:gd name="T66" fmla="*/ 61 w 66"/>
                    <a:gd name="T67" fmla="*/ 71 h 112"/>
                    <a:gd name="T68" fmla="*/ 61 w 66"/>
                    <a:gd name="T69" fmla="*/ 71 h 112"/>
                    <a:gd name="T70" fmla="*/ 61 w 66"/>
                    <a:gd name="T71" fmla="*/ 86 h 112"/>
                    <a:gd name="T72" fmla="*/ 66 w 66"/>
                    <a:gd name="T73" fmla="*/ 91 h 112"/>
                    <a:gd name="T74" fmla="*/ 61 w 66"/>
                    <a:gd name="T75" fmla="*/ 91 h 112"/>
                    <a:gd name="T76" fmla="*/ 61 w 66"/>
                    <a:gd name="T77" fmla="*/ 102 h 112"/>
                    <a:gd name="T78" fmla="*/ 56 w 66"/>
                    <a:gd name="T79" fmla="*/ 107 h 112"/>
                    <a:gd name="T80" fmla="*/ 40 w 66"/>
                    <a:gd name="T81" fmla="*/ 102 h 112"/>
                    <a:gd name="T82" fmla="*/ 40 w 66"/>
                    <a:gd name="T83" fmla="*/ 112 h 112"/>
                    <a:gd name="T84" fmla="*/ 35 w 66"/>
                    <a:gd name="T85" fmla="*/ 112 h 112"/>
                    <a:gd name="T86" fmla="*/ 30 w 66"/>
                    <a:gd name="T87" fmla="*/ 112 h 112"/>
                    <a:gd name="T88" fmla="*/ 25 w 66"/>
                    <a:gd name="T89" fmla="*/ 112 h 112"/>
                    <a:gd name="T90" fmla="*/ 25 w 66"/>
                    <a:gd name="T91" fmla="*/ 112 h 112"/>
                    <a:gd name="T92" fmla="*/ 20 w 66"/>
                    <a:gd name="T93" fmla="*/ 112 h 112"/>
                    <a:gd name="T94" fmla="*/ 15 w 66"/>
                    <a:gd name="T95" fmla="*/ 107 h 112"/>
                    <a:gd name="T96" fmla="*/ 15 w 66"/>
                    <a:gd name="T97" fmla="*/ 96 h 112"/>
                    <a:gd name="T98" fmla="*/ 15 w 66"/>
                    <a:gd name="T99" fmla="*/ 91 h 112"/>
                    <a:gd name="T100" fmla="*/ 15 w 66"/>
                    <a:gd name="T101" fmla="*/ 91 h 112"/>
                    <a:gd name="T102" fmla="*/ 15 w 66"/>
                    <a:gd name="T103" fmla="*/ 81 h 112"/>
                    <a:gd name="T104" fmla="*/ 10 w 66"/>
                    <a:gd name="T105" fmla="*/ 76 h 112"/>
                    <a:gd name="T106" fmla="*/ 10 w 66"/>
                    <a:gd name="T107" fmla="*/ 71 h 112"/>
                    <a:gd name="T108" fmla="*/ 10 w 66"/>
                    <a:gd name="T109" fmla="*/ 66 h 112"/>
                    <a:gd name="T110" fmla="*/ 10 w 66"/>
                    <a:gd name="T111" fmla="*/ 61 h 112"/>
                    <a:gd name="T112" fmla="*/ 5 w 66"/>
                    <a:gd name="T113" fmla="*/ 61 h 112"/>
                    <a:gd name="T114" fmla="*/ 5 w 66"/>
                    <a:gd name="T115" fmla="*/ 61 h 112"/>
                    <a:gd name="T116" fmla="*/ 0 w 66"/>
                    <a:gd name="T117" fmla="*/ 51 h 112"/>
                    <a:gd name="T118" fmla="*/ 0 w 66"/>
                    <a:gd name="T119" fmla="*/ 46 h 112"/>
                    <a:gd name="T120" fmla="*/ 0 w 66"/>
                    <a:gd name="T121" fmla="*/ 4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112">
                      <a:moveTo>
                        <a:pt x="0" y="41"/>
                      </a:moveTo>
                      <a:lnTo>
                        <a:pt x="0" y="41"/>
                      </a:lnTo>
                      <a:lnTo>
                        <a:pt x="0" y="41"/>
                      </a:lnTo>
                      <a:lnTo>
                        <a:pt x="0" y="41"/>
                      </a:lnTo>
                      <a:lnTo>
                        <a:pt x="5" y="41"/>
                      </a:lnTo>
                      <a:lnTo>
                        <a:pt x="10" y="41"/>
                      </a:lnTo>
                      <a:lnTo>
                        <a:pt x="15" y="41"/>
                      </a:lnTo>
                      <a:lnTo>
                        <a:pt x="20" y="41"/>
                      </a:lnTo>
                      <a:lnTo>
                        <a:pt x="25" y="36"/>
                      </a:lnTo>
                      <a:lnTo>
                        <a:pt x="25" y="36"/>
                      </a:lnTo>
                      <a:lnTo>
                        <a:pt x="25" y="31"/>
                      </a:lnTo>
                      <a:lnTo>
                        <a:pt x="30" y="26"/>
                      </a:lnTo>
                      <a:lnTo>
                        <a:pt x="30" y="21"/>
                      </a:lnTo>
                      <a:lnTo>
                        <a:pt x="35" y="21"/>
                      </a:lnTo>
                      <a:lnTo>
                        <a:pt x="35" y="15"/>
                      </a:lnTo>
                      <a:lnTo>
                        <a:pt x="35" y="5"/>
                      </a:lnTo>
                      <a:lnTo>
                        <a:pt x="40" y="0"/>
                      </a:lnTo>
                      <a:lnTo>
                        <a:pt x="40" y="0"/>
                      </a:lnTo>
                      <a:lnTo>
                        <a:pt x="51" y="5"/>
                      </a:lnTo>
                      <a:lnTo>
                        <a:pt x="51" y="5"/>
                      </a:lnTo>
                      <a:lnTo>
                        <a:pt x="61" y="5"/>
                      </a:lnTo>
                      <a:lnTo>
                        <a:pt x="61" y="10"/>
                      </a:lnTo>
                      <a:lnTo>
                        <a:pt x="61" y="10"/>
                      </a:lnTo>
                      <a:lnTo>
                        <a:pt x="56" y="15"/>
                      </a:lnTo>
                      <a:lnTo>
                        <a:pt x="56" y="21"/>
                      </a:lnTo>
                      <a:lnTo>
                        <a:pt x="56" y="21"/>
                      </a:lnTo>
                      <a:lnTo>
                        <a:pt x="61" y="31"/>
                      </a:lnTo>
                      <a:lnTo>
                        <a:pt x="61" y="41"/>
                      </a:lnTo>
                      <a:lnTo>
                        <a:pt x="61" y="46"/>
                      </a:lnTo>
                      <a:lnTo>
                        <a:pt x="61" y="56"/>
                      </a:lnTo>
                      <a:lnTo>
                        <a:pt x="61" y="61"/>
                      </a:lnTo>
                      <a:lnTo>
                        <a:pt x="66" y="61"/>
                      </a:lnTo>
                      <a:lnTo>
                        <a:pt x="61" y="66"/>
                      </a:lnTo>
                      <a:lnTo>
                        <a:pt x="61" y="71"/>
                      </a:lnTo>
                      <a:lnTo>
                        <a:pt x="61" y="71"/>
                      </a:lnTo>
                      <a:lnTo>
                        <a:pt x="61" y="86"/>
                      </a:lnTo>
                      <a:lnTo>
                        <a:pt x="66" y="91"/>
                      </a:lnTo>
                      <a:lnTo>
                        <a:pt x="61" y="91"/>
                      </a:lnTo>
                      <a:lnTo>
                        <a:pt x="61" y="102"/>
                      </a:lnTo>
                      <a:lnTo>
                        <a:pt x="56" y="107"/>
                      </a:lnTo>
                      <a:lnTo>
                        <a:pt x="40" y="102"/>
                      </a:lnTo>
                      <a:lnTo>
                        <a:pt x="40" y="112"/>
                      </a:lnTo>
                      <a:lnTo>
                        <a:pt x="35" y="112"/>
                      </a:lnTo>
                      <a:lnTo>
                        <a:pt x="30" y="112"/>
                      </a:lnTo>
                      <a:lnTo>
                        <a:pt x="25" y="112"/>
                      </a:lnTo>
                      <a:lnTo>
                        <a:pt x="25" y="112"/>
                      </a:lnTo>
                      <a:lnTo>
                        <a:pt x="20" y="112"/>
                      </a:lnTo>
                      <a:lnTo>
                        <a:pt x="15" y="107"/>
                      </a:lnTo>
                      <a:lnTo>
                        <a:pt x="15" y="96"/>
                      </a:lnTo>
                      <a:lnTo>
                        <a:pt x="15" y="91"/>
                      </a:lnTo>
                      <a:lnTo>
                        <a:pt x="15" y="91"/>
                      </a:lnTo>
                      <a:lnTo>
                        <a:pt x="15" y="81"/>
                      </a:lnTo>
                      <a:lnTo>
                        <a:pt x="10" y="76"/>
                      </a:lnTo>
                      <a:lnTo>
                        <a:pt x="10" y="71"/>
                      </a:lnTo>
                      <a:lnTo>
                        <a:pt x="10" y="66"/>
                      </a:lnTo>
                      <a:lnTo>
                        <a:pt x="10" y="61"/>
                      </a:lnTo>
                      <a:lnTo>
                        <a:pt x="5" y="61"/>
                      </a:lnTo>
                      <a:lnTo>
                        <a:pt x="5" y="61"/>
                      </a:lnTo>
                      <a:lnTo>
                        <a:pt x="0" y="51"/>
                      </a:lnTo>
                      <a:lnTo>
                        <a:pt x="0" y="46"/>
                      </a:lnTo>
                      <a:lnTo>
                        <a:pt x="0" y="41"/>
                      </a:lnTo>
                    </a:path>
                  </a:pathLst>
                </a:custGeom>
                <a:grpFill/>
                <a:ln w="3175" cap="rnd">
                  <a:noFill/>
                  <a:prstDash val="solid"/>
                  <a:miter lim="800000"/>
                  <a:headEnd/>
                  <a:tailEnd/>
                </a:ln>
              </p:spPr>
              <p:txBody>
                <a:bodyPr/>
                <a:lstStyle/>
                <a:p>
                  <a:endParaRPr lang="en-US"/>
                </a:p>
              </p:txBody>
            </p:sp>
            <p:sp>
              <p:nvSpPr>
                <p:cNvPr id="159" name="Freeform 145">
                  <a:extLst>
                    <a:ext uri="{FF2B5EF4-FFF2-40B4-BE49-F238E27FC236}">
                      <a16:creationId xmlns:a16="http://schemas.microsoft.com/office/drawing/2014/main" id="{6E412659-B63F-492B-9B8D-85D6B5FA3513}"/>
                    </a:ext>
                  </a:extLst>
                </p:cNvPr>
                <p:cNvSpPr>
                  <a:spLocks/>
                </p:cNvSpPr>
                <p:nvPr/>
              </p:nvSpPr>
              <p:spPr bwMode="auto">
                <a:xfrm>
                  <a:off x="4189414" y="2894013"/>
                  <a:ext cx="57150" cy="63500"/>
                </a:xfrm>
                <a:custGeom>
                  <a:avLst/>
                  <a:gdLst>
                    <a:gd name="T0" fmla="*/ 31 w 36"/>
                    <a:gd name="T1" fmla="*/ 20 h 40"/>
                    <a:gd name="T2" fmla="*/ 31 w 36"/>
                    <a:gd name="T3" fmla="*/ 20 h 40"/>
                    <a:gd name="T4" fmla="*/ 21 w 36"/>
                    <a:gd name="T5" fmla="*/ 25 h 40"/>
                    <a:gd name="T6" fmla="*/ 21 w 36"/>
                    <a:gd name="T7" fmla="*/ 35 h 40"/>
                    <a:gd name="T8" fmla="*/ 21 w 36"/>
                    <a:gd name="T9" fmla="*/ 35 h 40"/>
                    <a:gd name="T10" fmla="*/ 16 w 36"/>
                    <a:gd name="T11" fmla="*/ 40 h 40"/>
                    <a:gd name="T12" fmla="*/ 11 w 36"/>
                    <a:gd name="T13" fmla="*/ 35 h 40"/>
                    <a:gd name="T14" fmla="*/ 11 w 36"/>
                    <a:gd name="T15" fmla="*/ 35 h 40"/>
                    <a:gd name="T16" fmla="*/ 11 w 36"/>
                    <a:gd name="T17" fmla="*/ 35 h 40"/>
                    <a:gd name="T18" fmla="*/ 11 w 36"/>
                    <a:gd name="T19" fmla="*/ 30 h 40"/>
                    <a:gd name="T20" fmla="*/ 6 w 36"/>
                    <a:gd name="T21" fmla="*/ 25 h 40"/>
                    <a:gd name="T22" fmla="*/ 6 w 36"/>
                    <a:gd name="T23" fmla="*/ 20 h 40"/>
                    <a:gd name="T24" fmla="*/ 0 w 36"/>
                    <a:gd name="T25" fmla="*/ 15 h 40"/>
                    <a:gd name="T26" fmla="*/ 0 w 36"/>
                    <a:gd name="T27" fmla="*/ 15 h 40"/>
                    <a:gd name="T28" fmla="*/ 11 w 36"/>
                    <a:gd name="T29" fmla="*/ 10 h 40"/>
                    <a:gd name="T30" fmla="*/ 11 w 36"/>
                    <a:gd name="T31" fmla="*/ 10 h 40"/>
                    <a:gd name="T32" fmla="*/ 16 w 36"/>
                    <a:gd name="T33" fmla="*/ 10 h 40"/>
                    <a:gd name="T34" fmla="*/ 21 w 36"/>
                    <a:gd name="T35" fmla="*/ 5 h 40"/>
                    <a:gd name="T36" fmla="*/ 26 w 36"/>
                    <a:gd name="T37" fmla="*/ 5 h 40"/>
                    <a:gd name="T38" fmla="*/ 26 w 36"/>
                    <a:gd name="T39" fmla="*/ 0 h 40"/>
                    <a:gd name="T40" fmla="*/ 31 w 36"/>
                    <a:gd name="T41" fmla="*/ 0 h 40"/>
                    <a:gd name="T42" fmla="*/ 36 w 36"/>
                    <a:gd name="T43" fmla="*/ 0 h 40"/>
                    <a:gd name="T44" fmla="*/ 36 w 36"/>
                    <a:gd name="T45" fmla="*/ 10 h 40"/>
                    <a:gd name="T46" fmla="*/ 36 w 36"/>
                    <a:gd name="T47" fmla="*/ 10 h 40"/>
                    <a:gd name="T48" fmla="*/ 36 w 36"/>
                    <a:gd name="T49" fmla="*/ 10 h 40"/>
                    <a:gd name="T50" fmla="*/ 31 w 36"/>
                    <a:gd name="T51" fmla="*/ 15 h 40"/>
                    <a:gd name="T52" fmla="*/ 31 w 36"/>
                    <a:gd name="T53" fmla="*/ 20 h 40"/>
                    <a:gd name="T54" fmla="*/ 31 w 36"/>
                    <a:gd name="T5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0">
                      <a:moveTo>
                        <a:pt x="31" y="20"/>
                      </a:moveTo>
                      <a:lnTo>
                        <a:pt x="31" y="20"/>
                      </a:lnTo>
                      <a:lnTo>
                        <a:pt x="21" y="25"/>
                      </a:lnTo>
                      <a:lnTo>
                        <a:pt x="21" y="35"/>
                      </a:lnTo>
                      <a:lnTo>
                        <a:pt x="21" y="35"/>
                      </a:lnTo>
                      <a:lnTo>
                        <a:pt x="16" y="40"/>
                      </a:lnTo>
                      <a:lnTo>
                        <a:pt x="11" y="35"/>
                      </a:lnTo>
                      <a:lnTo>
                        <a:pt x="11" y="35"/>
                      </a:lnTo>
                      <a:lnTo>
                        <a:pt x="11" y="35"/>
                      </a:lnTo>
                      <a:lnTo>
                        <a:pt x="11" y="30"/>
                      </a:lnTo>
                      <a:lnTo>
                        <a:pt x="6" y="25"/>
                      </a:lnTo>
                      <a:lnTo>
                        <a:pt x="6" y="20"/>
                      </a:lnTo>
                      <a:lnTo>
                        <a:pt x="0" y="15"/>
                      </a:lnTo>
                      <a:lnTo>
                        <a:pt x="0" y="15"/>
                      </a:lnTo>
                      <a:lnTo>
                        <a:pt x="11" y="10"/>
                      </a:lnTo>
                      <a:lnTo>
                        <a:pt x="11" y="10"/>
                      </a:lnTo>
                      <a:lnTo>
                        <a:pt x="16" y="10"/>
                      </a:lnTo>
                      <a:lnTo>
                        <a:pt x="21" y="5"/>
                      </a:lnTo>
                      <a:lnTo>
                        <a:pt x="26" y="5"/>
                      </a:lnTo>
                      <a:lnTo>
                        <a:pt x="26" y="0"/>
                      </a:lnTo>
                      <a:lnTo>
                        <a:pt x="31" y="0"/>
                      </a:lnTo>
                      <a:lnTo>
                        <a:pt x="36" y="0"/>
                      </a:lnTo>
                      <a:lnTo>
                        <a:pt x="36" y="10"/>
                      </a:lnTo>
                      <a:lnTo>
                        <a:pt x="36" y="10"/>
                      </a:lnTo>
                      <a:lnTo>
                        <a:pt x="36" y="10"/>
                      </a:lnTo>
                      <a:lnTo>
                        <a:pt x="31" y="15"/>
                      </a:lnTo>
                      <a:lnTo>
                        <a:pt x="31" y="20"/>
                      </a:lnTo>
                      <a:lnTo>
                        <a:pt x="31" y="20"/>
                      </a:lnTo>
                    </a:path>
                  </a:pathLst>
                </a:custGeom>
                <a:grpFill/>
                <a:ln w="3175" cap="rnd">
                  <a:noFill/>
                  <a:prstDash val="solid"/>
                  <a:miter lim="800000"/>
                  <a:headEnd/>
                  <a:tailEnd/>
                </a:ln>
              </p:spPr>
              <p:txBody>
                <a:bodyPr/>
                <a:lstStyle/>
                <a:p>
                  <a:endParaRPr lang="en-US"/>
                </a:p>
              </p:txBody>
            </p:sp>
            <p:sp>
              <p:nvSpPr>
                <p:cNvPr id="160" name="Freeform 146">
                  <a:extLst>
                    <a:ext uri="{FF2B5EF4-FFF2-40B4-BE49-F238E27FC236}">
                      <a16:creationId xmlns:a16="http://schemas.microsoft.com/office/drawing/2014/main" id="{72408B7E-D002-437D-8282-1A3443CE01BA}"/>
                    </a:ext>
                  </a:extLst>
                </p:cNvPr>
                <p:cNvSpPr>
                  <a:spLocks/>
                </p:cNvSpPr>
                <p:nvPr/>
              </p:nvSpPr>
              <p:spPr bwMode="auto">
                <a:xfrm>
                  <a:off x="4430714" y="4114800"/>
                  <a:ext cx="346075" cy="217488"/>
                </a:xfrm>
                <a:custGeom>
                  <a:avLst/>
                  <a:gdLst>
                    <a:gd name="T0" fmla="*/ 132 w 218"/>
                    <a:gd name="T1" fmla="*/ 137 h 137"/>
                    <a:gd name="T2" fmla="*/ 127 w 218"/>
                    <a:gd name="T3" fmla="*/ 137 h 137"/>
                    <a:gd name="T4" fmla="*/ 122 w 218"/>
                    <a:gd name="T5" fmla="*/ 137 h 137"/>
                    <a:gd name="T6" fmla="*/ 102 w 218"/>
                    <a:gd name="T7" fmla="*/ 132 h 137"/>
                    <a:gd name="T8" fmla="*/ 81 w 218"/>
                    <a:gd name="T9" fmla="*/ 127 h 137"/>
                    <a:gd name="T10" fmla="*/ 81 w 218"/>
                    <a:gd name="T11" fmla="*/ 117 h 137"/>
                    <a:gd name="T12" fmla="*/ 81 w 218"/>
                    <a:gd name="T13" fmla="*/ 117 h 137"/>
                    <a:gd name="T14" fmla="*/ 76 w 218"/>
                    <a:gd name="T15" fmla="*/ 106 h 137"/>
                    <a:gd name="T16" fmla="*/ 76 w 218"/>
                    <a:gd name="T17" fmla="*/ 101 h 137"/>
                    <a:gd name="T18" fmla="*/ 76 w 218"/>
                    <a:gd name="T19" fmla="*/ 101 h 137"/>
                    <a:gd name="T20" fmla="*/ 71 w 218"/>
                    <a:gd name="T21" fmla="*/ 106 h 137"/>
                    <a:gd name="T22" fmla="*/ 66 w 218"/>
                    <a:gd name="T23" fmla="*/ 106 h 137"/>
                    <a:gd name="T24" fmla="*/ 61 w 218"/>
                    <a:gd name="T25" fmla="*/ 106 h 137"/>
                    <a:gd name="T26" fmla="*/ 56 w 218"/>
                    <a:gd name="T27" fmla="*/ 111 h 137"/>
                    <a:gd name="T28" fmla="*/ 31 w 218"/>
                    <a:gd name="T29" fmla="*/ 111 h 137"/>
                    <a:gd name="T30" fmla="*/ 26 w 218"/>
                    <a:gd name="T31" fmla="*/ 111 h 137"/>
                    <a:gd name="T32" fmla="*/ 26 w 218"/>
                    <a:gd name="T33" fmla="*/ 96 h 137"/>
                    <a:gd name="T34" fmla="*/ 21 w 218"/>
                    <a:gd name="T35" fmla="*/ 86 h 137"/>
                    <a:gd name="T36" fmla="*/ 16 w 218"/>
                    <a:gd name="T37" fmla="*/ 86 h 137"/>
                    <a:gd name="T38" fmla="*/ 5 w 218"/>
                    <a:gd name="T39" fmla="*/ 86 h 137"/>
                    <a:gd name="T40" fmla="*/ 0 w 218"/>
                    <a:gd name="T41" fmla="*/ 81 h 137"/>
                    <a:gd name="T42" fmla="*/ 11 w 218"/>
                    <a:gd name="T43" fmla="*/ 81 h 137"/>
                    <a:gd name="T44" fmla="*/ 11 w 218"/>
                    <a:gd name="T45" fmla="*/ 71 h 137"/>
                    <a:gd name="T46" fmla="*/ 11 w 218"/>
                    <a:gd name="T47" fmla="*/ 66 h 137"/>
                    <a:gd name="T48" fmla="*/ 26 w 218"/>
                    <a:gd name="T49" fmla="*/ 56 h 137"/>
                    <a:gd name="T50" fmla="*/ 51 w 218"/>
                    <a:gd name="T51" fmla="*/ 51 h 137"/>
                    <a:gd name="T52" fmla="*/ 51 w 218"/>
                    <a:gd name="T53" fmla="*/ 41 h 137"/>
                    <a:gd name="T54" fmla="*/ 46 w 218"/>
                    <a:gd name="T55" fmla="*/ 25 h 137"/>
                    <a:gd name="T56" fmla="*/ 56 w 218"/>
                    <a:gd name="T57" fmla="*/ 20 h 137"/>
                    <a:gd name="T58" fmla="*/ 86 w 218"/>
                    <a:gd name="T59" fmla="*/ 25 h 137"/>
                    <a:gd name="T60" fmla="*/ 107 w 218"/>
                    <a:gd name="T61" fmla="*/ 25 h 137"/>
                    <a:gd name="T62" fmla="*/ 127 w 218"/>
                    <a:gd name="T63" fmla="*/ 10 h 137"/>
                    <a:gd name="T64" fmla="*/ 142 w 218"/>
                    <a:gd name="T65" fmla="*/ 10 h 137"/>
                    <a:gd name="T66" fmla="*/ 157 w 218"/>
                    <a:gd name="T67" fmla="*/ 5 h 137"/>
                    <a:gd name="T68" fmla="*/ 168 w 218"/>
                    <a:gd name="T69" fmla="*/ 0 h 137"/>
                    <a:gd name="T70" fmla="*/ 178 w 218"/>
                    <a:gd name="T71" fmla="*/ 0 h 137"/>
                    <a:gd name="T72" fmla="*/ 193 w 218"/>
                    <a:gd name="T73" fmla="*/ 10 h 137"/>
                    <a:gd name="T74" fmla="*/ 203 w 218"/>
                    <a:gd name="T75" fmla="*/ 5 h 137"/>
                    <a:gd name="T76" fmla="*/ 203 w 218"/>
                    <a:gd name="T77" fmla="*/ 15 h 137"/>
                    <a:gd name="T78" fmla="*/ 213 w 218"/>
                    <a:gd name="T79" fmla="*/ 25 h 137"/>
                    <a:gd name="T80" fmla="*/ 208 w 218"/>
                    <a:gd name="T81" fmla="*/ 36 h 137"/>
                    <a:gd name="T82" fmla="*/ 208 w 218"/>
                    <a:gd name="T83" fmla="*/ 56 h 137"/>
                    <a:gd name="T84" fmla="*/ 203 w 218"/>
                    <a:gd name="T85" fmla="*/ 61 h 137"/>
                    <a:gd name="T86" fmla="*/ 198 w 218"/>
                    <a:gd name="T87" fmla="*/ 81 h 137"/>
                    <a:gd name="T88" fmla="*/ 183 w 218"/>
                    <a:gd name="T89" fmla="*/ 106 h 137"/>
                    <a:gd name="T90" fmla="*/ 168 w 218"/>
                    <a:gd name="T91" fmla="*/ 101 h 137"/>
                    <a:gd name="T92" fmla="*/ 162 w 218"/>
                    <a:gd name="T93" fmla="*/ 111 h 137"/>
                    <a:gd name="T94" fmla="*/ 157 w 218"/>
                    <a:gd name="T95" fmla="*/ 111 h 137"/>
                    <a:gd name="T96" fmla="*/ 142 w 218"/>
                    <a:gd name="T97" fmla="*/ 111 h 137"/>
                    <a:gd name="T98" fmla="*/ 137 w 218"/>
                    <a:gd name="T99"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137">
                      <a:moveTo>
                        <a:pt x="132" y="137"/>
                      </a:moveTo>
                      <a:lnTo>
                        <a:pt x="132" y="137"/>
                      </a:lnTo>
                      <a:lnTo>
                        <a:pt x="132" y="137"/>
                      </a:lnTo>
                      <a:lnTo>
                        <a:pt x="132" y="137"/>
                      </a:lnTo>
                      <a:lnTo>
                        <a:pt x="132" y="137"/>
                      </a:lnTo>
                      <a:lnTo>
                        <a:pt x="127" y="137"/>
                      </a:lnTo>
                      <a:lnTo>
                        <a:pt x="127" y="137"/>
                      </a:lnTo>
                      <a:lnTo>
                        <a:pt x="127" y="137"/>
                      </a:lnTo>
                      <a:lnTo>
                        <a:pt x="122" y="137"/>
                      </a:lnTo>
                      <a:lnTo>
                        <a:pt x="117" y="137"/>
                      </a:lnTo>
                      <a:lnTo>
                        <a:pt x="107" y="132"/>
                      </a:lnTo>
                      <a:lnTo>
                        <a:pt x="102" y="132"/>
                      </a:lnTo>
                      <a:lnTo>
                        <a:pt x="86" y="137"/>
                      </a:lnTo>
                      <a:lnTo>
                        <a:pt x="81" y="132"/>
                      </a:lnTo>
                      <a:lnTo>
                        <a:pt x="81" y="127"/>
                      </a:lnTo>
                      <a:lnTo>
                        <a:pt x="76" y="122"/>
                      </a:lnTo>
                      <a:lnTo>
                        <a:pt x="71" y="117"/>
                      </a:lnTo>
                      <a:lnTo>
                        <a:pt x="81" y="117"/>
                      </a:lnTo>
                      <a:lnTo>
                        <a:pt x="81" y="117"/>
                      </a:lnTo>
                      <a:lnTo>
                        <a:pt x="86" y="117"/>
                      </a:lnTo>
                      <a:lnTo>
                        <a:pt x="81" y="117"/>
                      </a:lnTo>
                      <a:lnTo>
                        <a:pt x="81" y="117"/>
                      </a:lnTo>
                      <a:lnTo>
                        <a:pt x="76" y="111"/>
                      </a:lnTo>
                      <a:lnTo>
                        <a:pt x="76" y="106"/>
                      </a:lnTo>
                      <a:lnTo>
                        <a:pt x="76" y="106"/>
                      </a:lnTo>
                      <a:lnTo>
                        <a:pt x="76" y="106"/>
                      </a:lnTo>
                      <a:lnTo>
                        <a:pt x="76" y="101"/>
                      </a:lnTo>
                      <a:lnTo>
                        <a:pt x="76" y="101"/>
                      </a:lnTo>
                      <a:lnTo>
                        <a:pt x="76" y="96"/>
                      </a:lnTo>
                      <a:lnTo>
                        <a:pt x="76" y="101"/>
                      </a:lnTo>
                      <a:lnTo>
                        <a:pt x="71" y="101"/>
                      </a:lnTo>
                      <a:lnTo>
                        <a:pt x="71" y="101"/>
                      </a:lnTo>
                      <a:lnTo>
                        <a:pt x="71" y="106"/>
                      </a:lnTo>
                      <a:lnTo>
                        <a:pt x="71" y="106"/>
                      </a:lnTo>
                      <a:lnTo>
                        <a:pt x="66" y="106"/>
                      </a:lnTo>
                      <a:lnTo>
                        <a:pt x="66" y="106"/>
                      </a:lnTo>
                      <a:lnTo>
                        <a:pt x="66" y="101"/>
                      </a:lnTo>
                      <a:lnTo>
                        <a:pt x="61" y="101"/>
                      </a:lnTo>
                      <a:lnTo>
                        <a:pt x="61" y="106"/>
                      </a:lnTo>
                      <a:lnTo>
                        <a:pt x="61" y="106"/>
                      </a:lnTo>
                      <a:lnTo>
                        <a:pt x="66" y="111"/>
                      </a:lnTo>
                      <a:lnTo>
                        <a:pt x="56" y="111"/>
                      </a:lnTo>
                      <a:lnTo>
                        <a:pt x="51" y="111"/>
                      </a:lnTo>
                      <a:lnTo>
                        <a:pt x="36" y="111"/>
                      </a:lnTo>
                      <a:lnTo>
                        <a:pt x="31" y="111"/>
                      </a:lnTo>
                      <a:lnTo>
                        <a:pt x="26" y="111"/>
                      </a:lnTo>
                      <a:lnTo>
                        <a:pt x="26" y="111"/>
                      </a:lnTo>
                      <a:lnTo>
                        <a:pt x="26" y="111"/>
                      </a:lnTo>
                      <a:lnTo>
                        <a:pt x="26" y="106"/>
                      </a:lnTo>
                      <a:lnTo>
                        <a:pt x="26" y="96"/>
                      </a:lnTo>
                      <a:lnTo>
                        <a:pt x="26" y="96"/>
                      </a:lnTo>
                      <a:lnTo>
                        <a:pt x="26" y="91"/>
                      </a:lnTo>
                      <a:lnTo>
                        <a:pt x="26" y="86"/>
                      </a:lnTo>
                      <a:lnTo>
                        <a:pt x="21" y="86"/>
                      </a:lnTo>
                      <a:lnTo>
                        <a:pt x="21" y="86"/>
                      </a:lnTo>
                      <a:lnTo>
                        <a:pt x="16" y="86"/>
                      </a:lnTo>
                      <a:lnTo>
                        <a:pt x="16" y="86"/>
                      </a:lnTo>
                      <a:lnTo>
                        <a:pt x="11" y="86"/>
                      </a:lnTo>
                      <a:lnTo>
                        <a:pt x="11" y="86"/>
                      </a:lnTo>
                      <a:lnTo>
                        <a:pt x="5" y="86"/>
                      </a:lnTo>
                      <a:lnTo>
                        <a:pt x="5" y="86"/>
                      </a:lnTo>
                      <a:lnTo>
                        <a:pt x="0" y="86"/>
                      </a:lnTo>
                      <a:lnTo>
                        <a:pt x="0" y="81"/>
                      </a:lnTo>
                      <a:lnTo>
                        <a:pt x="0" y="81"/>
                      </a:lnTo>
                      <a:lnTo>
                        <a:pt x="5" y="81"/>
                      </a:lnTo>
                      <a:lnTo>
                        <a:pt x="11" y="81"/>
                      </a:lnTo>
                      <a:lnTo>
                        <a:pt x="11" y="76"/>
                      </a:lnTo>
                      <a:lnTo>
                        <a:pt x="11" y="76"/>
                      </a:lnTo>
                      <a:lnTo>
                        <a:pt x="11" y="71"/>
                      </a:lnTo>
                      <a:lnTo>
                        <a:pt x="5" y="71"/>
                      </a:lnTo>
                      <a:lnTo>
                        <a:pt x="5" y="71"/>
                      </a:lnTo>
                      <a:lnTo>
                        <a:pt x="11" y="66"/>
                      </a:lnTo>
                      <a:lnTo>
                        <a:pt x="16" y="61"/>
                      </a:lnTo>
                      <a:lnTo>
                        <a:pt x="21" y="56"/>
                      </a:lnTo>
                      <a:lnTo>
                        <a:pt x="26" y="56"/>
                      </a:lnTo>
                      <a:lnTo>
                        <a:pt x="31" y="61"/>
                      </a:lnTo>
                      <a:lnTo>
                        <a:pt x="36" y="56"/>
                      </a:lnTo>
                      <a:lnTo>
                        <a:pt x="51" y="51"/>
                      </a:lnTo>
                      <a:lnTo>
                        <a:pt x="56" y="46"/>
                      </a:lnTo>
                      <a:lnTo>
                        <a:pt x="56" y="41"/>
                      </a:lnTo>
                      <a:lnTo>
                        <a:pt x="51" y="41"/>
                      </a:lnTo>
                      <a:lnTo>
                        <a:pt x="51" y="36"/>
                      </a:lnTo>
                      <a:lnTo>
                        <a:pt x="51" y="30"/>
                      </a:lnTo>
                      <a:lnTo>
                        <a:pt x="46" y="25"/>
                      </a:lnTo>
                      <a:lnTo>
                        <a:pt x="46" y="20"/>
                      </a:lnTo>
                      <a:lnTo>
                        <a:pt x="46" y="20"/>
                      </a:lnTo>
                      <a:lnTo>
                        <a:pt x="56" y="20"/>
                      </a:lnTo>
                      <a:lnTo>
                        <a:pt x="71" y="25"/>
                      </a:lnTo>
                      <a:lnTo>
                        <a:pt x="81" y="25"/>
                      </a:lnTo>
                      <a:lnTo>
                        <a:pt x="86" y="25"/>
                      </a:lnTo>
                      <a:lnTo>
                        <a:pt x="92" y="25"/>
                      </a:lnTo>
                      <a:lnTo>
                        <a:pt x="97" y="25"/>
                      </a:lnTo>
                      <a:lnTo>
                        <a:pt x="107" y="25"/>
                      </a:lnTo>
                      <a:lnTo>
                        <a:pt x="112" y="25"/>
                      </a:lnTo>
                      <a:lnTo>
                        <a:pt x="122" y="15"/>
                      </a:lnTo>
                      <a:lnTo>
                        <a:pt x="127" y="10"/>
                      </a:lnTo>
                      <a:lnTo>
                        <a:pt x="137" y="5"/>
                      </a:lnTo>
                      <a:lnTo>
                        <a:pt x="137" y="5"/>
                      </a:lnTo>
                      <a:lnTo>
                        <a:pt x="142" y="10"/>
                      </a:lnTo>
                      <a:lnTo>
                        <a:pt x="147" y="10"/>
                      </a:lnTo>
                      <a:lnTo>
                        <a:pt x="152" y="10"/>
                      </a:lnTo>
                      <a:lnTo>
                        <a:pt x="157" y="5"/>
                      </a:lnTo>
                      <a:lnTo>
                        <a:pt x="162" y="5"/>
                      </a:lnTo>
                      <a:lnTo>
                        <a:pt x="162" y="0"/>
                      </a:lnTo>
                      <a:lnTo>
                        <a:pt x="168" y="0"/>
                      </a:lnTo>
                      <a:lnTo>
                        <a:pt x="168" y="5"/>
                      </a:lnTo>
                      <a:lnTo>
                        <a:pt x="173" y="5"/>
                      </a:lnTo>
                      <a:lnTo>
                        <a:pt x="178" y="0"/>
                      </a:lnTo>
                      <a:lnTo>
                        <a:pt x="183" y="5"/>
                      </a:lnTo>
                      <a:lnTo>
                        <a:pt x="188" y="5"/>
                      </a:lnTo>
                      <a:lnTo>
                        <a:pt x="193" y="10"/>
                      </a:lnTo>
                      <a:lnTo>
                        <a:pt x="193" y="10"/>
                      </a:lnTo>
                      <a:lnTo>
                        <a:pt x="198" y="5"/>
                      </a:lnTo>
                      <a:lnTo>
                        <a:pt x="203" y="5"/>
                      </a:lnTo>
                      <a:lnTo>
                        <a:pt x="208" y="10"/>
                      </a:lnTo>
                      <a:lnTo>
                        <a:pt x="203" y="15"/>
                      </a:lnTo>
                      <a:lnTo>
                        <a:pt x="203" y="15"/>
                      </a:lnTo>
                      <a:lnTo>
                        <a:pt x="213" y="20"/>
                      </a:lnTo>
                      <a:lnTo>
                        <a:pt x="213" y="20"/>
                      </a:lnTo>
                      <a:lnTo>
                        <a:pt x="213" y="25"/>
                      </a:lnTo>
                      <a:lnTo>
                        <a:pt x="218" y="30"/>
                      </a:lnTo>
                      <a:lnTo>
                        <a:pt x="218" y="30"/>
                      </a:lnTo>
                      <a:lnTo>
                        <a:pt x="208" y="36"/>
                      </a:lnTo>
                      <a:lnTo>
                        <a:pt x="208" y="46"/>
                      </a:lnTo>
                      <a:lnTo>
                        <a:pt x="203" y="51"/>
                      </a:lnTo>
                      <a:lnTo>
                        <a:pt x="208" y="56"/>
                      </a:lnTo>
                      <a:lnTo>
                        <a:pt x="208" y="61"/>
                      </a:lnTo>
                      <a:lnTo>
                        <a:pt x="203" y="61"/>
                      </a:lnTo>
                      <a:lnTo>
                        <a:pt x="203" y="61"/>
                      </a:lnTo>
                      <a:lnTo>
                        <a:pt x="198" y="71"/>
                      </a:lnTo>
                      <a:lnTo>
                        <a:pt x="203" y="76"/>
                      </a:lnTo>
                      <a:lnTo>
                        <a:pt x="198" y="81"/>
                      </a:lnTo>
                      <a:lnTo>
                        <a:pt x="193" y="86"/>
                      </a:lnTo>
                      <a:lnTo>
                        <a:pt x="188" y="96"/>
                      </a:lnTo>
                      <a:lnTo>
                        <a:pt x="183" y="106"/>
                      </a:lnTo>
                      <a:lnTo>
                        <a:pt x="178" y="101"/>
                      </a:lnTo>
                      <a:lnTo>
                        <a:pt x="173" y="101"/>
                      </a:lnTo>
                      <a:lnTo>
                        <a:pt x="168" y="101"/>
                      </a:lnTo>
                      <a:lnTo>
                        <a:pt x="168" y="106"/>
                      </a:lnTo>
                      <a:lnTo>
                        <a:pt x="168" y="111"/>
                      </a:lnTo>
                      <a:lnTo>
                        <a:pt x="162" y="111"/>
                      </a:lnTo>
                      <a:lnTo>
                        <a:pt x="162" y="106"/>
                      </a:lnTo>
                      <a:lnTo>
                        <a:pt x="157" y="111"/>
                      </a:lnTo>
                      <a:lnTo>
                        <a:pt x="157" y="111"/>
                      </a:lnTo>
                      <a:lnTo>
                        <a:pt x="147" y="111"/>
                      </a:lnTo>
                      <a:lnTo>
                        <a:pt x="147" y="111"/>
                      </a:lnTo>
                      <a:lnTo>
                        <a:pt x="142" y="111"/>
                      </a:lnTo>
                      <a:lnTo>
                        <a:pt x="142" y="117"/>
                      </a:lnTo>
                      <a:lnTo>
                        <a:pt x="142" y="117"/>
                      </a:lnTo>
                      <a:lnTo>
                        <a:pt x="137" y="122"/>
                      </a:lnTo>
                      <a:lnTo>
                        <a:pt x="137" y="127"/>
                      </a:lnTo>
                      <a:lnTo>
                        <a:pt x="132" y="137"/>
                      </a:lnTo>
                    </a:path>
                  </a:pathLst>
                </a:custGeom>
                <a:grpFill/>
                <a:ln w="3175" cap="rnd">
                  <a:noFill/>
                  <a:prstDash val="solid"/>
                  <a:miter lim="800000"/>
                  <a:headEnd/>
                  <a:tailEnd/>
                </a:ln>
              </p:spPr>
              <p:txBody>
                <a:bodyPr/>
                <a:lstStyle/>
                <a:p>
                  <a:endParaRPr lang="en-US"/>
                </a:p>
              </p:txBody>
            </p:sp>
            <p:sp>
              <p:nvSpPr>
                <p:cNvPr id="161" name="Freeform 147">
                  <a:extLst>
                    <a:ext uri="{FF2B5EF4-FFF2-40B4-BE49-F238E27FC236}">
                      <a16:creationId xmlns:a16="http://schemas.microsoft.com/office/drawing/2014/main" id="{A636803B-5215-4DC0-96E3-6A9A84DA4B2C}"/>
                    </a:ext>
                  </a:extLst>
                </p:cNvPr>
                <p:cNvSpPr>
                  <a:spLocks/>
                </p:cNvSpPr>
                <p:nvPr/>
              </p:nvSpPr>
              <p:spPr bwMode="auto">
                <a:xfrm>
                  <a:off x="4464051" y="3914775"/>
                  <a:ext cx="312738" cy="239713"/>
                </a:xfrm>
                <a:custGeom>
                  <a:avLst/>
                  <a:gdLst>
                    <a:gd name="T0" fmla="*/ 0 w 197"/>
                    <a:gd name="T1" fmla="*/ 126 h 151"/>
                    <a:gd name="T2" fmla="*/ 0 w 197"/>
                    <a:gd name="T3" fmla="*/ 126 h 151"/>
                    <a:gd name="T4" fmla="*/ 5 w 197"/>
                    <a:gd name="T5" fmla="*/ 121 h 151"/>
                    <a:gd name="T6" fmla="*/ 35 w 197"/>
                    <a:gd name="T7" fmla="*/ 116 h 151"/>
                    <a:gd name="T8" fmla="*/ 35 w 197"/>
                    <a:gd name="T9" fmla="*/ 116 h 151"/>
                    <a:gd name="T10" fmla="*/ 40 w 197"/>
                    <a:gd name="T11" fmla="*/ 111 h 151"/>
                    <a:gd name="T12" fmla="*/ 50 w 197"/>
                    <a:gd name="T13" fmla="*/ 111 h 151"/>
                    <a:gd name="T14" fmla="*/ 60 w 197"/>
                    <a:gd name="T15" fmla="*/ 101 h 151"/>
                    <a:gd name="T16" fmla="*/ 65 w 197"/>
                    <a:gd name="T17" fmla="*/ 96 h 151"/>
                    <a:gd name="T18" fmla="*/ 71 w 197"/>
                    <a:gd name="T19" fmla="*/ 96 h 151"/>
                    <a:gd name="T20" fmla="*/ 106 w 197"/>
                    <a:gd name="T21" fmla="*/ 65 h 151"/>
                    <a:gd name="T22" fmla="*/ 116 w 197"/>
                    <a:gd name="T23" fmla="*/ 45 h 151"/>
                    <a:gd name="T24" fmla="*/ 121 w 197"/>
                    <a:gd name="T25" fmla="*/ 25 h 151"/>
                    <a:gd name="T26" fmla="*/ 126 w 197"/>
                    <a:gd name="T27" fmla="*/ 15 h 151"/>
                    <a:gd name="T28" fmla="*/ 126 w 197"/>
                    <a:gd name="T29" fmla="*/ 10 h 151"/>
                    <a:gd name="T30" fmla="*/ 126 w 197"/>
                    <a:gd name="T31" fmla="*/ 5 h 151"/>
                    <a:gd name="T32" fmla="*/ 131 w 197"/>
                    <a:gd name="T33" fmla="*/ 5 h 151"/>
                    <a:gd name="T34" fmla="*/ 136 w 197"/>
                    <a:gd name="T35" fmla="*/ 5 h 151"/>
                    <a:gd name="T36" fmla="*/ 147 w 197"/>
                    <a:gd name="T37" fmla="*/ 0 h 151"/>
                    <a:gd name="T38" fmla="*/ 152 w 197"/>
                    <a:gd name="T39" fmla="*/ 0 h 151"/>
                    <a:gd name="T40" fmla="*/ 162 w 197"/>
                    <a:gd name="T41" fmla="*/ 0 h 151"/>
                    <a:gd name="T42" fmla="*/ 167 w 197"/>
                    <a:gd name="T43" fmla="*/ 5 h 151"/>
                    <a:gd name="T44" fmla="*/ 172 w 197"/>
                    <a:gd name="T45" fmla="*/ 20 h 151"/>
                    <a:gd name="T46" fmla="*/ 182 w 197"/>
                    <a:gd name="T47" fmla="*/ 15 h 151"/>
                    <a:gd name="T48" fmla="*/ 182 w 197"/>
                    <a:gd name="T49" fmla="*/ 25 h 151"/>
                    <a:gd name="T50" fmla="*/ 177 w 197"/>
                    <a:gd name="T51" fmla="*/ 35 h 151"/>
                    <a:gd name="T52" fmla="*/ 192 w 197"/>
                    <a:gd name="T53" fmla="*/ 50 h 151"/>
                    <a:gd name="T54" fmla="*/ 197 w 197"/>
                    <a:gd name="T55" fmla="*/ 55 h 151"/>
                    <a:gd name="T56" fmla="*/ 197 w 197"/>
                    <a:gd name="T57" fmla="*/ 65 h 151"/>
                    <a:gd name="T58" fmla="*/ 182 w 197"/>
                    <a:gd name="T59" fmla="*/ 70 h 151"/>
                    <a:gd name="T60" fmla="*/ 187 w 197"/>
                    <a:gd name="T61" fmla="*/ 75 h 151"/>
                    <a:gd name="T62" fmla="*/ 187 w 197"/>
                    <a:gd name="T63" fmla="*/ 86 h 151"/>
                    <a:gd name="T64" fmla="*/ 182 w 197"/>
                    <a:gd name="T65" fmla="*/ 91 h 151"/>
                    <a:gd name="T66" fmla="*/ 182 w 197"/>
                    <a:gd name="T67" fmla="*/ 96 h 151"/>
                    <a:gd name="T68" fmla="*/ 177 w 197"/>
                    <a:gd name="T69" fmla="*/ 106 h 151"/>
                    <a:gd name="T70" fmla="*/ 177 w 197"/>
                    <a:gd name="T71" fmla="*/ 121 h 151"/>
                    <a:gd name="T72" fmla="*/ 177 w 197"/>
                    <a:gd name="T73" fmla="*/ 131 h 151"/>
                    <a:gd name="T74" fmla="*/ 172 w 197"/>
                    <a:gd name="T75" fmla="*/ 136 h 151"/>
                    <a:gd name="T76" fmla="*/ 162 w 197"/>
                    <a:gd name="T77" fmla="*/ 131 h 151"/>
                    <a:gd name="T78" fmla="*/ 152 w 197"/>
                    <a:gd name="T79" fmla="*/ 131 h 151"/>
                    <a:gd name="T80" fmla="*/ 147 w 197"/>
                    <a:gd name="T81" fmla="*/ 126 h 151"/>
                    <a:gd name="T82" fmla="*/ 141 w 197"/>
                    <a:gd name="T83" fmla="*/ 131 h 151"/>
                    <a:gd name="T84" fmla="*/ 131 w 197"/>
                    <a:gd name="T85" fmla="*/ 136 h 151"/>
                    <a:gd name="T86" fmla="*/ 121 w 197"/>
                    <a:gd name="T87" fmla="*/ 136 h 151"/>
                    <a:gd name="T88" fmla="*/ 116 w 197"/>
                    <a:gd name="T89" fmla="*/ 131 h 151"/>
                    <a:gd name="T90" fmla="*/ 101 w 197"/>
                    <a:gd name="T91" fmla="*/ 141 h 151"/>
                    <a:gd name="T92" fmla="*/ 86 w 197"/>
                    <a:gd name="T93" fmla="*/ 151 h 151"/>
                    <a:gd name="T94" fmla="*/ 71 w 197"/>
                    <a:gd name="T95" fmla="*/ 151 h 151"/>
                    <a:gd name="T96" fmla="*/ 60 w 197"/>
                    <a:gd name="T97" fmla="*/ 151 h 151"/>
                    <a:gd name="T98" fmla="*/ 35 w 197"/>
                    <a:gd name="T99" fmla="*/ 146 h 151"/>
                    <a:gd name="T100" fmla="*/ 25 w 197"/>
                    <a:gd name="T101" fmla="*/ 146 h 151"/>
                    <a:gd name="T102" fmla="*/ 20 w 197"/>
                    <a:gd name="T103" fmla="*/ 146 h 151"/>
                    <a:gd name="T104" fmla="*/ 10 w 197"/>
                    <a:gd name="T105" fmla="*/ 141 h 151"/>
                    <a:gd name="T106" fmla="*/ 10 w 197"/>
                    <a:gd name="T107" fmla="*/ 136 h 151"/>
                    <a:gd name="T108" fmla="*/ 5 w 197"/>
                    <a:gd name="T109" fmla="*/ 136 h 151"/>
                    <a:gd name="T110" fmla="*/ 0 w 197"/>
                    <a:gd name="T111" fmla="*/ 136 h 151"/>
                    <a:gd name="T112" fmla="*/ 0 w 197"/>
                    <a:gd name="T113" fmla="*/ 12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51">
                      <a:moveTo>
                        <a:pt x="0" y="126"/>
                      </a:moveTo>
                      <a:lnTo>
                        <a:pt x="0" y="126"/>
                      </a:lnTo>
                      <a:lnTo>
                        <a:pt x="0" y="126"/>
                      </a:lnTo>
                      <a:lnTo>
                        <a:pt x="0" y="126"/>
                      </a:lnTo>
                      <a:lnTo>
                        <a:pt x="5" y="126"/>
                      </a:lnTo>
                      <a:lnTo>
                        <a:pt x="5" y="121"/>
                      </a:lnTo>
                      <a:lnTo>
                        <a:pt x="10" y="116"/>
                      </a:lnTo>
                      <a:lnTo>
                        <a:pt x="35" y="116"/>
                      </a:lnTo>
                      <a:lnTo>
                        <a:pt x="35" y="116"/>
                      </a:lnTo>
                      <a:lnTo>
                        <a:pt x="35" y="116"/>
                      </a:lnTo>
                      <a:lnTo>
                        <a:pt x="40" y="116"/>
                      </a:lnTo>
                      <a:lnTo>
                        <a:pt x="40" y="111"/>
                      </a:lnTo>
                      <a:lnTo>
                        <a:pt x="45" y="111"/>
                      </a:lnTo>
                      <a:lnTo>
                        <a:pt x="50" y="111"/>
                      </a:lnTo>
                      <a:lnTo>
                        <a:pt x="55" y="106"/>
                      </a:lnTo>
                      <a:lnTo>
                        <a:pt x="60" y="101"/>
                      </a:lnTo>
                      <a:lnTo>
                        <a:pt x="60" y="96"/>
                      </a:lnTo>
                      <a:lnTo>
                        <a:pt x="65" y="96"/>
                      </a:lnTo>
                      <a:lnTo>
                        <a:pt x="71" y="96"/>
                      </a:lnTo>
                      <a:lnTo>
                        <a:pt x="71" y="96"/>
                      </a:lnTo>
                      <a:lnTo>
                        <a:pt x="96" y="81"/>
                      </a:lnTo>
                      <a:lnTo>
                        <a:pt x="106" y="65"/>
                      </a:lnTo>
                      <a:lnTo>
                        <a:pt x="111" y="55"/>
                      </a:lnTo>
                      <a:lnTo>
                        <a:pt x="116" y="45"/>
                      </a:lnTo>
                      <a:lnTo>
                        <a:pt x="121" y="35"/>
                      </a:lnTo>
                      <a:lnTo>
                        <a:pt x="121" y="25"/>
                      </a:lnTo>
                      <a:lnTo>
                        <a:pt x="121" y="20"/>
                      </a:lnTo>
                      <a:lnTo>
                        <a:pt x="126" y="15"/>
                      </a:lnTo>
                      <a:lnTo>
                        <a:pt x="126" y="15"/>
                      </a:lnTo>
                      <a:lnTo>
                        <a:pt x="126" y="10"/>
                      </a:lnTo>
                      <a:lnTo>
                        <a:pt x="126" y="5"/>
                      </a:lnTo>
                      <a:lnTo>
                        <a:pt x="126" y="5"/>
                      </a:lnTo>
                      <a:lnTo>
                        <a:pt x="126" y="5"/>
                      </a:lnTo>
                      <a:lnTo>
                        <a:pt x="131" y="5"/>
                      </a:lnTo>
                      <a:lnTo>
                        <a:pt x="131" y="5"/>
                      </a:lnTo>
                      <a:lnTo>
                        <a:pt x="136" y="5"/>
                      </a:lnTo>
                      <a:lnTo>
                        <a:pt x="147" y="0"/>
                      </a:lnTo>
                      <a:lnTo>
                        <a:pt x="147" y="0"/>
                      </a:lnTo>
                      <a:lnTo>
                        <a:pt x="152" y="0"/>
                      </a:lnTo>
                      <a:lnTo>
                        <a:pt x="152" y="0"/>
                      </a:lnTo>
                      <a:lnTo>
                        <a:pt x="152" y="0"/>
                      </a:lnTo>
                      <a:lnTo>
                        <a:pt x="162" y="0"/>
                      </a:lnTo>
                      <a:lnTo>
                        <a:pt x="167" y="0"/>
                      </a:lnTo>
                      <a:lnTo>
                        <a:pt x="167" y="5"/>
                      </a:lnTo>
                      <a:lnTo>
                        <a:pt x="167" y="15"/>
                      </a:lnTo>
                      <a:lnTo>
                        <a:pt x="172" y="20"/>
                      </a:lnTo>
                      <a:lnTo>
                        <a:pt x="177" y="20"/>
                      </a:lnTo>
                      <a:lnTo>
                        <a:pt x="182" y="15"/>
                      </a:lnTo>
                      <a:lnTo>
                        <a:pt x="187" y="15"/>
                      </a:lnTo>
                      <a:lnTo>
                        <a:pt x="182" y="25"/>
                      </a:lnTo>
                      <a:lnTo>
                        <a:pt x="182" y="30"/>
                      </a:lnTo>
                      <a:lnTo>
                        <a:pt x="177" y="35"/>
                      </a:lnTo>
                      <a:lnTo>
                        <a:pt x="187" y="40"/>
                      </a:lnTo>
                      <a:lnTo>
                        <a:pt x="192" y="50"/>
                      </a:lnTo>
                      <a:lnTo>
                        <a:pt x="192" y="55"/>
                      </a:lnTo>
                      <a:lnTo>
                        <a:pt x="197" y="55"/>
                      </a:lnTo>
                      <a:lnTo>
                        <a:pt x="197" y="60"/>
                      </a:lnTo>
                      <a:lnTo>
                        <a:pt x="197" y="65"/>
                      </a:lnTo>
                      <a:lnTo>
                        <a:pt x="187" y="65"/>
                      </a:lnTo>
                      <a:lnTo>
                        <a:pt x="182" y="70"/>
                      </a:lnTo>
                      <a:lnTo>
                        <a:pt x="182" y="70"/>
                      </a:lnTo>
                      <a:lnTo>
                        <a:pt x="187" y="75"/>
                      </a:lnTo>
                      <a:lnTo>
                        <a:pt x="187" y="81"/>
                      </a:lnTo>
                      <a:lnTo>
                        <a:pt x="187" y="86"/>
                      </a:lnTo>
                      <a:lnTo>
                        <a:pt x="187" y="86"/>
                      </a:lnTo>
                      <a:lnTo>
                        <a:pt x="182" y="91"/>
                      </a:lnTo>
                      <a:lnTo>
                        <a:pt x="182" y="91"/>
                      </a:lnTo>
                      <a:lnTo>
                        <a:pt x="182" y="96"/>
                      </a:lnTo>
                      <a:lnTo>
                        <a:pt x="182" y="96"/>
                      </a:lnTo>
                      <a:lnTo>
                        <a:pt x="177" y="106"/>
                      </a:lnTo>
                      <a:lnTo>
                        <a:pt x="177" y="111"/>
                      </a:lnTo>
                      <a:lnTo>
                        <a:pt x="177" y="121"/>
                      </a:lnTo>
                      <a:lnTo>
                        <a:pt x="177" y="131"/>
                      </a:lnTo>
                      <a:lnTo>
                        <a:pt x="177" y="131"/>
                      </a:lnTo>
                      <a:lnTo>
                        <a:pt x="172" y="136"/>
                      </a:lnTo>
                      <a:lnTo>
                        <a:pt x="172" y="136"/>
                      </a:lnTo>
                      <a:lnTo>
                        <a:pt x="167" y="131"/>
                      </a:lnTo>
                      <a:lnTo>
                        <a:pt x="162" y="131"/>
                      </a:lnTo>
                      <a:lnTo>
                        <a:pt x="157" y="126"/>
                      </a:lnTo>
                      <a:lnTo>
                        <a:pt x="152" y="131"/>
                      </a:lnTo>
                      <a:lnTo>
                        <a:pt x="147" y="131"/>
                      </a:lnTo>
                      <a:lnTo>
                        <a:pt x="147" y="126"/>
                      </a:lnTo>
                      <a:lnTo>
                        <a:pt x="141" y="126"/>
                      </a:lnTo>
                      <a:lnTo>
                        <a:pt x="141" y="131"/>
                      </a:lnTo>
                      <a:lnTo>
                        <a:pt x="136" y="131"/>
                      </a:lnTo>
                      <a:lnTo>
                        <a:pt x="131" y="136"/>
                      </a:lnTo>
                      <a:lnTo>
                        <a:pt x="126" y="136"/>
                      </a:lnTo>
                      <a:lnTo>
                        <a:pt x="121" y="136"/>
                      </a:lnTo>
                      <a:lnTo>
                        <a:pt x="116" y="131"/>
                      </a:lnTo>
                      <a:lnTo>
                        <a:pt x="116" y="131"/>
                      </a:lnTo>
                      <a:lnTo>
                        <a:pt x="106" y="136"/>
                      </a:lnTo>
                      <a:lnTo>
                        <a:pt x="101" y="141"/>
                      </a:lnTo>
                      <a:lnTo>
                        <a:pt x="91" y="151"/>
                      </a:lnTo>
                      <a:lnTo>
                        <a:pt x="86" y="151"/>
                      </a:lnTo>
                      <a:lnTo>
                        <a:pt x="76" y="151"/>
                      </a:lnTo>
                      <a:lnTo>
                        <a:pt x="71" y="151"/>
                      </a:lnTo>
                      <a:lnTo>
                        <a:pt x="65" y="151"/>
                      </a:lnTo>
                      <a:lnTo>
                        <a:pt x="60" y="151"/>
                      </a:lnTo>
                      <a:lnTo>
                        <a:pt x="50" y="151"/>
                      </a:lnTo>
                      <a:lnTo>
                        <a:pt x="35" y="146"/>
                      </a:lnTo>
                      <a:lnTo>
                        <a:pt x="25" y="146"/>
                      </a:lnTo>
                      <a:lnTo>
                        <a:pt x="25" y="146"/>
                      </a:lnTo>
                      <a:lnTo>
                        <a:pt x="25" y="146"/>
                      </a:lnTo>
                      <a:lnTo>
                        <a:pt x="20" y="146"/>
                      </a:lnTo>
                      <a:lnTo>
                        <a:pt x="15" y="146"/>
                      </a:lnTo>
                      <a:lnTo>
                        <a:pt x="10" y="141"/>
                      </a:lnTo>
                      <a:lnTo>
                        <a:pt x="10" y="141"/>
                      </a:lnTo>
                      <a:lnTo>
                        <a:pt x="10" y="136"/>
                      </a:lnTo>
                      <a:lnTo>
                        <a:pt x="5" y="136"/>
                      </a:lnTo>
                      <a:lnTo>
                        <a:pt x="5" y="136"/>
                      </a:lnTo>
                      <a:lnTo>
                        <a:pt x="0" y="136"/>
                      </a:lnTo>
                      <a:lnTo>
                        <a:pt x="0" y="136"/>
                      </a:lnTo>
                      <a:lnTo>
                        <a:pt x="0" y="131"/>
                      </a:lnTo>
                      <a:lnTo>
                        <a:pt x="0" y="126"/>
                      </a:lnTo>
                      <a:lnTo>
                        <a:pt x="0" y="126"/>
                      </a:lnTo>
                    </a:path>
                  </a:pathLst>
                </a:custGeom>
                <a:grpFill/>
                <a:ln w="3175" cap="rnd">
                  <a:noFill/>
                  <a:prstDash val="solid"/>
                  <a:miter lim="800000"/>
                  <a:headEnd/>
                  <a:tailEnd/>
                </a:ln>
              </p:spPr>
              <p:txBody>
                <a:bodyPr/>
                <a:lstStyle/>
                <a:p>
                  <a:endParaRPr lang="en-US"/>
                </a:p>
              </p:txBody>
            </p:sp>
            <p:sp>
              <p:nvSpPr>
                <p:cNvPr id="162" name="Freeform 148">
                  <a:extLst>
                    <a:ext uri="{FF2B5EF4-FFF2-40B4-BE49-F238E27FC236}">
                      <a16:creationId xmlns:a16="http://schemas.microsoft.com/office/drawing/2014/main" id="{2DA2B014-27F7-4C0C-876A-462F86C40C74}"/>
                    </a:ext>
                  </a:extLst>
                </p:cNvPr>
                <p:cNvSpPr>
                  <a:spLocks/>
                </p:cNvSpPr>
                <p:nvPr/>
              </p:nvSpPr>
              <p:spPr bwMode="auto">
                <a:xfrm>
                  <a:off x="4270376" y="4106863"/>
                  <a:ext cx="249238" cy="249238"/>
                </a:xfrm>
                <a:custGeom>
                  <a:avLst/>
                  <a:gdLst>
                    <a:gd name="T0" fmla="*/ 127 w 157"/>
                    <a:gd name="T1" fmla="*/ 116 h 157"/>
                    <a:gd name="T2" fmla="*/ 117 w 157"/>
                    <a:gd name="T3" fmla="*/ 132 h 157"/>
                    <a:gd name="T4" fmla="*/ 112 w 157"/>
                    <a:gd name="T5" fmla="*/ 142 h 157"/>
                    <a:gd name="T6" fmla="*/ 101 w 157"/>
                    <a:gd name="T7" fmla="*/ 142 h 157"/>
                    <a:gd name="T8" fmla="*/ 76 w 157"/>
                    <a:gd name="T9" fmla="*/ 147 h 157"/>
                    <a:gd name="T10" fmla="*/ 66 w 157"/>
                    <a:gd name="T11" fmla="*/ 157 h 157"/>
                    <a:gd name="T12" fmla="*/ 51 w 157"/>
                    <a:gd name="T13" fmla="*/ 147 h 157"/>
                    <a:gd name="T14" fmla="*/ 36 w 157"/>
                    <a:gd name="T15" fmla="*/ 132 h 157"/>
                    <a:gd name="T16" fmla="*/ 51 w 157"/>
                    <a:gd name="T17" fmla="*/ 127 h 157"/>
                    <a:gd name="T18" fmla="*/ 56 w 157"/>
                    <a:gd name="T19" fmla="*/ 127 h 157"/>
                    <a:gd name="T20" fmla="*/ 76 w 157"/>
                    <a:gd name="T21" fmla="*/ 122 h 157"/>
                    <a:gd name="T22" fmla="*/ 86 w 157"/>
                    <a:gd name="T23" fmla="*/ 122 h 157"/>
                    <a:gd name="T24" fmla="*/ 91 w 157"/>
                    <a:gd name="T25" fmla="*/ 96 h 157"/>
                    <a:gd name="T26" fmla="*/ 71 w 157"/>
                    <a:gd name="T27" fmla="*/ 101 h 157"/>
                    <a:gd name="T28" fmla="*/ 76 w 157"/>
                    <a:gd name="T29" fmla="*/ 106 h 157"/>
                    <a:gd name="T30" fmla="*/ 71 w 157"/>
                    <a:gd name="T31" fmla="*/ 116 h 157"/>
                    <a:gd name="T32" fmla="*/ 25 w 157"/>
                    <a:gd name="T33" fmla="*/ 116 h 157"/>
                    <a:gd name="T34" fmla="*/ 20 w 157"/>
                    <a:gd name="T35" fmla="*/ 122 h 157"/>
                    <a:gd name="T36" fmla="*/ 15 w 157"/>
                    <a:gd name="T37" fmla="*/ 111 h 157"/>
                    <a:gd name="T38" fmla="*/ 25 w 157"/>
                    <a:gd name="T39" fmla="*/ 101 h 157"/>
                    <a:gd name="T40" fmla="*/ 36 w 157"/>
                    <a:gd name="T41" fmla="*/ 96 h 157"/>
                    <a:gd name="T42" fmla="*/ 36 w 157"/>
                    <a:gd name="T43" fmla="*/ 76 h 157"/>
                    <a:gd name="T44" fmla="*/ 20 w 157"/>
                    <a:gd name="T45" fmla="*/ 71 h 157"/>
                    <a:gd name="T46" fmla="*/ 0 w 157"/>
                    <a:gd name="T47" fmla="*/ 71 h 157"/>
                    <a:gd name="T48" fmla="*/ 5 w 157"/>
                    <a:gd name="T49" fmla="*/ 66 h 157"/>
                    <a:gd name="T50" fmla="*/ 5 w 157"/>
                    <a:gd name="T51" fmla="*/ 61 h 157"/>
                    <a:gd name="T52" fmla="*/ 15 w 157"/>
                    <a:gd name="T53" fmla="*/ 56 h 157"/>
                    <a:gd name="T54" fmla="*/ 41 w 157"/>
                    <a:gd name="T55" fmla="*/ 46 h 157"/>
                    <a:gd name="T56" fmla="*/ 51 w 157"/>
                    <a:gd name="T57" fmla="*/ 30 h 157"/>
                    <a:gd name="T58" fmla="*/ 51 w 157"/>
                    <a:gd name="T59" fmla="*/ 25 h 157"/>
                    <a:gd name="T60" fmla="*/ 71 w 157"/>
                    <a:gd name="T61" fmla="*/ 30 h 157"/>
                    <a:gd name="T62" fmla="*/ 86 w 157"/>
                    <a:gd name="T63" fmla="*/ 30 h 157"/>
                    <a:gd name="T64" fmla="*/ 91 w 157"/>
                    <a:gd name="T65" fmla="*/ 20 h 157"/>
                    <a:gd name="T66" fmla="*/ 106 w 157"/>
                    <a:gd name="T67" fmla="*/ 15 h 157"/>
                    <a:gd name="T68" fmla="*/ 122 w 157"/>
                    <a:gd name="T69" fmla="*/ 0 h 157"/>
                    <a:gd name="T70" fmla="*/ 122 w 157"/>
                    <a:gd name="T71" fmla="*/ 5 h 157"/>
                    <a:gd name="T72" fmla="*/ 127 w 157"/>
                    <a:gd name="T73" fmla="*/ 15 h 157"/>
                    <a:gd name="T74" fmla="*/ 132 w 157"/>
                    <a:gd name="T75" fmla="*/ 20 h 157"/>
                    <a:gd name="T76" fmla="*/ 147 w 157"/>
                    <a:gd name="T77" fmla="*/ 25 h 157"/>
                    <a:gd name="T78" fmla="*/ 152 w 157"/>
                    <a:gd name="T79" fmla="*/ 46 h 157"/>
                    <a:gd name="T80" fmla="*/ 137 w 157"/>
                    <a:gd name="T81" fmla="*/ 61 h 157"/>
                    <a:gd name="T82" fmla="*/ 117 w 157"/>
                    <a:gd name="T83" fmla="*/ 66 h 157"/>
                    <a:gd name="T84" fmla="*/ 112 w 157"/>
                    <a:gd name="T85" fmla="*/ 76 h 157"/>
                    <a:gd name="T86" fmla="*/ 106 w 157"/>
                    <a:gd name="T87" fmla="*/ 86 h 157"/>
                    <a:gd name="T88" fmla="*/ 106 w 157"/>
                    <a:gd name="T89" fmla="*/ 91 h 157"/>
                    <a:gd name="T90" fmla="*/ 117 w 157"/>
                    <a:gd name="T91" fmla="*/ 91 h 157"/>
                    <a:gd name="T92" fmla="*/ 127 w 157"/>
                    <a:gd name="T93" fmla="*/ 91 h 157"/>
                    <a:gd name="T94" fmla="*/ 127 w 157"/>
                    <a:gd name="T95" fmla="*/ 11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57">
                      <a:moveTo>
                        <a:pt x="127" y="116"/>
                      </a:moveTo>
                      <a:lnTo>
                        <a:pt x="127" y="116"/>
                      </a:lnTo>
                      <a:lnTo>
                        <a:pt x="127" y="116"/>
                      </a:lnTo>
                      <a:lnTo>
                        <a:pt x="127" y="116"/>
                      </a:lnTo>
                      <a:lnTo>
                        <a:pt x="122" y="116"/>
                      </a:lnTo>
                      <a:lnTo>
                        <a:pt x="117" y="122"/>
                      </a:lnTo>
                      <a:lnTo>
                        <a:pt x="117" y="132"/>
                      </a:lnTo>
                      <a:lnTo>
                        <a:pt x="117" y="132"/>
                      </a:lnTo>
                      <a:lnTo>
                        <a:pt x="117" y="132"/>
                      </a:lnTo>
                      <a:lnTo>
                        <a:pt x="117" y="132"/>
                      </a:lnTo>
                      <a:lnTo>
                        <a:pt x="112" y="132"/>
                      </a:lnTo>
                      <a:lnTo>
                        <a:pt x="112" y="142"/>
                      </a:lnTo>
                      <a:lnTo>
                        <a:pt x="106" y="142"/>
                      </a:lnTo>
                      <a:lnTo>
                        <a:pt x="106" y="137"/>
                      </a:lnTo>
                      <a:lnTo>
                        <a:pt x="106" y="142"/>
                      </a:lnTo>
                      <a:lnTo>
                        <a:pt x="101" y="142"/>
                      </a:lnTo>
                      <a:lnTo>
                        <a:pt x="86" y="142"/>
                      </a:lnTo>
                      <a:lnTo>
                        <a:pt x="81" y="142"/>
                      </a:lnTo>
                      <a:lnTo>
                        <a:pt x="76" y="142"/>
                      </a:lnTo>
                      <a:lnTo>
                        <a:pt x="76" y="147"/>
                      </a:lnTo>
                      <a:lnTo>
                        <a:pt x="76" y="147"/>
                      </a:lnTo>
                      <a:lnTo>
                        <a:pt x="71" y="152"/>
                      </a:lnTo>
                      <a:lnTo>
                        <a:pt x="71" y="152"/>
                      </a:lnTo>
                      <a:lnTo>
                        <a:pt x="66" y="157"/>
                      </a:lnTo>
                      <a:lnTo>
                        <a:pt x="66" y="157"/>
                      </a:lnTo>
                      <a:lnTo>
                        <a:pt x="66" y="157"/>
                      </a:lnTo>
                      <a:lnTo>
                        <a:pt x="61" y="152"/>
                      </a:lnTo>
                      <a:lnTo>
                        <a:pt x="51" y="147"/>
                      </a:lnTo>
                      <a:lnTo>
                        <a:pt x="46" y="147"/>
                      </a:lnTo>
                      <a:lnTo>
                        <a:pt x="46" y="142"/>
                      </a:lnTo>
                      <a:lnTo>
                        <a:pt x="46" y="137"/>
                      </a:lnTo>
                      <a:lnTo>
                        <a:pt x="36" y="132"/>
                      </a:lnTo>
                      <a:lnTo>
                        <a:pt x="36" y="127"/>
                      </a:lnTo>
                      <a:lnTo>
                        <a:pt x="36" y="127"/>
                      </a:lnTo>
                      <a:lnTo>
                        <a:pt x="51" y="132"/>
                      </a:lnTo>
                      <a:lnTo>
                        <a:pt x="51" y="127"/>
                      </a:lnTo>
                      <a:lnTo>
                        <a:pt x="51" y="127"/>
                      </a:lnTo>
                      <a:lnTo>
                        <a:pt x="46" y="127"/>
                      </a:lnTo>
                      <a:lnTo>
                        <a:pt x="51" y="127"/>
                      </a:lnTo>
                      <a:lnTo>
                        <a:pt x="56" y="127"/>
                      </a:lnTo>
                      <a:lnTo>
                        <a:pt x="56" y="127"/>
                      </a:lnTo>
                      <a:lnTo>
                        <a:pt x="61" y="127"/>
                      </a:lnTo>
                      <a:lnTo>
                        <a:pt x="66" y="122"/>
                      </a:lnTo>
                      <a:lnTo>
                        <a:pt x="76" y="122"/>
                      </a:lnTo>
                      <a:lnTo>
                        <a:pt x="81" y="122"/>
                      </a:lnTo>
                      <a:lnTo>
                        <a:pt x="81" y="122"/>
                      </a:lnTo>
                      <a:lnTo>
                        <a:pt x="86" y="122"/>
                      </a:lnTo>
                      <a:lnTo>
                        <a:pt x="86" y="122"/>
                      </a:lnTo>
                      <a:lnTo>
                        <a:pt x="81" y="111"/>
                      </a:lnTo>
                      <a:lnTo>
                        <a:pt x="81" y="106"/>
                      </a:lnTo>
                      <a:lnTo>
                        <a:pt x="86" y="101"/>
                      </a:lnTo>
                      <a:lnTo>
                        <a:pt x="91" y="96"/>
                      </a:lnTo>
                      <a:lnTo>
                        <a:pt x="91" y="96"/>
                      </a:lnTo>
                      <a:lnTo>
                        <a:pt x="91" y="96"/>
                      </a:lnTo>
                      <a:lnTo>
                        <a:pt x="81" y="101"/>
                      </a:lnTo>
                      <a:lnTo>
                        <a:pt x="71" y="101"/>
                      </a:lnTo>
                      <a:lnTo>
                        <a:pt x="71" y="101"/>
                      </a:lnTo>
                      <a:lnTo>
                        <a:pt x="71" y="101"/>
                      </a:lnTo>
                      <a:lnTo>
                        <a:pt x="76" y="101"/>
                      </a:lnTo>
                      <a:lnTo>
                        <a:pt x="76" y="106"/>
                      </a:lnTo>
                      <a:lnTo>
                        <a:pt x="76" y="111"/>
                      </a:lnTo>
                      <a:lnTo>
                        <a:pt x="76" y="111"/>
                      </a:lnTo>
                      <a:lnTo>
                        <a:pt x="76" y="116"/>
                      </a:lnTo>
                      <a:lnTo>
                        <a:pt x="71" y="116"/>
                      </a:lnTo>
                      <a:lnTo>
                        <a:pt x="61" y="122"/>
                      </a:lnTo>
                      <a:lnTo>
                        <a:pt x="56" y="122"/>
                      </a:lnTo>
                      <a:lnTo>
                        <a:pt x="31" y="116"/>
                      </a:lnTo>
                      <a:lnTo>
                        <a:pt x="25" y="116"/>
                      </a:lnTo>
                      <a:lnTo>
                        <a:pt x="25" y="122"/>
                      </a:lnTo>
                      <a:lnTo>
                        <a:pt x="25" y="127"/>
                      </a:lnTo>
                      <a:lnTo>
                        <a:pt x="20" y="127"/>
                      </a:lnTo>
                      <a:lnTo>
                        <a:pt x="20" y="122"/>
                      </a:lnTo>
                      <a:lnTo>
                        <a:pt x="20" y="122"/>
                      </a:lnTo>
                      <a:lnTo>
                        <a:pt x="15" y="111"/>
                      </a:lnTo>
                      <a:lnTo>
                        <a:pt x="10" y="111"/>
                      </a:lnTo>
                      <a:lnTo>
                        <a:pt x="15" y="111"/>
                      </a:lnTo>
                      <a:lnTo>
                        <a:pt x="15" y="111"/>
                      </a:lnTo>
                      <a:lnTo>
                        <a:pt x="20" y="106"/>
                      </a:lnTo>
                      <a:lnTo>
                        <a:pt x="20" y="106"/>
                      </a:lnTo>
                      <a:lnTo>
                        <a:pt x="25" y="101"/>
                      </a:lnTo>
                      <a:lnTo>
                        <a:pt x="31" y="101"/>
                      </a:lnTo>
                      <a:lnTo>
                        <a:pt x="36" y="101"/>
                      </a:lnTo>
                      <a:lnTo>
                        <a:pt x="36" y="96"/>
                      </a:lnTo>
                      <a:lnTo>
                        <a:pt x="36" y="96"/>
                      </a:lnTo>
                      <a:lnTo>
                        <a:pt x="36" y="86"/>
                      </a:lnTo>
                      <a:lnTo>
                        <a:pt x="36" y="81"/>
                      </a:lnTo>
                      <a:lnTo>
                        <a:pt x="36" y="81"/>
                      </a:lnTo>
                      <a:lnTo>
                        <a:pt x="36" y="76"/>
                      </a:lnTo>
                      <a:lnTo>
                        <a:pt x="36" y="71"/>
                      </a:lnTo>
                      <a:lnTo>
                        <a:pt x="31" y="76"/>
                      </a:lnTo>
                      <a:lnTo>
                        <a:pt x="31" y="71"/>
                      </a:lnTo>
                      <a:lnTo>
                        <a:pt x="20" y="71"/>
                      </a:lnTo>
                      <a:lnTo>
                        <a:pt x="20" y="66"/>
                      </a:lnTo>
                      <a:lnTo>
                        <a:pt x="15" y="71"/>
                      </a:lnTo>
                      <a:lnTo>
                        <a:pt x="5" y="71"/>
                      </a:lnTo>
                      <a:lnTo>
                        <a:pt x="0" y="71"/>
                      </a:lnTo>
                      <a:lnTo>
                        <a:pt x="5" y="71"/>
                      </a:lnTo>
                      <a:lnTo>
                        <a:pt x="5" y="71"/>
                      </a:lnTo>
                      <a:lnTo>
                        <a:pt x="5" y="66"/>
                      </a:lnTo>
                      <a:lnTo>
                        <a:pt x="5" y="66"/>
                      </a:lnTo>
                      <a:lnTo>
                        <a:pt x="5" y="66"/>
                      </a:lnTo>
                      <a:lnTo>
                        <a:pt x="5" y="61"/>
                      </a:lnTo>
                      <a:lnTo>
                        <a:pt x="5" y="61"/>
                      </a:lnTo>
                      <a:lnTo>
                        <a:pt x="5" y="61"/>
                      </a:lnTo>
                      <a:lnTo>
                        <a:pt x="5" y="56"/>
                      </a:lnTo>
                      <a:lnTo>
                        <a:pt x="5" y="56"/>
                      </a:lnTo>
                      <a:lnTo>
                        <a:pt x="15" y="56"/>
                      </a:lnTo>
                      <a:lnTo>
                        <a:pt x="15" y="56"/>
                      </a:lnTo>
                      <a:lnTo>
                        <a:pt x="25" y="46"/>
                      </a:lnTo>
                      <a:lnTo>
                        <a:pt x="25" y="46"/>
                      </a:lnTo>
                      <a:lnTo>
                        <a:pt x="31" y="46"/>
                      </a:lnTo>
                      <a:lnTo>
                        <a:pt x="41" y="46"/>
                      </a:lnTo>
                      <a:lnTo>
                        <a:pt x="46" y="41"/>
                      </a:lnTo>
                      <a:lnTo>
                        <a:pt x="46" y="30"/>
                      </a:lnTo>
                      <a:lnTo>
                        <a:pt x="51" y="30"/>
                      </a:lnTo>
                      <a:lnTo>
                        <a:pt x="51" y="30"/>
                      </a:lnTo>
                      <a:lnTo>
                        <a:pt x="46" y="25"/>
                      </a:lnTo>
                      <a:lnTo>
                        <a:pt x="46" y="25"/>
                      </a:lnTo>
                      <a:lnTo>
                        <a:pt x="51" y="25"/>
                      </a:lnTo>
                      <a:lnTo>
                        <a:pt x="51" y="25"/>
                      </a:lnTo>
                      <a:lnTo>
                        <a:pt x="56" y="25"/>
                      </a:lnTo>
                      <a:lnTo>
                        <a:pt x="61" y="25"/>
                      </a:lnTo>
                      <a:lnTo>
                        <a:pt x="71" y="30"/>
                      </a:lnTo>
                      <a:lnTo>
                        <a:pt x="71" y="30"/>
                      </a:lnTo>
                      <a:lnTo>
                        <a:pt x="81" y="30"/>
                      </a:lnTo>
                      <a:lnTo>
                        <a:pt x="76" y="25"/>
                      </a:lnTo>
                      <a:lnTo>
                        <a:pt x="81" y="25"/>
                      </a:lnTo>
                      <a:lnTo>
                        <a:pt x="86" y="30"/>
                      </a:lnTo>
                      <a:lnTo>
                        <a:pt x="91" y="30"/>
                      </a:lnTo>
                      <a:lnTo>
                        <a:pt x="96" y="30"/>
                      </a:lnTo>
                      <a:lnTo>
                        <a:pt x="96" y="25"/>
                      </a:lnTo>
                      <a:lnTo>
                        <a:pt x="91" y="20"/>
                      </a:lnTo>
                      <a:lnTo>
                        <a:pt x="96" y="20"/>
                      </a:lnTo>
                      <a:lnTo>
                        <a:pt x="96" y="20"/>
                      </a:lnTo>
                      <a:lnTo>
                        <a:pt x="101" y="20"/>
                      </a:lnTo>
                      <a:lnTo>
                        <a:pt x="106" y="15"/>
                      </a:lnTo>
                      <a:lnTo>
                        <a:pt x="106" y="10"/>
                      </a:lnTo>
                      <a:lnTo>
                        <a:pt x="112" y="5"/>
                      </a:lnTo>
                      <a:lnTo>
                        <a:pt x="117" y="0"/>
                      </a:lnTo>
                      <a:lnTo>
                        <a:pt x="122" y="0"/>
                      </a:lnTo>
                      <a:lnTo>
                        <a:pt x="122" y="5"/>
                      </a:lnTo>
                      <a:lnTo>
                        <a:pt x="122" y="5"/>
                      </a:lnTo>
                      <a:lnTo>
                        <a:pt x="122" y="5"/>
                      </a:lnTo>
                      <a:lnTo>
                        <a:pt x="122" y="5"/>
                      </a:lnTo>
                      <a:lnTo>
                        <a:pt x="122" y="10"/>
                      </a:lnTo>
                      <a:lnTo>
                        <a:pt x="122" y="15"/>
                      </a:lnTo>
                      <a:lnTo>
                        <a:pt x="122" y="15"/>
                      </a:lnTo>
                      <a:lnTo>
                        <a:pt x="127" y="15"/>
                      </a:lnTo>
                      <a:lnTo>
                        <a:pt x="127" y="15"/>
                      </a:lnTo>
                      <a:lnTo>
                        <a:pt x="132" y="15"/>
                      </a:lnTo>
                      <a:lnTo>
                        <a:pt x="132" y="20"/>
                      </a:lnTo>
                      <a:lnTo>
                        <a:pt x="132" y="20"/>
                      </a:lnTo>
                      <a:lnTo>
                        <a:pt x="137" y="25"/>
                      </a:lnTo>
                      <a:lnTo>
                        <a:pt x="142" y="25"/>
                      </a:lnTo>
                      <a:lnTo>
                        <a:pt x="147" y="25"/>
                      </a:lnTo>
                      <a:lnTo>
                        <a:pt x="147" y="25"/>
                      </a:lnTo>
                      <a:lnTo>
                        <a:pt x="147" y="30"/>
                      </a:lnTo>
                      <a:lnTo>
                        <a:pt x="152" y="35"/>
                      </a:lnTo>
                      <a:lnTo>
                        <a:pt x="152" y="41"/>
                      </a:lnTo>
                      <a:lnTo>
                        <a:pt x="152" y="46"/>
                      </a:lnTo>
                      <a:lnTo>
                        <a:pt x="157" y="46"/>
                      </a:lnTo>
                      <a:lnTo>
                        <a:pt x="157" y="51"/>
                      </a:lnTo>
                      <a:lnTo>
                        <a:pt x="152" y="56"/>
                      </a:lnTo>
                      <a:lnTo>
                        <a:pt x="137" y="61"/>
                      </a:lnTo>
                      <a:lnTo>
                        <a:pt x="132" y="66"/>
                      </a:lnTo>
                      <a:lnTo>
                        <a:pt x="127" y="61"/>
                      </a:lnTo>
                      <a:lnTo>
                        <a:pt x="122" y="61"/>
                      </a:lnTo>
                      <a:lnTo>
                        <a:pt x="117" y="66"/>
                      </a:lnTo>
                      <a:lnTo>
                        <a:pt x="112" y="71"/>
                      </a:lnTo>
                      <a:lnTo>
                        <a:pt x="106" y="76"/>
                      </a:lnTo>
                      <a:lnTo>
                        <a:pt x="106" y="76"/>
                      </a:lnTo>
                      <a:lnTo>
                        <a:pt x="112" y="76"/>
                      </a:lnTo>
                      <a:lnTo>
                        <a:pt x="112" y="81"/>
                      </a:lnTo>
                      <a:lnTo>
                        <a:pt x="112" y="81"/>
                      </a:lnTo>
                      <a:lnTo>
                        <a:pt x="112" y="86"/>
                      </a:lnTo>
                      <a:lnTo>
                        <a:pt x="106" y="86"/>
                      </a:lnTo>
                      <a:lnTo>
                        <a:pt x="101" y="86"/>
                      </a:lnTo>
                      <a:lnTo>
                        <a:pt x="101" y="86"/>
                      </a:lnTo>
                      <a:lnTo>
                        <a:pt x="101" y="91"/>
                      </a:lnTo>
                      <a:lnTo>
                        <a:pt x="106" y="91"/>
                      </a:lnTo>
                      <a:lnTo>
                        <a:pt x="106" y="91"/>
                      </a:lnTo>
                      <a:lnTo>
                        <a:pt x="112" y="91"/>
                      </a:lnTo>
                      <a:lnTo>
                        <a:pt x="112" y="91"/>
                      </a:lnTo>
                      <a:lnTo>
                        <a:pt x="117" y="91"/>
                      </a:lnTo>
                      <a:lnTo>
                        <a:pt x="117" y="91"/>
                      </a:lnTo>
                      <a:lnTo>
                        <a:pt x="122" y="91"/>
                      </a:lnTo>
                      <a:lnTo>
                        <a:pt x="122" y="91"/>
                      </a:lnTo>
                      <a:lnTo>
                        <a:pt x="127" y="91"/>
                      </a:lnTo>
                      <a:lnTo>
                        <a:pt x="127" y="96"/>
                      </a:lnTo>
                      <a:lnTo>
                        <a:pt x="127" y="101"/>
                      </a:lnTo>
                      <a:lnTo>
                        <a:pt x="127" y="101"/>
                      </a:lnTo>
                      <a:lnTo>
                        <a:pt x="127" y="111"/>
                      </a:lnTo>
                      <a:lnTo>
                        <a:pt x="127" y="116"/>
                      </a:lnTo>
                    </a:path>
                  </a:pathLst>
                </a:custGeom>
                <a:grpFill/>
                <a:ln w="3175" cap="rnd">
                  <a:noFill/>
                  <a:prstDash val="solid"/>
                  <a:miter lim="800000"/>
                  <a:headEnd/>
                  <a:tailEnd/>
                </a:ln>
              </p:spPr>
              <p:txBody>
                <a:bodyPr/>
                <a:lstStyle/>
                <a:p>
                  <a:endParaRPr lang="en-US"/>
                </a:p>
              </p:txBody>
            </p:sp>
            <p:sp>
              <p:nvSpPr>
                <p:cNvPr id="163" name="Freeform 149">
                  <a:extLst>
                    <a:ext uri="{FF2B5EF4-FFF2-40B4-BE49-F238E27FC236}">
                      <a16:creationId xmlns:a16="http://schemas.microsoft.com/office/drawing/2014/main" id="{77416FFA-F33E-4425-B721-528E6FAEF638}"/>
                    </a:ext>
                  </a:extLst>
                </p:cNvPr>
                <p:cNvSpPr>
                  <a:spLocks/>
                </p:cNvSpPr>
                <p:nvPr/>
              </p:nvSpPr>
              <p:spPr bwMode="auto">
                <a:xfrm>
                  <a:off x="4970464" y="3367088"/>
                  <a:ext cx="144463" cy="193675"/>
                </a:xfrm>
                <a:custGeom>
                  <a:avLst/>
                  <a:gdLst>
                    <a:gd name="T0" fmla="*/ 55 w 91"/>
                    <a:gd name="T1" fmla="*/ 107 h 122"/>
                    <a:gd name="T2" fmla="*/ 55 w 91"/>
                    <a:gd name="T3" fmla="*/ 112 h 122"/>
                    <a:gd name="T4" fmla="*/ 55 w 91"/>
                    <a:gd name="T5" fmla="*/ 117 h 122"/>
                    <a:gd name="T6" fmla="*/ 50 w 91"/>
                    <a:gd name="T7" fmla="*/ 112 h 122"/>
                    <a:gd name="T8" fmla="*/ 45 w 91"/>
                    <a:gd name="T9" fmla="*/ 122 h 122"/>
                    <a:gd name="T10" fmla="*/ 35 w 91"/>
                    <a:gd name="T11" fmla="*/ 117 h 122"/>
                    <a:gd name="T12" fmla="*/ 20 w 91"/>
                    <a:gd name="T13" fmla="*/ 107 h 122"/>
                    <a:gd name="T14" fmla="*/ 0 w 91"/>
                    <a:gd name="T15" fmla="*/ 51 h 122"/>
                    <a:gd name="T16" fmla="*/ 0 w 91"/>
                    <a:gd name="T17" fmla="*/ 41 h 122"/>
                    <a:gd name="T18" fmla="*/ 15 w 91"/>
                    <a:gd name="T19" fmla="*/ 21 h 122"/>
                    <a:gd name="T20" fmla="*/ 25 w 91"/>
                    <a:gd name="T21" fmla="*/ 5 h 122"/>
                    <a:gd name="T22" fmla="*/ 25 w 91"/>
                    <a:gd name="T23" fmla="*/ 0 h 122"/>
                    <a:gd name="T24" fmla="*/ 25 w 91"/>
                    <a:gd name="T25" fmla="*/ 5 h 122"/>
                    <a:gd name="T26" fmla="*/ 25 w 91"/>
                    <a:gd name="T27" fmla="*/ 26 h 122"/>
                    <a:gd name="T28" fmla="*/ 20 w 91"/>
                    <a:gd name="T29" fmla="*/ 26 h 122"/>
                    <a:gd name="T30" fmla="*/ 15 w 91"/>
                    <a:gd name="T31" fmla="*/ 36 h 122"/>
                    <a:gd name="T32" fmla="*/ 15 w 91"/>
                    <a:gd name="T33" fmla="*/ 46 h 122"/>
                    <a:gd name="T34" fmla="*/ 10 w 91"/>
                    <a:gd name="T35" fmla="*/ 51 h 122"/>
                    <a:gd name="T36" fmla="*/ 20 w 91"/>
                    <a:gd name="T37" fmla="*/ 51 h 122"/>
                    <a:gd name="T38" fmla="*/ 25 w 91"/>
                    <a:gd name="T39" fmla="*/ 51 h 122"/>
                    <a:gd name="T40" fmla="*/ 40 w 91"/>
                    <a:gd name="T41" fmla="*/ 61 h 122"/>
                    <a:gd name="T42" fmla="*/ 50 w 91"/>
                    <a:gd name="T43" fmla="*/ 71 h 122"/>
                    <a:gd name="T44" fmla="*/ 50 w 91"/>
                    <a:gd name="T45" fmla="*/ 61 h 122"/>
                    <a:gd name="T46" fmla="*/ 55 w 91"/>
                    <a:gd name="T47" fmla="*/ 56 h 122"/>
                    <a:gd name="T48" fmla="*/ 60 w 91"/>
                    <a:gd name="T49" fmla="*/ 61 h 122"/>
                    <a:gd name="T50" fmla="*/ 76 w 91"/>
                    <a:gd name="T51" fmla="*/ 71 h 122"/>
                    <a:gd name="T52" fmla="*/ 86 w 91"/>
                    <a:gd name="T53" fmla="*/ 76 h 122"/>
                    <a:gd name="T54" fmla="*/ 91 w 91"/>
                    <a:gd name="T55" fmla="*/ 81 h 122"/>
                    <a:gd name="T56" fmla="*/ 86 w 91"/>
                    <a:gd name="T57" fmla="*/ 86 h 122"/>
                    <a:gd name="T58" fmla="*/ 76 w 91"/>
                    <a:gd name="T59" fmla="*/ 86 h 122"/>
                    <a:gd name="T60" fmla="*/ 76 w 91"/>
                    <a:gd name="T61" fmla="*/ 91 h 122"/>
                    <a:gd name="T62" fmla="*/ 81 w 91"/>
                    <a:gd name="T63" fmla="*/ 96 h 122"/>
                    <a:gd name="T64" fmla="*/ 71 w 91"/>
                    <a:gd name="T65" fmla="*/ 102 h 122"/>
                    <a:gd name="T66" fmla="*/ 55 w 91"/>
                    <a:gd name="T67"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22">
                      <a:moveTo>
                        <a:pt x="55" y="107"/>
                      </a:moveTo>
                      <a:lnTo>
                        <a:pt x="55" y="107"/>
                      </a:lnTo>
                      <a:lnTo>
                        <a:pt x="55" y="112"/>
                      </a:lnTo>
                      <a:lnTo>
                        <a:pt x="55" y="112"/>
                      </a:lnTo>
                      <a:lnTo>
                        <a:pt x="55" y="112"/>
                      </a:lnTo>
                      <a:lnTo>
                        <a:pt x="55" y="117"/>
                      </a:lnTo>
                      <a:lnTo>
                        <a:pt x="50" y="117"/>
                      </a:lnTo>
                      <a:lnTo>
                        <a:pt x="50" y="112"/>
                      </a:lnTo>
                      <a:lnTo>
                        <a:pt x="45" y="117"/>
                      </a:lnTo>
                      <a:lnTo>
                        <a:pt x="45" y="122"/>
                      </a:lnTo>
                      <a:lnTo>
                        <a:pt x="40" y="117"/>
                      </a:lnTo>
                      <a:lnTo>
                        <a:pt x="35" y="117"/>
                      </a:lnTo>
                      <a:lnTo>
                        <a:pt x="25" y="112"/>
                      </a:lnTo>
                      <a:lnTo>
                        <a:pt x="20" y="107"/>
                      </a:lnTo>
                      <a:lnTo>
                        <a:pt x="15" y="96"/>
                      </a:lnTo>
                      <a:lnTo>
                        <a:pt x="0" y="51"/>
                      </a:lnTo>
                      <a:lnTo>
                        <a:pt x="0" y="46"/>
                      </a:lnTo>
                      <a:lnTo>
                        <a:pt x="0" y="41"/>
                      </a:lnTo>
                      <a:lnTo>
                        <a:pt x="0" y="36"/>
                      </a:lnTo>
                      <a:lnTo>
                        <a:pt x="15" y="21"/>
                      </a:lnTo>
                      <a:lnTo>
                        <a:pt x="25" y="5"/>
                      </a:lnTo>
                      <a:lnTo>
                        <a:pt x="25" y="5"/>
                      </a:lnTo>
                      <a:lnTo>
                        <a:pt x="25" y="0"/>
                      </a:lnTo>
                      <a:lnTo>
                        <a:pt x="25" y="0"/>
                      </a:lnTo>
                      <a:lnTo>
                        <a:pt x="25" y="0"/>
                      </a:lnTo>
                      <a:lnTo>
                        <a:pt x="25" y="5"/>
                      </a:lnTo>
                      <a:lnTo>
                        <a:pt x="30" y="15"/>
                      </a:lnTo>
                      <a:lnTo>
                        <a:pt x="25" y="26"/>
                      </a:lnTo>
                      <a:lnTo>
                        <a:pt x="20" y="26"/>
                      </a:lnTo>
                      <a:lnTo>
                        <a:pt x="20" y="26"/>
                      </a:lnTo>
                      <a:lnTo>
                        <a:pt x="15" y="31"/>
                      </a:lnTo>
                      <a:lnTo>
                        <a:pt x="15" y="36"/>
                      </a:lnTo>
                      <a:lnTo>
                        <a:pt x="15" y="41"/>
                      </a:lnTo>
                      <a:lnTo>
                        <a:pt x="15" y="46"/>
                      </a:lnTo>
                      <a:lnTo>
                        <a:pt x="10" y="46"/>
                      </a:lnTo>
                      <a:lnTo>
                        <a:pt x="10" y="51"/>
                      </a:lnTo>
                      <a:lnTo>
                        <a:pt x="25" y="61"/>
                      </a:lnTo>
                      <a:lnTo>
                        <a:pt x="20" y="51"/>
                      </a:lnTo>
                      <a:lnTo>
                        <a:pt x="20" y="51"/>
                      </a:lnTo>
                      <a:lnTo>
                        <a:pt x="25" y="51"/>
                      </a:lnTo>
                      <a:lnTo>
                        <a:pt x="30" y="56"/>
                      </a:lnTo>
                      <a:lnTo>
                        <a:pt x="40" y="61"/>
                      </a:lnTo>
                      <a:lnTo>
                        <a:pt x="45" y="61"/>
                      </a:lnTo>
                      <a:lnTo>
                        <a:pt x="50" y="71"/>
                      </a:lnTo>
                      <a:lnTo>
                        <a:pt x="50" y="66"/>
                      </a:lnTo>
                      <a:lnTo>
                        <a:pt x="50" y="61"/>
                      </a:lnTo>
                      <a:lnTo>
                        <a:pt x="50" y="61"/>
                      </a:lnTo>
                      <a:lnTo>
                        <a:pt x="55" y="56"/>
                      </a:lnTo>
                      <a:lnTo>
                        <a:pt x="55" y="56"/>
                      </a:lnTo>
                      <a:lnTo>
                        <a:pt x="60" y="61"/>
                      </a:lnTo>
                      <a:lnTo>
                        <a:pt x="71" y="76"/>
                      </a:lnTo>
                      <a:lnTo>
                        <a:pt x="76" y="71"/>
                      </a:lnTo>
                      <a:lnTo>
                        <a:pt x="81" y="76"/>
                      </a:lnTo>
                      <a:lnTo>
                        <a:pt x="86" y="76"/>
                      </a:lnTo>
                      <a:lnTo>
                        <a:pt x="86" y="81"/>
                      </a:lnTo>
                      <a:lnTo>
                        <a:pt x="91" y="81"/>
                      </a:lnTo>
                      <a:lnTo>
                        <a:pt x="91" y="86"/>
                      </a:lnTo>
                      <a:lnTo>
                        <a:pt x="86" y="86"/>
                      </a:lnTo>
                      <a:lnTo>
                        <a:pt x="81" y="86"/>
                      </a:lnTo>
                      <a:lnTo>
                        <a:pt x="76" y="86"/>
                      </a:lnTo>
                      <a:lnTo>
                        <a:pt x="76" y="86"/>
                      </a:lnTo>
                      <a:lnTo>
                        <a:pt x="76" y="91"/>
                      </a:lnTo>
                      <a:lnTo>
                        <a:pt x="76" y="96"/>
                      </a:lnTo>
                      <a:lnTo>
                        <a:pt x="81" y="96"/>
                      </a:lnTo>
                      <a:lnTo>
                        <a:pt x="76" y="102"/>
                      </a:lnTo>
                      <a:lnTo>
                        <a:pt x="71" y="102"/>
                      </a:lnTo>
                      <a:lnTo>
                        <a:pt x="60" y="102"/>
                      </a:lnTo>
                      <a:lnTo>
                        <a:pt x="55" y="107"/>
                      </a:lnTo>
                      <a:lnTo>
                        <a:pt x="55" y="107"/>
                      </a:lnTo>
                    </a:path>
                  </a:pathLst>
                </a:custGeom>
                <a:grpFill/>
                <a:ln w="3175" cap="rnd">
                  <a:noFill/>
                  <a:prstDash val="solid"/>
                  <a:miter lim="800000"/>
                  <a:headEnd/>
                  <a:tailEnd/>
                </a:ln>
              </p:spPr>
              <p:txBody>
                <a:bodyPr/>
                <a:lstStyle/>
                <a:p>
                  <a:endParaRPr lang="en-US"/>
                </a:p>
              </p:txBody>
            </p:sp>
            <p:sp>
              <p:nvSpPr>
                <p:cNvPr id="164" name="Freeform 150">
                  <a:extLst>
                    <a:ext uri="{FF2B5EF4-FFF2-40B4-BE49-F238E27FC236}">
                      <a16:creationId xmlns:a16="http://schemas.microsoft.com/office/drawing/2014/main" id="{EB4C9E4A-9E72-4EC1-906A-80E833A100D6}"/>
                    </a:ext>
                  </a:extLst>
                </p:cNvPr>
                <p:cNvSpPr>
                  <a:spLocks/>
                </p:cNvSpPr>
                <p:nvPr/>
              </p:nvSpPr>
              <p:spPr bwMode="auto">
                <a:xfrm>
                  <a:off x="5041901" y="3544888"/>
                  <a:ext cx="15875" cy="15875"/>
                </a:xfrm>
                <a:custGeom>
                  <a:avLst/>
                  <a:gdLst>
                    <a:gd name="T0" fmla="*/ 5 w 10"/>
                    <a:gd name="T1" fmla="*/ 0 h 10"/>
                    <a:gd name="T2" fmla="*/ 5 w 10"/>
                    <a:gd name="T3" fmla="*/ 0 h 10"/>
                    <a:gd name="T4" fmla="*/ 5 w 10"/>
                    <a:gd name="T5" fmla="*/ 5 h 10"/>
                    <a:gd name="T6" fmla="*/ 10 w 10"/>
                    <a:gd name="T7" fmla="*/ 5 h 10"/>
                    <a:gd name="T8" fmla="*/ 5 w 10"/>
                    <a:gd name="T9" fmla="*/ 5 h 10"/>
                    <a:gd name="T10" fmla="*/ 5 w 10"/>
                    <a:gd name="T11" fmla="*/ 10 h 10"/>
                    <a:gd name="T12" fmla="*/ 0 w 10"/>
                    <a:gd name="T13" fmla="*/ 10 h 10"/>
                    <a:gd name="T14" fmla="*/ 0 w 10"/>
                    <a:gd name="T15" fmla="*/ 5 h 10"/>
                    <a:gd name="T16" fmla="*/ 5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5" y="0"/>
                      </a:moveTo>
                      <a:lnTo>
                        <a:pt x="5" y="0"/>
                      </a:lnTo>
                      <a:lnTo>
                        <a:pt x="5" y="5"/>
                      </a:lnTo>
                      <a:lnTo>
                        <a:pt x="10" y="5"/>
                      </a:lnTo>
                      <a:lnTo>
                        <a:pt x="5" y="5"/>
                      </a:lnTo>
                      <a:lnTo>
                        <a:pt x="5" y="10"/>
                      </a:lnTo>
                      <a:lnTo>
                        <a:pt x="0" y="10"/>
                      </a:lnTo>
                      <a:lnTo>
                        <a:pt x="0" y="5"/>
                      </a:lnTo>
                      <a:lnTo>
                        <a:pt x="5" y="0"/>
                      </a:lnTo>
                    </a:path>
                  </a:pathLst>
                </a:custGeom>
                <a:grpFill/>
                <a:ln w="3175" cap="rnd">
                  <a:noFill/>
                  <a:prstDash val="solid"/>
                  <a:miter lim="800000"/>
                  <a:headEnd/>
                  <a:tailEnd/>
                </a:ln>
              </p:spPr>
              <p:txBody>
                <a:bodyPr/>
                <a:lstStyle/>
                <a:p>
                  <a:endParaRPr lang="en-US"/>
                </a:p>
              </p:txBody>
            </p:sp>
            <p:sp>
              <p:nvSpPr>
                <p:cNvPr id="165" name="Freeform 151">
                  <a:extLst>
                    <a:ext uri="{FF2B5EF4-FFF2-40B4-BE49-F238E27FC236}">
                      <a16:creationId xmlns:a16="http://schemas.microsoft.com/office/drawing/2014/main" id="{A8060B60-6886-48D0-8AD1-02CFD384D870}"/>
                    </a:ext>
                  </a:extLst>
                </p:cNvPr>
                <p:cNvSpPr>
                  <a:spLocks/>
                </p:cNvSpPr>
                <p:nvPr/>
              </p:nvSpPr>
              <p:spPr bwMode="auto">
                <a:xfrm>
                  <a:off x="4937126" y="3503613"/>
                  <a:ext cx="73025" cy="65088"/>
                </a:xfrm>
                <a:custGeom>
                  <a:avLst/>
                  <a:gdLst>
                    <a:gd name="T0" fmla="*/ 31 w 46"/>
                    <a:gd name="T1" fmla="*/ 41 h 41"/>
                    <a:gd name="T2" fmla="*/ 31 w 46"/>
                    <a:gd name="T3" fmla="*/ 41 h 41"/>
                    <a:gd name="T4" fmla="*/ 21 w 46"/>
                    <a:gd name="T5" fmla="*/ 36 h 41"/>
                    <a:gd name="T6" fmla="*/ 16 w 46"/>
                    <a:gd name="T7" fmla="*/ 41 h 41"/>
                    <a:gd name="T8" fmla="*/ 16 w 46"/>
                    <a:gd name="T9" fmla="*/ 36 h 41"/>
                    <a:gd name="T10" fmla="*/ 11 w 46"/>
                    <a:gd name="T11" fmla="*/ 26 h 41"/>
                    <a:gd name="T12" fmla="*/ 6 w 46"/>
                    <a:gd name="T13" fmla="*/ 21 h 41"/>
                    <a:gd name="T14" fmla="*/ 0 w 46"/>
                    <a:gd name="T15" fmla="*/ 16 h 41"/>
                    <a:gd name="T16" fmla="*/ 0 w 46"/>
                    <a:gd name="T17" fmla="*/ 10 h 41"/>
                    <a:gd name="T18" fmla="*/ 0 w 46"/>
                    <a:gd name="T19" fmla="*/ 5 h 41"/>
                    <a:gd name="T20" fmla="*/ 6 w 46"/>
                    <a:gd name="T21" fmla="*/ 5 h 41"/>
                    <a:gd name="T22" fmla="*/ 16 w 46"/>
                    <a:gd name="T23" fmla="*/ 5 h 41"/>
                    <a:gd name="T24" fmla="*/ 16 w 46"/>
                    <a:gd name="T25" fmla="*/ 5 h 41"/>
                    <a:gd name="T26" fmla="*/ 26 w 46"/>
                    <a:gd name="T27" fmla="*/ 0 h 41"/>
                    <a:gd name="T28" fmla="*/ 31 w 46"/>
                    <a:gd name="T29" fmla="*/ 0 h 41"/>
                    <a:gd name="T30" fmla="*/ 31 w 46"/>
                    <a:gd name="T31" fmla="*/ 5 h 41"/>
                    <a:gd name="T32" fmla="*/ 41 w 46"/>
                    <a:gd name="T33" fmla="*/ 31 h 41"/>
                    <a:gd name="T34" fmla="*/ 46 w 46"/>
                    <a:gd name="T35" fmla="*/ 36 h 41"/>
                    <a:gd name="T36" fmla="*/ 46 w 46"/>
                    <a:gd name="T37" fmla="*/ 36 h 41"/>
                    <a:gd name="T38" fmla="*/ 46 w 46"/>
                    <a:gd name="T39" fmla="*/ 41 h 41"/>
                    <a:gd name="T40" fmla="*/ 46 w 46"/>
                    <a:gd name="T41" fmla="*/ 41 h 41"/>
                    <a:gd name="T42" fmla="*/ 41 w 46"/>
                    <a:gd name="T43" fmla="*/ 41 h 41"/>
                    <a:gd name="T44" fmla="*/ 36 w 46"/>
                    <a:gd name="T45" fmla="*/ 41 h 41"/>
                    <a:gd name="T46" fmla="*/ 31 w 46"/>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1">
                      <a:moveTo>
                        <a:pt x="31" y="41"/>
                      </a:moveTo>
                      <a:lnTo>
                        <a:pt x="31" y="41"/>
                      </a:lnTo>
                      <a:lnTo>
                        <a:pt x="21" y="36"/>
                      </a:lnTo>
                      <a:lnTo>
                        <a:pt x="16" y="41"/>
                      </a:lnTo>
                      <a:lnTo>
                        <a:pt x="16" y="36"/>
                      </a:lnTo>
                      <a:lnTo>
                        <a:pt x="11" y="26"/>
                      </a:lnTo>
                      <a:lnTo>
                        <a:pt x="6" y="21"/>
                      </a:lnTo>
                      <a:lnTo>
                        <a:pt x="0" y="16"/>
                      </a:lnTo>
                      <a:lnTo>
                        <a:pt x="0" y="10"/>
                      </a:lnTo>
                      <a:lnTo>
                        <a:pt x="0" y="5"/>
                      </a:lnTo>
                      <a:lnTo>
                        <a:pt x="6" y="5"/>
                      </a:lnTo>
                      <a:lnTo>
                        <a:pt x="16" y="5"/>
                      </a:lnTo>
                      <a:lnTo>
                        <a:pt x="16" y="5"/>
                      </a:lnTo>
                      <a:lnTo>
                        <a:pt x="26" y="0"/>
                      </a:lnTo>
                      <a:lnTo>
                        <a:pt x="31" y="0"/>
                      </a:lnTo>
                      <a:lnTo>
                        <a:pt x="31" y="5"/>
                      </a:lnTo>
                      <a:lnTo>
                        <a:pt x="41" y="31"/>
                      </a:lnTo>
                      <a:lnTo>
                        <a:pt x="46" y="36"/>
                      </a:lnTo>
                      <a:lnTo>
                        <a:pt x="46" y="36"/>
                      </a:lnTo>
                      <a:lnTo>
                        <a:pt x="46" y="41"/>
                      </a:lnTo>
                      <a:lnTo>
                        <a:pt x="46" y="41"/>
                      </a:lnTo>
                      <a:lnTo>
                        <a:pt x="41" y="41"/>
                      </a:lnTo>
                      <a:lnTo>
                        <a:pt x="36" y="41"/>
                      </a:lnTo>
                      <a:lnTo>
                        <a:pt x="31" y="41"/>
                      </a:lnTo>
                    </a:path>
                  </a:pathLst>
                </a:custGeom>
                <a:grpFill/>
                <a:ln w="3175" cap="rnd">
                  <a:noFill/>
                  <a:prstDash val="solid"/>
                  <a:miter lim="800000"/>
                  <a:headEnd/>
                  <a:tailEnd/>
                </a:ln>
              </p:spPr>
              <p:txBody>
                <a:bodyPr/>
                <a:lstStyle/>
                <a:p>
                  <a:endParaRPr lang="en-US"/>
                </a:p>
              </p:txBody>
            </p:sp>
            <p:sp>
              <p:nvSpPr>
                <p:cNvPr id="166" name="Freeform 152">
                  <a:extLst>
                    <a:ext uri="{FF2B5EF4-FFF2-40B4-BE49-F238E27FC236}">
                      <a16:creationId xmlns:a16="http://schemas.microsoft.com/office/drawing/2014/main" id="{EF8C1558-B1A5-431C-B6CA-F8EEFD683CB0}"/>
                    </a:ext>
                  </a:extLst>
                </p:cNvPr>
                <p:cNvSpPr>
                  <a:spLocks/>
                </p:cNvSpPr>
                <p:nvPr/>
              </p:nvSpPr>
              <p:spPr bwMode="auto">
                <a:xfrm>
                  <a:off x="4962526" y="3529013"/>
                  <a:ext cx="320675" cy="207963"/>
                </a:xfrm>
                <a:custGeom>
                  <a:avLst/>
                  <a:gdLst>
                    <a:gd name="T0" fmla="*/ 202 w 202"/>
                    <a:gd name="T1" fmla="*/ 50 h 131"/>
                    <a:gd name="T2" fmla="*/ 192 w 202"/>
                    <a:gd name="T3" fmla="*/ 65 h 131"/>
                    <a:gd name="T4" fmla="*/ 177 w 202"/>
                    <a:gd name="T5" fmla="*/ 65 h 131"/>
                    <a:gd name="T6" fmla="*/ 177 w 202"/>
                    <a:gd name="T7" fmla="*/ 70 h 131"/>
                    <a:gd name="T8" fmla="*/ 162 w 202"/>
                    <a:gd name="T9" fmla="*/ 86 h 131"/>
                    <a:gd name="T10" fmla="*/ 146 w 202"/>
                    <a:gd name="T11" fmla="*/ 96 h 131"/>
                    <a:gd name="T12" fmla="*/ 131 w 202"/>
                    <a:gd name="T13" fmla="*/ 101 h 131"/>
                    <a:gd name="T14" fmla="*/ 126 w 202"/>
                    <a:gd name="T15" fmla="*/ 121 h 131"/>
                    <a:gd name="T16" fmla="*/ 116 w 202"/>
                    <a:gd name="T17" fmla="*/ 131 h 131"/>
                    <a:gd name="T18" fmla="*/ 101 w 202"/>
                    <a:gd name="T19" fmla="*/ 131 h 131"/>
                    <a:gd name="T20" fmla="*/ 91 w 202"/>
                    <a:gd name="T21" fmla="*/ 121 h 131"/>
                    <a:gd name="T22" fmla="*/ 65 w 202"/>
                    <a:gd name="T23" fmla="*/ 126 h 131"/>
                    <a:gd name="T24" fmla="*/ 50 w 202"/>
                    <a:gd name="T25" fmla="*/ 121 h 131"/>
                    <a:gd name="T26" fmla="*/ 45 w 202"/>
                    <a:gd name="T27" fmla="*/ 116 h 131"/>
                    <a:gd name="T28" fmla="*/ 40 w 202"/>
                    <a:gd name="T29" fmla="*/ 106 h 131"/>
                    <a:gd name="T30" fmla="*/ 40 w 202"/>
                    <a:gd name="T31" fmla="*/ 101 h 131"/>
                    <a:gd name="T32" fmla="*/ 35 w 202"/>
                    <a:gd name="T33" fmla="*/ 81 h 131"/>
                    <a:gd name="T34" fmla="*/ 25 w 202"/>
                    <a:gd name="T35" fmla="*/ 70 h 131"/>
                    <a:gd name="T36" fmla="*/ 25 w 202"/>
                    <a:gd name="T37" fmla="*/ 65 h 131"/>
                    <a:gd name="T38" fmla="*/ 30 w 202"/>
                    <a:gd name="T39" fmla="*/ 60 h 131"/>
                    <a:gd name="T40" fmla="*/ 30 w 202"/>
                    <a:gd name="T41" fmla="*/ 55 h 131"/>
                    <a:gd name="T42" fmla="*/ 10 w 202"/>
                    <a:gd name="T43" fmla="*/ 40 h 131"/>
                    <a:gd name="T44" fmla="*/ 0 w 202"/>
                    <a:gd name="T45" fmla="*/ 30 h 131"/>
                    <a:gd name="T46" fmla="*/ 15 w 202"/>
                    <a:gd name="T47" fmla="*/ 25 h 131"/>
                    <a:gd name="T48" fmla="*/ 30 w 202"/>
                    <a:gd name="T49" fmla="*/ 25 h 131"/>
                    <a:gd name="T50" fmla="*/ 35 w 202"/>
                    <a:gd name="T51" fmla="*/ 25 h 131"/>
                    <a:gd name="T52" fmla="*/ 45 w 202"/>
                    <a:gd name="T53" fmla="*/ 25 h 131"/>
                    <a:gd name="T54" fmla="*/ 45 w 202"/>
                    <a:gd name="T55" fmla="*/ 25 h 131"/>
                    <a:gd name="T56" fmla="*/ 50 w 202"/>
                    <a:gd name="T57" fmla="*/ 25 h 131"/>
                    <a:gd name="T58" fmla="*/ 65 w 202"/>
                    <a:gd name="T59" fmla="*/ 20 h 131"/>
                    <a:gd name="T60" fmla="*/ 65 w 202"/>
                    <a:gd name="T61" fmla="*/ 15 h 131"/>
                    <a:gd name="T62" fmla="*/ 71 w 202"/>
                    <a:gd name="T63" fmla="*/ 10 h 131"/>
                    <a:gd name="T64" fmla="*/ 71 w 202"/>
                    <a:gd name="T65" fmla="*/ 10 h 131"/>
                    <a:gd name="T66" fmla="*/ 60 w 202"/>
                    <a:gd name="T67" fmla="*/ 10 h 131"/>
                    <a:gd name="T68" fmla="*/ 65 w 202"/>
                    <a:gd name="T69" fmla="*/ 0 h 131"/>
                    <a:gd name="T70" fmla="*/ 86 w 202"/>
                    <a:gd name="T71" fmla="*/ 15 h 131"/>
                    <a:gd name="T72" fmla="*/ 91 w 202"/>
                    <a:gd name="T73" fmla="*/ 20 h 131"/>
                    <a:gd name="T74" fmla="*/ 101 w 202"/>
                    <a:gd name="T75" fmla="*/ 20 h 131"/>
                    <a:gd name="T76" fmla="*/ 121 w 202"/>
                    <a:gd name="T77" fmla="*/ 10 h 131"/>
                    <a:gd name="T78" fmla="*/ 126 w 202"/>
                    <a:gd name="T79" fmla="*/ 5 h 131"/>
                    <a:gd name="T80" fmla="*/ 146 w 202"/>
                    <a:gd name="T81" fmla="*/ 15 h 131"/>
                    <a:gd name="T82" fmla="*/ 162 w 202"/>
                    <a:gd name="T83" fmla="*/ 10 h 131"/>
                    <a:gd name="T84" fmla="*/ 167 w 202"/>
                    <a:gd name="T85" fmla="*/ 20 h 131"/>
                    <a:gd name="T86" fmla="*/ 177 w 202"/>
                    <a:gd name="T87" fmla="*/ 15 h 131"/>
                    <a:gd name="T88" fmla="*/ 192 w 202"/>
                    <a:gd name="T89" fmla="*/ 15 h 131"/>
                    <a:gd name="T90" fmla="*/ 197 w 202"/>
                    <a:gd name="T91" fmla="*/ 10 h 131"/>
                    <a:gd name="T92" fmla="*/ 202 w 202"/>
                    <a:gd name="T93" fmla="*/ 4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131">
                      <a:moveTo>
                        <a:pt x="202" y="45"/>
                      </a:moveTo>
                      <a:lnTo>
                        <a:pt x="202" y="45"/>
                      </a:lnTo>
                      <a:lnTo>
                        <a:pt x="202" y="50"/>
                      </a:lnTo>
                      <a:lnTo>
                        <a:pt x="202" y="55"/>
                      </a:lnTo>
                      <a:lnTo>
                        <a:pt x="197" y="65"/>
                      </a:lnTo>
                      <a:lnTo>
                        <a:pt x="192" y="65"/>
                      </a:lnTo>
                      <a:lnTo>
                        <a:pt x="187" y="70"/>
                      </a:lnTo>
                      <a:lnTo>
                        <a:pt x="182" y="70"/>
                      </a:lnTo>
                      <a:lnTo>
                        <a:pt x="177" y="65"/>
                      </a:lnTo>
                      <a:lnTo>
                        <a:pt x="172" y="65"/>
                      </a:lnTo>
                      <a:lnTo>
                        <a:pt x="172" y="65"/>
                      </a:lnTo>
                      <a:lnTo>
                        <a:pt x="177" y="70"/>
                      </a:lnTo>
                      <a:lnTo>
                        <a:pt x="172" y="75"/>
                      </a:lnTo>
                      <a:lnTo>
                        <a:pt x="172" y="75"/>
                      </a:lnTo>
                      <a:lnTo>
                        <a:pt x="162" y="86"/>
                      </a:lnTo>
                      <a:lnTo>
                        <a:pt x="152" y="91"/>
                      </a:lnTo>
                      <a:lnTo>
                        <a:pt x="152" y="91"/>
                      </a:lnTo>
                      <a:lnTo>
                        <a:pt x="146" y="96"/>
                      </a:lnTo>
                      <a:lnTo>
                        <a:pt x="141" y="96"/>
                      </a:lnTo>
                      <a:lnTo>
                        <a:pt x="136" y="101"/>
                      </a:lnTo>
                      <a:lnTo>
                        <a:pt x="131" y="101"/>
                      </a:lnTo>
                      <a:lnTo>
                        <a:pt x="126" y="106"/>
                      </a:lnTo>
                      <a:lnTo>
                        <a:pt x="131" y="116"/>
                      </a:lnTo>
                      <a:lnTo>
                        <a:pt x="126" y="121"/>
                      </a:lnTo>
                      <a:lnTo>
                        <a:pt x="121" y="121"/>
                      </a:lnTo>
                      <a:lnTo>
                        <a:pt x="116" y="126"/>
                      </a:lnTo>
                      <a:lnTo>
                        <a:pt x="116" y="131"/>
                      </a:lnTo>
                      <a:lnTo>
                        <a:pt x="111" y="131"/>
                      </a:lnTo>
                      <a:lnTo>
                        <a:pt x="101" y="126"/>
                      </a:lnTo>
                      <a:lnTo>
                        <a:pt x="101" y="131"/>
                      </a:lnTo>
                      <a:lnTo>
                        <a:pt x="96" y="131"/>
                      </a:lnTo>
                      <a:lnTo>
                        <a:pt x="91" y="131"/>
                      </a:lnTo>
                      <a:lnTo>
                        <a:pt x="91" y="121"/>
                      </a:lnTo>
                      <a:lnTo>
                        <a:pt x="81" y="121"/>
                      </a:lnTo>
                      <a:lnTo>
                        <a:pt x="65" y="126"/>
                      </a:lnTo>
                      <a:lnTo>
                        <a:pt x="65" y="126"/>
                      </a:lnTo>
                      <a:lnTo>
                        <a:pt x="65" y="126"/>
                      </a:lnTo>
                      <a:lnTo>
                        <a:pt x="55" y="121"/>
                      </a:lnTo>
                      <a:lnTo>
                        <a:pt x="50" y="121"/>
                      </a:lnTo>
                      <a:lnTo>
                        <a:pt x="45" y="121"/>
                      </a:lnTo>
                      <a:lnTo>
                        <a:pt x="45" y="116"/>
                      </a:lnTo>
                      <a:lnTo>
                        <a:pt x="45" y="116"/>
                      </a:lnTo>
                      <a:lnTo>
                        <a:pt x="40" y="111"/>
                      </a:lnTo>
                      <a:lnTo>
                        <a:pt x="40" y="106"/>
                      </a:lnTo>
                      <a:lnTo>
                        <a:pt x="40" y="106"/>
                      </a:lnTo>
                      <a:lnTo>
                        <a:pt x="40" y="106"/>
                      </a:lnTo>
                      <a:lnTo>
                        <a:pt x="40" y="106"/>
                      </a:lnTo>
                      <a:lnTo>
                        <a:pt x="40" y="101"/>
                      </a:lnTo>
                      <a:lnTo>
                        <a:pt x="40" y="96"/>
                      </a:lnTo>
                      <a:lnTo>
                        <a:pt x="35" y="86"/>
                      </a:lnTo>
                      <a:lnTo>
                        <a:pt x="35" y="81"/>
                      </a:lnTo>
                      <a:lnTo>
                        <a:pt x="25" y="70"/>
                      </a:lnTo>
                      <a:lnTo>
                        <a:pt x="25" y="70"/>
                      </a:lnTo>
                      <a:lnTo>
                        <a:pt x="25" y="70"/>
                      </a:lnTo>
                      <a:lnTo>
                        <a:pt x="25" y="70"/>
                      </a:lnTo>
                      <a:lnTo>
                        <a:pt x="25" y="70"/>
                      </a:lnTo>
                      <a:lnTo>
                        <a:pt x="25" y="65"/>
                      </a:lnTo>
                      <a:lnTo>
                        <a:pt x="30" y="65"/>
                      </a:lnTo>
                      <a:lnTo>
                        <a:pt x="30" y="60"/>
                      </a:lnTo>
                      <a:lnTo>
                        <a:pt x="30" y="60"/>
                      </a:lnTo>
                      <a:lnTo>
                        <a:pt x="30" y="60"/>
                      </a:lnTo>
                      <a:lnTo>
                        <a:pt x="30" y="55"/>
                      </a:lnTo>
                      <a:lnTo>
                        <a:pt x="30" y="55"/>
                      </a:lnTo>
                      <a:lnTo>
                        <a:pt x="25" y="50"/>
                      </a:lnTo>
                      <a:lnTo>
                        <a:pt x="15" y="40"/>
                      </a:lnTo>
                      <a:lnTo>
                        <a:pt x="10" y="40"/>
                      </a:lnTo>
                      <a:lnTo>
                        <a:pt x="5" y="35"/>
                      </a:lnTo>
                      <a:lnTo>
                        <a:pt x="0" y="35"/>
                      </a:lnTo>
                      <a:lnTo>
                        <a:pt x="0" y="30"/>
                      </a:lnTo>
                      <a:lnTo>
                        <a:pt x="0" y="25"/>
                      </a:lnTo>
                      <a:lnTo>
                        <a:pt x="5" y="20"/>
                      </a:lnTo>
                      <a:lnTo>
                        <a:pt x="15" y="25"/>
                      </a:lnTo>
                      <a:lnTo>
                        <a:pt x="20" y="25"/>
                      </a:lnTo>
                      <a:lnTo>
                        <a:pt x="25" y="25"/>
                      </a:lnTo>
                      <a:lnTo>
                        <a:pt x="30" y="25"/>
                      </a:lnTo>
                      <a:lnTo>
                        <a:pt x="30" y="25"/>
                      </a:lnTo>
                      <a:lnTo>
                        <a:pt x="30" y="20"/>
                      </a:lnTo>
                      <a:lnTo>
                        <a:pt x="35" y="25"/>
                      </a:lnTo>
                      <a:lnTo>
                        <a:pt x="40" y="25"/>
                      </a:lnTo>
                      <a:lnTo>
                        <a:pt x="45" y="25"/>
                      </a:lnTo>
                      <a:lnTo>
                        <a:pt x="45" y="25"/>
                      </a:lnTo>
                      <a:lnTo>
                        <a:pt x="45" y="25"/>
                      </a:lnTo>
                      <a:lnTo>
                        <a:pt x="45" y="25"/>
                      </a:lnTo>
                      <a:lnTo>
                        <a:pt x="45" y="25"/>
                      </a:lnTo>
                      <a:lnTo>
                        <a:pt x="50" y="25"/>
                      </a:lnTo>
                      <a:lnTo>
                        <a:pt x="50" y="25"/>
                      </a:lnTo>
                      <a:lnTo>
                        <a:pt x="50" y="25"/>
                      </a:lnTo>
                      <a:lnTo>
                        <a:pt x="55" y="25"/>
                      </a:lnTo>
                      <a:lnTo>
                        <a:pt x="60" y="25"/>
                      </a:lnTo>
                      <a:lnTo>
                        <a:pt x="65" y="20"/>
                      </a:lnTo>
                      <a:lnTo>
                        <a:pt x="60" y="20"/>
                      </a:lnTo>
                      <a:lnTo>
                        <a:pt x="65" y="15"/>
                      </a:lnTo>
                      <a:lnTo>
                        <a:pt x="65" y="15"/>
                      </a:lnTo>
                      <a:lnTo>
                        <a:pt x="65" y="10"/>
                      </a:lnTo>
                      <a:lnTo>
                        <a:pt x="65" y="10"/>
                      </a:lnTo>
                      <a:lnTo>
                        <a:pt x="71" y="10"/>
                      </a:lnTo>
                      <a:lnTo>
                        <a:pt x="71" y="10"/>
                      </a:lnTo>
                      <a:lnTo>
                        <a:pt x="71" y="10"/>
                      </a:lnTo>
                      <a:lnTo>
                        <a:pt x="71" y="10"/>
                      </a:lnTo>
                      <a:lnTo>
                        <a:pt x="60" y="10"/>
                      </a:lnTo>
                      <a:lnTo>
                        <a:pt x="60" y="10"/>
                      </a:lnTo>
                      <a:lnTo>
                        <a:pt x="60" y="10"/>
                      </a:lnTo>
                      <a:lnTo>
                        <a:pt x="60" y="5"/>
                      </a:lnTo>
                      <a:lnTo>
                        <a:pt x="60" y="5"/>
                      </a:lnTo>
                      <a:lnTo>
                        <a:pt x="65" y="0"/>
                      </a:lnTo>
                      <a:lnTo>
                        <a:pt x="76" y="0"/>
                      </a:lnTo>
                      <a:lnTo>
                        <a:pt x="81" y="10"/>
                      </a:lnTo>
                      <a:lnTo>
                        <a:pt x="86" y="15"/>
                      </a:lnTo>
                      <a:lnTo>
                        <a:pt x="86" y="15"/>
                      </a:lnTo>
                      <a:lnTo>
                        <a:pt x="91" y="15"/>
                      </a:lnTo>
                      <a:lnTo>
                        <a:pt x="91" y="20"/>
                      </a:lnTo>
                      <a:lnTo>
                        <a:pt x="96" y="20"/>
                      </a:lnTo>
                      <a:lnTo>
                        <a:pt x="96" y="20"/>
                      </a:lnTo>
                      <a:lnTo>
                        <a:pt x="101" y="20"/>
                      </a:lnTo>
                      <a:lnTo>
                        <a:pt x="101" y="20"/>
                      </a:lnTo>
                      <a:lnTo>
                        <a:pt x="106" y="15"/>
                      </a:lnTo>
                      <a:lnTo>
                        <a:pt x="121" y="10"/>
                      </a:lnTo>
                      <a:lnTo>
                        <a:pt x="121" y="5"/>
                      </a:lnTo>
                      <a:lnTo>
                        <a:pt x="121" y="5"/>
                      </a:lnTo>
                      <a:lnTo>
                        <a:pt x="126" y="5"/>
                      </a:lnTo>
                      <a:lnTo>
                        <a:pt x="131" y="10"/>
                      </a:lnTo>
                      <a:lnTo>
                        <a:pt x="141" y="10"/>
                      </a:lnTo>
                      <a:lnTo>
                        <a:pt x="146" y="15"/>
                      </a:lnTo>
                      <a:lnTo>
                        <a:pt x="152" y="15"/>
                      </a:lnTo>
                      <a:lnTo>
                        <a:pt x="157" y="10"/>
                      </a:lnTo>
                      <a:lnTo>
                        <a:pt x="162" y="10"/>
                      </a:lnTo>
                      <a:lnTo>
                        <a:pt x="167" y="15"/>
                      </a:lnTo>
                      <a:lnTo>
                        <a:pt x="167" y="15"/>
                      </a:lnTo>
                      <a:lnTo>
                        <a:pt x="167" y="20"/>
                      </a:lnTo>
                      <a:lnTo>
                        <a:pt x="172" y="20"/>
                      </a:lnTo>
                      <a:lnTo>
                        <a:pt x="172" y="20"/>
                      </a:lnTo>
                      <a:lnTo>
                        <a:pt x="177" y="15"/>
                      </a:lnTo>
                      <a:lnTo>
                        <a:pt x="177" y="10"/>
                      </a:lnTo>
                      <a:lnTo>
                        <a:pt x="187" y="10"/>
                      </a:lnTo>
                      <a:lnTo>
                        <a:pt x="192" y="15"/>
                      </a:lnTo>
                      <a:lnTo>
                        <a:pt x="192" y="10"/>
                      </a:lnTo>
                      <a:lnTo>
                        <a:pt x="197" y="10"/>
                      </a:lnTo>
                      <a:lnTo>
                        <a:pt x="197" y="10"/>
                      </a:lnTo>
                      <a:lnTo>
                        <a:pt x="202" y="15"/>
                      </a:lnTo>
                      <a:lnTo>
                        <a:pt x="202" y="20"/>
                      </a:lnTo>
                      <a:lnTo>
                        <a:pt x="202" y="40"/>
                      </a:lnTo>
                      <a:lnTo>
                        <a:pt x="202" y="45"/>
                      </a:lnTo>
                    </a:path>
                  </a:pathLst>
                </a:custGeom>
                <a:grpFill/>
                <a:ln w="3175" cap="rnd">
                  <a:noFill/>
                  <a:prstDash val="solid"/>
                  <a:miter lim="800000"/>
                  <a:headEnd/>
                  <a:tailEnd/>
                </a:ln>
              </p:spPr>
              <p:txBody>
                <a:bodyPr/>
                <a:lstStyle/>
                <a:p>
                  <a:endParaRPr lang="en-US"/>
                </a:p>
              </p:txBody>
            </p:sp>
            <p:sp>
              <p:nvSpPr>
                <p:cNvPr id="167" name="Freeform 153">
                  <a:extLst>
                    <a:ext uri="{FF2B5EF4-FFF2-40B4-BE49-F238E27FC236}">
                      <a16:creationId xmlns:a16="http://schemas.microsoft.com/office/drawing/2014/main" id="{6E48D0A0-0AC8-4F57-BE71-13B7E3CB0E92}"/>
                    </a:ext>
                  </a:extLst>
                </p:cNvPr>
                <p:cNvSpPr>
                  <a:spLocks/>
                </p:cNvSpPr>
                <p:nvPr/>
              </p:nvSpPr>
              <p:spPr bwMode="auto">
                <a:xfrm>
                  <a:off x="4086226" y="4686300"/>
                  <a:ext cx="481013" cy="449263"/>
                </a:xfrm>
                <a:custGeom>
                  <a:avLst/>
                  <a:gdLst>
                    <a:gd name="T0" fmla="*/ 293 w 303"/>
                    <a:gd name="T1" fmla="*/ 136 h 283"/>
                    <a:gd name="T2" fmla="*/ 303 w 303"/>
                    <a:gd name="T3" fmla="*/ 126 h 283"/>
                    <a:gd name="T4" fmla="*/ 288 w 303"/>
                    <a:gd name="T5" fmla="*/ 111 h 283"/>
                    <a:gd name="T6" fmla="*/ 278 w 303"/>
                    <a:gd name="T7" fmla="*/ 75 h 283"/>
                    <a:gd name="T8" fmla="*/ 268 w 303"/>
                    <a:gd name="T9" fmla="*/ 45 h 283"/>
                    <a:gd name="T10" fmla="*/ 253 w 303"/>
                    <a:gd name="T11" fmla="*/ 40 h 283"/>
                    <a:gd name="T12" fmla="*/ 263 w 303"/>
                    <a:gd name="T13" fmla="*/ 20 h 283"/>
                    <a:gd name="T14" fmla="*/ 243 w 303"/>
                    <a:gd name="T15" fmla="*/ 0 h 283"/>
                    <a:gd name="T16" fmla="*/ 228 w 303"/>
                    <a:gd name="T17" fmla="*/ 50 h 283"/>
                    <a:gd name="T18" fmla="*/ 202 w 303"/>
                    <a:gd name="T19" fmla="*/ 70 h 283"/>
                    <a:gd name="T20" fmla="*/ 192 w 303"/>
                    <a:gd name="T21" fmla="*/ 91 h 283"/>
                    <a:gd name="T22" fmla="*/ 167 w 303"/>
                    <a:gd name="T23" fmla="*/ 96 h 283"/>
                    <a:gd name="T24" fmla="*/ 172 w 303"/>
                    <a:gd name="T25" fmla="*/ 111 h 283"/>
                    <a:gd name="T26" fmla="*/ 162 w 303"/>
                    <a:gd name="T27" fmla="*/ 116 h 283"/>
                    <a:gd name="T28" fmla="*/ 162 w 303"/>
                    <a:gd name="T29" fmla="*/ 106 h 283"/>
                    <a:gd name="T30" fmla="*/ 152 w 303"/>
                    <a:gd name="T31" fmla="*/ 106 h 283"/>
                    <a:gd name="T32" fmla="*/ 141 w 303"/>
                    <a:gd name="T33" fmla="*/ 126 h 283"/>
                    <a:gd name="T34" fmla="*/ 121 w 303"/>
                    <a:gd name="T35" fmla="*/ 146 h 283"/>
                    <a:gd name="T36" fmla="*/ 116 w 303"/>
                    <a:gd name="T37" fmla="*/ 162 h 283"/>
                    <a:gd name="T38" fmla="*/ 76 w 303"/>
                    <a:gd name="T39" fmla="*/ 197 h 283"/>
                    <a:gd name="T40" fmla="*/ 60 w 303"/>
                    <a:gd name="T41" fmla="*/ 207 h 283"/>
                    <a:gd name="T42" fmla="*/ 35 w 303"/>
                    <a:gd name="T43" fmla="*/ 202 h 283"/>
                    <a:gd name="T44" fmla="*/ 5 w 303"/>
                    <a:gd name="T45" fmla="*/ 222 h 283"/>
                    <a:gd name="T46" fmla="*/ 5 w 303"/>
                    <a:gd name="T47" fmla="*/ 232 h 283"/>
                    <a:gd name="T48" fmla="*/ 0 w 303"/>
                    <a:gd name="T49" fmla="*/ 237 h 283"/>
                    <a:gd name="T50" fmla="*/ 25 w 303"/>
                    <a:gd name="T51" fmla="*/ 248 h 283"/>
                    <a:gd name="T52" fmla="*/ 35 w 303"/>
                    <a:gd name="T53" fmla="*/ 232 h 283"/>
                    <a:gd name="T54" fmla="*/ 55 w 303"/>
                    <a:gd name="T55" fmla="*/ 232 h 283"/>
                    <a:gd name="T56" fmla="*/ 86 w 303"/>
                    <a:gd name="T57" fmla="*/ 258 h 283"/>
                    <a:gd name="T58" fmla="*/ 91 w 303"/>
                    <a:gd name="T59" fmla="*/ 273 h 283"/>
                    <a:gd name="T60" fmla="*/ 101 w 303"/>
                    <a:gd name="T61" fmla="*/ 283 h 283"/>
                    <a:gd name="T62" fmla="*/ 116 w 303"/>
                    <a:gd name="T63" fmla="*/ 268 h 283"/>
                    <a:gd name="T64" fmla="*/ 126 w 303"/>
                    <a:gd name="T65" fmla="*/ 248 h 283"/>
                    <a:gd name="T66" fmla="*/ 121 w 303"/>
                    <a:gd name="T67" fmla="*/ 243 h 283"/>
                    <a:gd name="T68" fmla="*/ 121 w 303"/>
                    <a:gd name="T69" fmla="*/ 237 h 283"/>
                    <a:gd name="T70" fmla="*/ 131 w 303"/>
                    <a:gd name="T71" fmla="*/ 227 h 283"/>
                    <a:gd name="T72" fmla="*/ 126 w 303"/>
                    <a:gd name="T73" fmla="*/ 222 h 283"/>
                    <a:gd name="T74" fmla="*/ 136 w 303"/>
                    <a:gd name="T75" fmla="*/ 212 h 283"/>
                    <a:gd name="T76" fmla="*/ 162 w 303"/>
                    <a:gd name="T77" fmla="*/ 212 h 283"/>
                    <a:gd name="T78" fmla="*/ 182 w 303"/>
                    <a:gd name="T79" fmla="*/ 202 h 283"/>
                    <a:gd name="T80" fmla="*/ 187 w 303"/>
                    <a:gd name="T81" fmla="*/ 192 h 283"/>
                    <a:gd name="T82" fmla="*/ 192 w 303"/>
                    <a:gd name="T83" fmla="*/ 182 h 283"/>
                    <a:gd name="T84" fmla="*/ 202 w 303"/>
                    <a:gd name="T85" fmla="*/ 172 h 283"/>
                    <a:gd name="T86" fmla="*/ 207 w 303"/>
                    <a:gd name="T87" fmla="*/ 182 h 283"/>
                    <a:gd name="T88" fmla="*/ 248 w 303"/>
                    <a:gd name="T89" fmla="*/ 177 h 283"/>
                    <a:gd name="T90" fmla="*/ 293 w 303"/>
                    <a:gd name="T91" fmla="*/ 182 h 283"/>
                    <a:gd name="T92" fmla="*/ 298 w 303"/>
                    <a:gd name="T93" fmla="*/ 177 h 283"/>
                    <a:gd name="T94" fmla="*/ 298 w 303"/>
                    <a:gd name="T95" fmla="*/ 172 h 283"/>
                    <a:gd name="T96" fmla="*/ 298 w 303"/>
                    <a:gd name="T97" fmla="*/ 162 h 283"/>
                    <a:gd name="T98" fmla="*/ 298 w 303"/>
                    <a:gd name="T99" fmla="*/ 156 h 283"/>
                    <a:gd name="T100" fmla="*/ 298 w 303"/>
                    <a:gd name="T101" fmla="*/ 146 h 283"/>
                    <a:gd name="T102" fmla="*/ 298 w 303"/>
                    <a:gd name="T103"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3" h="283">
                      <a:moveTo>
                        <a:pt x="298" y="141"/>
                      </a:moveTo>
                      <a:lnTo>
                        <a:pt x="298" y="141"/>
                      </a:lnTo>
                      <a:lnTo>
                        <a:pt x="293" y="141"/>
                      </a:lnTo>
                      <a:lnTo>
                        <a:pt x="293" y="141"/>
                      </a:lnTo>
                      <a:lnTo>
                        <a:pt x="293" y="136"/>
                      </a:lnTo>
                      <a:lnTo>
                        <a:pt x="298" y="136"/>
                      </a:lnTo>
                      <a:lnTo>
                        <a:pt x="298" y="131"/>
                      </a:lnTo>
                      <a:lnTo>
                        <a:pt x="303" y="131"/>
                      </a:lnTo>
                      <a:lnTo>
                        <a:pt x="303" y="131"/>
                      </a:lnTo>
                      <a:lnTo>
                        <a:pt x="303" y="126"/>
                      </a:lnTo>
                      <a:lnTo>
                        <a:pt x="303" y="126"/>
                      </a:lnTo>
                      <a:lnTo>
                        <a:pt x="298" y="121"/>
                      </a:lnTo>
                      <a:lnTo>
                        <a:pt x="298" y="121"/>
                      </a:lnTo>
                      <a:lnTo>
                        <a:pt x="288" y="116"/>
                      </a:lnTo>
                      <a:lnTo>
                        <a:pt x="288" y="111"/>
                      </a:lnTo>
                      <a:lnTo>
                        <a:pt x="288" y="106"/>
                      </a:lnTo>
                      <a:lnTo>
                        <a:pt x="283" y="101"/>
                      </a:lnTo>
                      <a:lnTo>
                        <a:pt x="283" y="91"/>
                      </a:lnTo>
                      <a:lnTo>
                        <a:pt x="278" y="86"/>
                      </a:lnTo>
                      <a:lnTo>
                        <a:pt x="278" y="75"/>
                      </a:lnTo>
                      <a:lnTo>
                        <a:pt x="273" y="70"/>
                      </a:lnTo>
                      <a:lnTo>
                        <a:pt x="273" y="60"/>
                      </a:lnTo>
                      <a:lnTo>
                        <a:pt x="273" y="55"/>
                      </a:lnTo>
                      <a:lnTo>
                        <a:pt x="273" y="50"/>
                      </a:lnTo>
                      <a:lnTo>
                        <a:pt x="268" y="45"/>
                      </a:lnTo>
                      <a:lnTo>
                        <a:pt x="268" y="50"/>
                      </a:lnTo>
                      <a:lnTo>
                        <a:pt x="268" y="50"/>
                      </a:lnTo>
                      <a:lnTo>
                        <a:pt x="263" y="45"/>
                      </a:lnTo>
                      <a:lnTo>
                        <a:pt x="253" y="40"/>
                      </a:lnTo>
                      <a:lnTo>
                        <a:pt x="253" y="40"/>
                      </a:lnTo>
                      <a:lnTo>
                        <a:pt x="253" y="40"/>
                      </a:lnTo>
                      <a:lnTo>
                        <a:pt x="258" y="35"/>
                      </a:lnTo>
                      <a:lnTo>
                        <a:pt x="263" y="30"/>
                      </a:lnTo>
                      <a:lnTo>
                        <a:pt x="263" y="25"/>
                      </a:lnTo>
                      <a:lnTo>
                        <a:pt x="263" y="20"/>
                      </a:lnTo>
                      <a:lnTo>
                        <a:pt x="268" y="20"/>
                      </a:lnTo>
                      <a:lnTo>
                        <a:pt x="263" y="10"/>
                      </a:lnTo>
                      <a:lnTo>
                        <a:pt x="258" y="5"/>
                      </a:lnTo>
                      <a:lnTo>
                        <a:pt x="258" y="0"/>
                      </a:lnTo>
                      <a:lnTo>
                        <a:pt x="243" y="0"/>
                      </a:lnTo>
                      <a:lnTo>
                        <a:pt x="243" y="0"/>
                      </a:lnTo>
                      <a:lnTo>
                        <a:pt x="243" y="5"/>
                      </a:lnTo>
                      <a:lnTo>
                        <a:pt x="243" y="35"/>
                      </a:lnTo>
                      <a:lnTo>
                        <a:pt x="233" y="45"/>
                      </a:lnTo>
                      <a:lnTo>
                        <a:pt x="228" y="50"/>
                      </a:lnTo>
                      <a:lnTo>
                        <a:pt x="222" y="50"/>
                      </a:lnTo>
                      <a:lnTo>
                        <a:pt x="222" y="55"/>
                      </a:lnTo>
                      <a:lnTo>
                        <a:pt x="217" y="60"/>
                      </a:lnTo>
                      <a:lnTo>
                        <a:pt x="202" y="70"/>
                      </a:lnTo>
                      <a:lnTo>
                        <a:pt x="202" y="70"/>
                      </a:lnTo>
                      <a:lnTo>
                        <a:pt x="197" y="70"/>
                      </a:lnTo>
                      <a:lnTo>
                        <a:pt x="197" y="75"/>
                      </a:lnTo>
                      <a:lnTo>
                        <a:pt x="197" y="81"/>
                      </a:lnTo>
                      <a:lnTo>
                        <a:pt x="197" y="86"/>
                      </a:lnTo>
                      <a:lnTo>
                        <a:pt x="192" y="91"/>
                      </a:lnTo>
                      <a:lnTo>
                        <a:pt x="187" y="96"/>
                      </a:lnTo>
                      <a:lnTo>
                        <a:pt x="182" y="96"/>
                      </a:lnTo>
                      <a:lnTo>
                        <a:pt x="172" y="96"/>
                      </a:lnTo>
                      <a:lnTo>
                        <a:pt x="167" y="96"/>
                      </a:lnTo>
                      <a:lnTo>
                        <a:pt x="167" y="96"/>
                      </a:lnTo>
                      <a:lnTo>
                        <a:pt x="167" y="101"/>
                      </a:lnTo>
                      <a:lnTo>
                        <a:pt x="162" y="101"/>
                      </a:lnTo>
                      <a:lnTo>
                        <a:pt x="162" y="106"/>
                      </a:lnTo>
                      <a:lnTo>
                        <a:pt x="167" y="111"/>
                      </a:lnTo>
                      <a:lnTo>
                        <a:pt x="172" y="111"/>
                      </a:lnTo>
                      <a:lnTo>
                        <a:pt x="177" y="116"/>
                      </a:lnTo>
                      <a:lnTo>
                        <a:pt x="177" y="121"/>
                      </a:lnTo>
                      <a:lnTo>
                        <a:pt x="177" y="116"/>
                      </a:lnTo>
                      <a:lnTo>
                        <a:pt x="167" y="116"/>
                      </a:lnTo>
                      <a:lnTo>
                        <a:pt x="162" y="116"/>
                      </a:lnTo>
                      <a:lnTo>
                        <a:pt x="162" y="116"/>
                      </a:lnTo>
                      <a:lnTo>
                        <a:pt x="162" y="116"/>
                      </a:lnTo>
                      <a:lnTo>
                        <a:pt x="162" y="116"/>
                      </a:lnTo>
                      <a:lnTo>
                        <a:pt x="162" y="111"/>
                      </a:lnTo>
                      <a:lnTo>
                        <a:pt x="162" y="106"/>
                      </a:lnTo>
                      <a:lnTo>
                        <a:pt x="162" y="106"/>
                      </a:lnTo>
                      <a:lnTo>
                        <a:pt x="157" y="101"/>
                      </a:lnTo>
                      <a:lnTo>
                        <a:pt x="157" y="101"/>
                      </a:lnTo>
                      <a:lnTo>
                        <a:pt x="157" y="106"/>
                      </a:lnTo>
                      <a:lnTo>
                        <a:pt x="152" y="106"/>
                      </a:lnTo>
                      <a:lnTo>
                        <a:pt x="152" y="106"/>
                      </a:lnTo>
                      <a:lnTo>
                        <a:pt x="147" y="111"/>
                      </a:lnTo>
                      <a:lnTo>
                        <a:pt x="141" y="116"/>
                      </a:lnTo>
                      <a:lnTo>
                        <a:pt x="141" y="121"/>
                      </a:lnTo>
                      <a:lnTo>
                        <a:pt x="141" y="126"/>
                      </a:lnTo>
                      <a:lnTo>
                        <a:pt x="141" y="136"/>
                      </a:lnTo>
                      <a:lnTo>
                        <a:pt x="136" y="141"/>
                      </a:lnTo>
                      <a:lnTo>
                        <a:pt x="136" y="141"/>
                      </a:lnTo>
                      <a:lnTo>
                        <a:pt x="121" y="146"/>
                      </a:lnTo>
                      <a:lnTo>
                        <a:pt x="121" y="146"/>
                      </a:lnTo>
                      <a:lnTo>
                        <a:pt x="116" y="146"/>
                      </a:lnTo>
                      <a:lnTo>
                        <a:pt x="116" y="151"/>
                      </a:lnTo>
                      <a:lnTo>
                        <a:pt x="116" y="156"/>
                      </a:lnTo>
                      <a:lnTo>
                        <a:pt x="116" y="162"/>
                      </a:lnTo>
                      <a:lnTo>
                        <a:pt x="116" y="162"/>
                      </a:lnTo>
                      <a:lnTo>
                        <a:pt x="116" y="167"/>
                      </a:lnTo>
                      <a:lnTo>
                        <a:pt x="111" y="167"/>
                      </a:lnTo>
                      <a:lnTo>
                        <a:pt x="106" y="172"/>
                      </a:lnTo>
                      <a:lnTo>
                        <a:pt x="81" y="192"/>
                      </a:lnTo>
                      <a:lnTo>
                        <a:pt x="76" y="197"/>
                      </a:lnTo>
                      <a:lnTo>
                        <a:pt x="65" y="197"/>
                      </a:lnTo>
                      <a:lnTo>
                        <a:pt x="65" y="197"/>
                      </a:lnTo>
                      <a:lnTo>
                        <a:pt x="65" y="197"/>
                      </a:lnTo>
                      <a:lnTo>
                        <a:pt x="65" y="202"/>
                      </a:lnTo>
                      <a:lnTo>
                        <a:pt x="60" y="207"/>
                      </a:lnTo>
                      <a:lnTo>
                        <a:pt x="55" y="207"/>
                      </a:lnTo>
                      <a:lnTo>
                        <a:pt x="50" y="207"/>
                      </a:lnTo>
                      <a:lnTo>
                        <a:pt x="45" y="202"/>
                      </a:lnTo>
                      <a:lnTo>
                        <a:pt x="40" y="202"/>
                      </a:lnTo>
                      <a:lnTo>
                        <a:pt x="35" y="202"/>
                      </a:lnTo>
                      <a:lnTo>
                        <a:pt x="30" y="207"/>
                      </a:lnTo>
                      <a:lnTo>
                        <a:pt x="15" y="212"/>
                      </a:lnTo>
                      <a:lnTo>
                        <a:pt x="10" y="212"/>
                      </a:lnTo>
                      <a:lnTo>
                        <a:pt x="10" y="217"/>
                      </a:lnTo>
                      <a:lnTo>
                        <a:pt x="5" y="222"/>
                      </a:lnTo>
                      <a:lnTo>
                        <a:pt x="5" y="222"/>
                      </a:lnTo>
                      <a:lnTo>
                        <a:pt x="0" y="222"/>
                      </a:lnTo>
                      <a:lnTo>
                        <a:pt x="0" y="227"/>
                      </a:lnTo>
                      <a:lnTo>
                        <a:pt x="5" y="232"/>
                      </a:lnTo>
                      <a:lnTo>
                        <a:pt x="5" y="232"/>
                      </a:lnTo>
                      <a:lnTo>
                        <a:pt x="5" y="232"/>
                      </a:lnTo>
                      <a:lnTo>
                        <a:pt x="5" y="232"/>
                      </a:lnTo>
                      <a:lnTo>
                        <a:pt x="5" y="237"/>
                      </a:lnTo>
                      <a:lnTo>
                        <a:pt x="5" y="237"/>
                      </a:lnTo>
                      <a:lnTo>
                        <a:pt x="0" y="237"/>
                      </a:lnTo>
                      <a:lnTo>
                        <a:pt x="0" y="237"/>
                      </a:lnTo>
                      <a:lnTo>
                        <a:pt x="0" y="248"/>
                      </a:lnTo>
                      <a:lnTo>
                        <a:pt x="10" y="253"/>
                      </a:lnTo>
                      <a:lnTo>
                        <a:pt x="20" y="253"/>
                      </a:lnTo>
                      <a:lnTo>
                        <a:pt x="25" y="248"/>
                      </a:lnTo>
                      <a:lnTo>
                        <a:pt x="30" y="248"/>
                      </a:lnTo>
                      <a:lnTo>
                        <a:pt x="30" y="243"/>
                      </a:lnTo>
                      <a:lnTo>
                        <a:pt x="35" y="243"/>
                      </a:lnTo>
                      <a:lnTo>
                        <a:pt x="35" y="237"/>
                      </a:lnTo>
                      <a:lnTo>
                        <a:pt x="35" y="232"/>
                      </a:lnTo>
                      <a:lnTo>
                        <a:pt x="40" y="227"/>
                      </a:lnTo>
                      <a:lnTo>
                        <a:pt x="45" y="227"/>
                      </a:lnTo>
                      <a:lnTo>
                        <a:pt x="45" y="227"/>
                      </a:lnTo>
                      <a:lnTo>
                        <a:pt x="50" y="227"/>
                      </a:lnTo>
                      <a:lnTo>
                        <a:pt x="55" y="232"/>
                      </a:lnTo>
                      <a:lnTo>
                        <a:pt x="65" y="237"/>
                      </a:lnTo>
                      <a:lnTo>
                        <a:pt x="76" y="243"/>
                      </a:lnTo>
                      <a:lnTo>
                        <a:pt x="81" y="243"/>
                      </a:lnTo>
                      <a:lnTo>
                        <a:pt x="81" y="248"/>
                      </a:lnTo>
                      <a:lnTo>
                        <a:pt x="86" y="258"/>
                      </a:lnTo>
                      <a:lnTo>
                        <a:pt x="91" y="263"/>
                      </a:lnTo>
                      <a:lnTo>
                        <a:pt x="91" y="263"/>
                      </a:lnTo>
                      <a:lnTo>
                        <a:pt x="86" y="268"/>
                      </a:lnTo>
                      <a:lnTo>
                        <a:pt x="91" y="268"/>
                      </a:lnTo>
                      <a:lnTo>
                        <a:pt x="91" y="273"/>
                      </a:lnTo>
                      <a:lnTo>
                        <a:pt x="91" y="273"/>
                      </a:lnTo>
                      <a:lnTo>
                        <a:pt x="96" y="278"/>
                      </a:lnTo>
                      <a:lnTo>
                        <a:pt x="96" y="283"/>
                      </a:lnTo>
                      <a:lnTo>
                        <a:pt x="101" y="283"/>
                      </a:lnTo>
                      <a:lnTo>
                        <a:pt x="101" y="283"/>
                      </a:lnTo>
                      <a:lnTo>
                        <a:pt x="101" y="273"/>
                      </a:lnTo>
                      <a:lnTo>
                        <a:pt x="111" y="268"/>
                      </a:lnTo>
                      <a:lnTo>
                        <a:pt x="111" y="268"/>
                      </a:lnTo>
                      <a:lnTo>
                        <a:pt x="111" y="268"/>
                      </a:lnTo>
                      <a:lnTo>
                        <a:pt x="116" y="268"/>
                      </a:lnTo>
                      <a:lnTo>
                        <a:pt x="116" y="268"/>
                      </a:lnTo>
                      <a:lnTo>
                        <a:pt x="126" y="258"/>
                      </a:lnTo>
                      <a:lnTo>
                        <a:pt x="126" y="253"/>
                      </a:lnTo>
                      <a:lnTo>
                        <a:pt x="126" y="253"/>
                      </a:lnTo>
                      <a:lnTo>
                        <a:pt x="126" y="248"/>
                      </a:lnTo>
                      <a:lnTo>
                        <a:pt x="126" y="248"/>
                      </a:lnTo>
                      <a:lnTo>
                        <a:pt x="126" y="243"/>
                      </a:lnTo>
                      <a:lnTo>
                        <a:pt x="126" y="243"/>
                      </a:lnTo>
                      <a:lnTo>
                        <a:pt x="121" y="243"/>
                      </a:lnTo>
                      <a:lnTo>
                        <a:pt x="121" y="243"/>
                      </a:lnTo>
                      <a:lnTo>
                        <a:pt x="116" y="243"/>
                      </a:lnTo>
                      <a:lnTo>
                        <a:pt x="116" y="243"/>
                      </a:lnTo>
                      <a:lnTo>
                        <a:pt x="116" y="243"/>
                      </a:lnTo>
                      <a:lnTo>
                        <a:pt x="121" y="237"/>
                      </a:lnTo>
                      <a:lnTo>
                        <a:pt x="121" y="237"/>
                      </a:lnTo>
                      <a:lnTo>
                        <a:pt x="126" y="237"/>
                      </a:lnTo>
                      <a:lnTo>
                        <a:pt x="126" y="232"/>
                      </a:lnTo>
                      <a:lnTo>
                        <a:pt x="126" y="232"/>
                      </a:lnTo>
                      <a:lnTo>
                        <a:pt x="126" y="232"/>
                      </a:lnTo>
                      <a:lnTo>
                        <a:pt x="131" y="227"/>
                      </a:lnTo>
                      <a:lnTo>
                        <a:pt x="131" y="227"/>
                      </a:lnTo>
                      <a:lnTo>
                        <a:pt x="131" y="227"/>
                      </a:lnTo>
                      <a:lnTo>
                        <a:pt x="131" y="227"/>
                      </a:lnTo>
                      <a:lnTo>
                        <a:pt x="126" y="222"/>
                      </a:lnTo>
                      <a:lnTo>
                        <a:pt x="126" y="222"/>
                      </a:lnTo>
                      <a:lnTo>
                        <a:pt x="131" y="217"/>
                      </a:lnTo>
                      <a:lnTo>
                        <a:pt x="131" y="217"/>
                      </a:lnTo>
                      <a:lnTo>
                        <a:pt x="131" y="212"/>
                      </a:lnTo>
                      <a:lnTo>
                        <a:pt x="136" y="212"/>
                      </a:lnTo>
                      <a:lnTo>
                        <a:pt x="136" y="212"/>
                      </a:lnTo>
                      <a:lnTo>
                        <a:pt x="136" y="227"/>
                      </a:lnTo>
                      <a:lnTo>
                        <a:pt x="141" y="227"/>
                      </a:lnTo>
                      <a:lnTo>
                        <a:pt x="147" y="217"/>
                      </a:lnTo>
                      <a:lnTo>
                        <a:pt x="152" y="212"/>
                      </a:lnTo>
                      <a:lnTo>
                        <a:pt x="162" y="212"/>
                      </a:lnTo>
                      <a:lnTo>
                        <a:pt x="162" y="207"/>
                      </a:lnTo>
                      <a:lnTo>
                        <a:pt x="167" y="207"/>
                      </a:lnTo>
                      <a:lnTo>
                        <a:pt x="172" y="202"/>
                      </a:lnTo>
                      <a:lnTo>
                        <a:pt x="182" y="207"/>
                      </a:lnTo>
                      <a:lnTo>
                        <a:pt x="182" y="202"/>
                      </a:lnTo>
                      <a:lnTo>
                        <a:pt x="182" y="202"/>
                      </a:lnTo>
                      <a:lnTo>
                        <a:pt x="187" y="197"/>
                      </a:lnTo>
                      <a:lnTo>
                        <a:pt x="187" y="197"/>
                      </a:lnTo>
                      <a:lnTo>
                        <a:pt x="187" y="192"/>
                      </a:lnTo>
                      <a:lnTo>
                        <a:pt x="187" y="192"/>
                      </a:lnTo>
                      <a:lnTo>
                        <a:pt x="187" y="187"/>
                      </a:lnTo>
                      <a:lnTo>
                        <a:pt x="187" y="187"/>
                      </a:lnTo>
                      <a:lnTo>
                        <a:pt x="187" y="187"/>
                      </a:lnTo>
                      <a:lnTo>
                        <a:pt x="192" y="182"/>
                      </a:lnTo>
                      <a:lnTo>
                        <a:pt x="192" y="182"/>
                      </a:lnTo>
                      <a:lnTo>
                        <a:pt x="192" y="177"/>
                      </a:lnTo>
                      <a:lnTo>
                        <a:pt x="192" y="177"/>
                      </a:lnTo>
                      <a:lnTo>
                        <a:pt x="197" y="177"/>
                      </a:lnTo>
                      <a:lnTo>
                        <a:pt x="202" y="177"/>
                      </a:lnTo>
                      <a:lnTo>
                        <a:pt x="202" y="172"/>
                      </a:lnTo>
                      <a:lnTo>
                        <a:pt x="202" y="172"/>
                      </a:lnTo>
                      <a:lnTo>
                        <a:pt x="202" y="172"/>
                      </a:lnTo>
                      <a:lnTo>
                        <a:pt x="207" y="172"/>
                      </a:lnTo>
                      <a:lnTo>
                        <a:pt x="207" y="182"/>
                      </a:lnTo>
                      <a:lnTo>
                        <a:pt x="207" y="182"/>
                      </a:lnTo>
                      <a:lnTo>
                        <a:pt x="207" y="182"/>
                      </a:lnTo>
                      <a:lnTo>
                        <a:pt x="212" y="182"/>
                      </a:lnTo>
                      <a:lnTo>
                        <a:pt x="212" y="177"/>
                      </a:lnTo>
                      <a:lnTo>
                        <a:pt x="243" y="177"/>
                      </a:lnTo>
                      <a:lnTo>
                        <a:pt x="248" y="177"/>
                      </a:lnTo>
                      <a:lnTo>
                        <a:pt x="263" y="167"/>
                      </a:lnTo>
                      <a:lnTo>
                        <a:pt x="273" y="167"/>
                      </a:lnTo>
                      <a:lnTo>
                        <a:pt x="288" y="172"/>
                      </a:lnTo>
                      <a:lnTo>
                        <a:pt x="293" y="177"/>
                      </a:lnTo>
                      <a:lnTo>
                        <a:pt x="293" y="182"/>
                      </a:lnTo>
                      <a:lnTo>
                        <a:pt x="298" y="182"/>
                      </a:lnTo>
                      <a:lnTo>
                        <a:pt x="298" y="182"/>
                      </a:lnTo>
                      <a:lnTo>
                        <a:pt x="298" y="182"/>
                      </a:lnTo>
                      <a:lnTo>
                        <a:pt x="298" y="182"/>
                      </a:lnTo>
                      <a:lnTo>
                        <a:pt x="298" y="177"/>
                      </a:lnTo>
                      <a:lnTo>
                        <a:pt x="303" y="177"/>
                      </a:lnTo>
                      <a:lnTo>
                        <a:pt x="303" y="177"/>
                      </a:lnTo>
                      <a:lnTo>
                        <a:pt x="303" y="172"/>
                      </a:lnTo>
                      <a:lnTo>
                        <a:pt x="298" y="172"/>
                      </a:lnTo>
                      <a:lnTo>
                        <a:pt x="298" y="172"/>
                      </a:lnTo>
                      <a:lnTo>
                        <a:pt x="298" y="172"/>
                      </a:lnTo>
                      <a:lnTo>
                        <a:pt x="293" y="172"/>
                      </a:lnTo>
                      <a:lnTo>
                        <a:pt x="293" y="167"/>
                      </a:lnTo>
                      <a:lnTo>
                        <a:pt x="303" y="167"/>
                      </a:lnTo>
                      <a:lnTo>
                        <a:pt x="298" y="162"/>
                      </a:lnTo>
                      <a:lnTo>
                        <a:pt x="288" y="167"/>
                      </a:lnTo>
                      <a:lnTo>
                        <a:pt x="283" y="162"/>
                      </a:lnTo>
                      <a:lnTo>
                        <a:pt x="293" y="162"/>
                      </a:lnTo>
                      <a:lnTo>
                        <a:pt x="293" y="162"/>
                      </a:lnTo>
                      <a:lnTo>
                        <a:pt x="298" y="156"/>
                      </a:lnTo>
                      <a:lnTo>
                        <a:pt x="298" y="156"/>
                      </a:lnTo>
                      <a:lnTo>
                        <a:pt x="298" y="151"/>
                      </a:lnTo>
                      <a:lnTo>
                        <a:pt x="293" y="151"/>
                      </a:lnTo>
                      <a:lnTo>
                        <a:pt x="293" y="146"/>
                      </a:lnTo>
                      <a:lnTo>
                        <a:pt x="298" y="146"/>
                      </a:lnTo>
                      <a:lnTo>
                        <a:pt x="298" y="146"/>
                      </a:lnTo>
                      <a:lnTo>
                        <a:pt x="298" y="146"/>
                      </a:lnTo>
                      <a:lnTo>
                        <a:pt x="298" y="146"/>
                      </a:lnTo>
                      <a:lnTo>
                        <a:pt x="298" y="141"/>
                      </a:lnTo>
                      <a:lnTo>
                        <a:pt x="298" y="141"/>
                      </a:lnTo>
                    </a:path>
                  </a:pathLst>
                </a:custGeom>
                <a:grpFill/>
                <a:ln w="3175" cap="rnd">
                  <a:noFill/>
                  <a:prstDash val="solid"/>
                  <a:miter lim="800000"/>
                  <a:headEnd/>
                  <a:tailEnd/>
                </a:ln>
              </p:spPr>
              <p:txBody>
                <a:bodyPr/>
                <a:lstStyle/>
                <a:p>
                  <a:endParaRPr lang="en-US"/>
                </a:p>
              </p:txBody>
            </p:sp>
            <p:sp>
              <p:nvSpPr>
                <p:cNvPr id="168" name="Freeform 154">
                  <a:extLst>
                    <a:ext uri="{FF2B5EF4-FFF2-40B4-BE49-F238E27FC236}">
                      <a16:creationId xmlns:a16="http://schemas.microsoft.com/office/drawing/2014/main" id="{6AB1B6F5-78BB-4686-880A-6B9AA00E821D}"/>
                    </a:ext>
                  </a:extLst>
                </p:cNvPr>
                <p:cNvSpPr>
                  <a:spLocks/>
                </p:cNvSpPr>
                <p:nvPr/>
              </p:nvSpPr>
              <p:spPr bwMode="auto">
                <a:xfrm>
                  <a:off x="4705351" y="3768725"/>
                  <a:ext cx="288925" cy="531813"/>
                </a:xfrm>
                <a:custGeom>
                  <a:avLst/>
                  <a:gdLst>
                    <a:gd name="T0" fmla="*/ 172 w 182"/>
                    <a:gd name="T1" fmla="*/ 188 h 335"/>
                    <a:gd name="T2" fmla="*/ 162 w 182"/>
                    <a:gd name="T3" fmla="*/ 188 h 335"/>
                    <a:gd name="T4" fmla="*/ 157 w 182"/>
                    <a:gd name="T5" fmla="*/ 193 h 335"/>
                    <a:gd name="T6" fmla="*/ 146 w 182"/>
                    <a:gd name="T7" fmla="*/ 213 h 335"/>
                    <a:gd name="T8" fmla="*/ 146 w 182"/>
                    <a:gd name="T9" fmla="*/ 218 h 335"/>
                    <a:gd name="T10" fmla="*/ 152 w 182"/>
                    <a:gd name="T11" fmla="*/ 218 h 335"/>
                    <a:gd name="T12" fmla="*/ 141 w 182"/>
                    <a:gd name="T13" fmla="*/ 223 h 335"/>
                    <a:gd name="T14" fmla="*/ 146 w 182"/>
                    <a:gd name="T15" fmla="*/ 233 h 335"/>
                    <a:gd name="T16" fmla="*/ 141 w 182"/>
                    <a:gd name="T17" fmla="*/ 243 h 335"/>
                    <a:gd name="T18" fmla="*/ 146 w 182"/>
                    <a:gd name="T19" fmla="*/ 248 h 335"/>
                    <a:gd name="T20" fmla="*/ 146 w 182"/>
                    <a:gd name="T21" fmla="*/ 259 h 335"/>
                    <a:gd name="T22" fmla="*/ 152 w 182"/>
                    <a:gd name="T23" fmla="*/ 284 h 335"/>
                    <a:gd name="T24" fmla="*/ 141 w 182"/>
                    <a:gd name="T25" fmla="*/ 314 h 335"/>
                    <a:gd name="T26" fmla="*/ 111 w 182"/>
                    <a:gd name="T27" fmla="*/ 319 h 335"/>
                    <a:gd name="T28" fmla="*/ 96 w 182"/>
                    <a:gd name="T29" fmla="*/ 324 h 335"/>
                    <a:gd name="T30" fmla="*/ 81 w 182"/>
                    <a:gd name="T31" fmla="*/ 319 h 335"/>
                    <a:gd name="T32" fmla="*/ 70 w 182"/>
                    <a:gd name="T33" fmla="*/ 314 h 335"/>
                    <a:gd name="T34" fmla="*/ 60 w 182"/>
                    <a:gd name="T35" fmla="*/ 329 h 335"/>
                    <a:gd name="T36" fmla="*/ 40 w 182"/>
                    <a:gd name="T37" fmla="*/ 324 h 335"/>
                    <a:gd name="T38" fmla="*/ 10 w 182"/>
                    <a:gd name="T39" fmla="*/ 324 h 335"/>
                    <a:gd name="T40" fmla="*/ 25 w 182"/>
                    <a:gd name="T41" fmla="*/ 289 h 335"/>
                    <a:gd name="T42" fmla="*/ 30 w 182"/>
                    <a:gd name="T43" fmla="*/ 269 h 335"/>
                    <a:gd name="T44" fmla="*/ 40 w 182"/>
                    <a:gd name="T45" fmla="*/ 243 h 335"/>
                    <a:gd name="T46" fmla="*/ 35 w 182"/>
                    <a:gd name="T47" fmla="*/ 228 h 335"/>
                    <a:gd name="T48" fmla="*/ 25 w 182"/>
                    <a:gd name="T49" fmla="*/ 203 h 335"/>
                    <a:gd name="T50" fmla="*/ 30 w 182"/>
                    <a:gd name="T51" fmla="*/ 183 h 335"/>
                    <a:gd name="T52" fmla="*/ 30 w 182"/>
                    <a:gd name="T53" fmla="*/ 162 h 335"/>
                    <a:gd name="T54" fmla="*/ 45 w 182"/>
                    <a:gd name="T55" fmla="*/ 147 h 335"/>
                    <a:gd name="T56" fmla="*/ 30 w 182"/>
                    <a:gd name="T57" fmla="*/ 122 h 335"/>
                    <a:gd name="T58" fmla="*/ 20 w 182"/>
                    <a:gd name="T59" fmla="*/ 112 h 335"/>
                    <a:gd name="T60" fmla="*/ 0 w 182"/>
                    <a:gd name="T61" fmla="*/ 92 h 335"/>
                    <a:gd name="T62" fmla="*/ 15 w 182"/>
                    <a:gd name="T63" fmla="*/ 66 h 335"/>
                    <a:gd name="T64" fmla="*/ 50 w 182"/>
                    <a:gd name="T65" fmla="*/ 51 h 335"/>
                    <a:gd name="T66" fmla="*/ 65 w 182"/>
                    <a:gd name="T67" fmla="*/ 16 h 335"/>
                    <a:gd name="T68" fmla="*/ 86 w 182"/>
                    <a:gd name="T69" fmla="*/ 0 h 335"/>
                    <a:gd name="T70" fmla="*/ 106 w 182"/>
                    <a:gd name="T71" fmla="*/ 5 h 335"/>
                    <a:gd name="T72" fmla="*/ 121 w 182"/>
                    <a:gd name="T73" fmla="*/ 26 h 335"/>
                    <a:gd name="T74" fmla="*/ 146 w 182"/>
                    <a:gd name="T75" fmla="*/ 26 h 335"/>
                    <a:gd name="T76" fmla="*/ 162 w 182"/>
                    <a:gd name="T77" fmla="*/ 31 h 335"/>
                    <a:gd name="T78" fmla="*/ 172 w 182"/>
                    <a:gd name="T79" fmla="*/ 36 h 335"/>
                    <a:gd name="T80" fmla="*/ 177 w 182"/>
                    <a:gd name="T81" fmla="*/ 41 h 335"/>
                    <a:gd name="T82" fmla="*/ 177 w 182"/>
                    <a:gd name="T83" fmla="*/ 51 h 335"/>
                    <a:gd name="T84" fmla="*/ 167 w 182"/>
                    <a:gd name="T85" fmla="*/ 51 h 335"/>
                    <a:gd name="T86" fmla="*/ 167 w 182"/>
                    <a:gd name="T87" fmla="*/ 61 h 335"/>
                    <a:gd name="T88" fmla="*/ 162 w 182"/>
                    <a:gd name="T89" fmla="*/ 71 h 335"/>
                    <a:gd name="T90" fmla="*/ 157 w 182"/>
                    <a:gd name="T91" fmla="*/ 81 h 335"/>
                    <a:gd name="T92" fmla="*/ 146 w 182"/>
                    <a:gd name="T93" fmla="*/ 86 h 335"/>
                    <a:gd name="T94" fmla="*/ 152 w 182"/>
                    <a:gd name="T95" fmla="*/ 97 h 335"/>
                    <a:gd name="T96" fmla="*/ 146 w 182"/>
                    <a:gd name="T97" fmla="*/ 102 h 335"/>
                    <a:gd name="T98" fmla="*/ 152 w 182"/>
                    <a:gd name="T99" fmla="*/ 102 h 335"/>
                    <a:gd name="T100" fmla="*/ 157 w 182"/>
                    <a:gd name="T101" fmla="*/ 97 h 335"/>
                    <a:gd name="T102" fmla="*/ 167 w 182"/>
                    <a:gd name="T103" fmla="*/ 92 h 335"/>
                    <a:gd name="T104" fmla="*/ 172 w 182"/>
                    <a:gd name="T105" fmla="*/ 102 h 335"/>
                    <a:gd name="T106" fmla="*/ 152 w 182"/>
                    <a:gd name="T107" fmla="*/ 112 h 335"/>
                    <a:gd name="T108" fmla="*/ 131 w 182"/>
                    <a:gd name="T109" fmla="*/ 122 h 335"/>
                    <a:gd name="T110" fmla="*/ 131 w 182"/>
                    <a:gd name="T111" fmla="*/ 132 h 335"/>
                    <a:gd name="T112" fmla="*/ 131 w 182"/>
                    <a:gd name="T113" fmla="*/ 137 h 335"/>
                    <a:gd name="T114" fmla="*/ 157 w 182"/>
                    <a:gd name="T115" fmla="*/ 157 h 335"/>
                    <a:gd name="T116" fmla="*/ 172 w 182"/>
                    <a:gd name="T117" fmla="*/ 167 h 335"/>
                    <a:gd name="T118" fmla="*/ 167 w 182"/>
                    <a:gd name="T119" fmla="*/ 178 h 335"/>
                    <a:gd name="T120" fmla="*/ 172 w 182"/>
                    <a:gd name="T121" fmla="*/ 18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335">
                      <a:moveTo>
                        <a:pt x="172" y="183"/>
                      </a:moveTo>
                      <a:lnTo>
                        <a:pt x="172" y="183"/>
                      </a:lnTo>
                      <a:lnTo>
                        <a:pt x="177" y="183"/>
                      </a:lnTo>
                      <a:lnTo>
                        <a:pt x="177" y="183"/>
                      </a:lnTo>
                      <a:lnTo>
                        <a:pt x="172" y="188"/>
                      </a:lnTo>
                      <a:lnTo>
                        <a:pt x="172" y="188"/>
                      </a:lnTo>
                      <a:lnTo>
                        <a:pt x="167" y="188"/>
                      </a:lnTo>
                      <a:lnTo>
                        <a:pt x="162" y="188"/>
                      </a:lnTo>
                      <a:lnTo>
                        <a:pt x="162" y="188"/>
                      </a:lnTo>
                      <a:lnTo>
                        <a:pt x="162" y="188"/>
                      </a:lnTo>
                      <a:lnTo>
                        <a:pt x="162" y="188"/>
                      </a:lnTo>
                      <a:lnTo>
                        <a:pt x="162" y="193"/>
                      </a:lnTo>
                      <a:lnTo>
                        <a:pt x="162" y="193"/>
                      </a:lnTo>
                      <a:lnTo>
                        <a:pt x="157" y="193"/>
                      </a:lnTo>
                      <a:lnTo>
                        <a:pt x="157" y="193"/>
                      </a:lnTo>
                      <a:lnTo>
                        <a:pt x="157" y="193"/>
                      </a:lnTo>
                      <a:lnTo>
                        <a:pt x="157" y="198"/>
                      </a:lnTo>
                      <a:lnTo>
                        <a:pt x="157" y="198"/>
                      </a:lnTo>
                      <a:lnTo>
                        <a:pt x="152" y="203"/>
                      </a:lnTo>
                      <a:lnTo>
                        <a:pt x="146" y="213"/>
                      </a:lnTo>
                      <a:lnTo>
                        <a:pt x="146" y="213"/>
                      </a:lnTo>
                      <a:lnTo>
                        <a:pt x="146" y="213"/>
                      </a:lnTo>
                      <a:lnTo>
                        <a:pt x="146" y="218"/>
                      </a:lnTo>
                      <a:lnTo>
                        <a:pt x="146" y="218"/>
                      </a:lnTo>
                      <a:lnTo>
                        <a:pt x="146" y="218"/>
                      </a:lnTo>
                      <a:lnTo>
                        <a:pt x="152" y="218"/>
                      </a:lnTo>
                      <a:lnTo>
                        <a:pt x="152" y="218"/>
                      </a:lnTo>
                      <a:lnTo>
                        <a:pt x="152" y="218"/>
                      </a:lnTo>
                      <a:lnTo>
                        <a:pt x="152" y="218"/>
                      </a:lnTo>
                      <a:lnTo>
                        <a:pt x="152" y="218"/>
                      </a:lnTo>
                      <a:lnTo>
                        <a:pt x="146" y="223"/>
                      </a:lnTo>
                      <a:lnTo>
                        <a:pt x="141" y="223"/>
                      </a:lnTo>
                      <a:lnTo>
                        <a:pt x="141" y="223"/>
                      </a:lnTo>
                      <a:lnTo>
                        <a:pt x="141" y="223"/>
                      </a:lnTo>
                      <a:lnTo>
                        <a:pt x="141" y="223"/>
                      </a:lnTo>
                      <a:lnTo>
                        <a:pt x="141" y="228"/>
                      </a:lnTo>
                      <a:lnTo>
                        <a:pt x="146" y="228"/>
                      </a:lnTo>
                      <a:lnTo>
                        <a:pt x="146" y="228"/>
                      </a:lnTo>
                      <a:lnTo>
                        <a:pt x="146" y="228"/>
                      </a:lnTo>
                      <a:lnTo>
                        <a:pt x="146" y="233"/>
                      </a:lnTo>
                      <a:lnTo>
                        <a:pt x="141" y="233"/>
                      </a:lnTo>
                      <a:lnTo>
                        <a:pt x="141" y="233"/>
                      </a:lnTo>
                      <a:lnTo>
                        <a:pt x="141" y="233"/>
                      </a:lnTo>
                      <a:lnTo>
                        <a:pt x="141" y="238"/>
                      </a:lnTo>
                      <a:lnTo>
                        <a:pt x="141" y="243"/>
                      </a:lnTo>
                      <a:lnTo>
                        <a:pt x="141" y="243"/>
                      </a:lnTo>
                      <a:lnTo>
                        <a:pt x="141" y="243"/>
                      </a:lnTo>
                      <a:lnTo>
                        <a:pt x="146" y="243"/>
                      </a:lnTo>
                      <a:lnTo>
                        <a:pt x="146" y="248"/>
                      </a:lnTo>
                      <a:lnTo>
                        <a:pt x="146" y="248"/>
                      </a:lnTo>
                      <a:lnTo>
                        <a:pt x="146" y="248"/>
                      </a:lnTo>
                      <a:lnTo>
                        <a:pt x="146" y="254"/>
                      </a:lnTo>
                      <a:lnTo>
                        <a:pt x="146" y="254"/>
                      </a:lnTo>
                      <a:lnTo>
                        <a:pt x="146" y="259"/>
                      </a:lnTo>
                      <a:lnTo>
                        <a:pt x="146" y="259"/>
                      </a:lnTo>
                      <a:lnTo>
                        <a:pt x="152" y="269"/>
                      </a:lnTo>
                      <a:lnTo>
                        <a:pt x="152" y="269"/>
                      </a:lnTo>
                      <a:lnTo>
                        <a:pt x="152" y="274"/>
                      </a:lnTo>
                      <a:lnTo>
                        <a:pt x="152" y="279"/>
                      </a:lnTo>
                      <a:lnTo>
                        <a:pt x="152" y="284"/>
                      </a:lnTo>
                      <a:lnTo>
                        <a:pt x="157" y="299"/>
                      </a:lnTo>
                      <a:lnTo>
                        <a:pt x="152" y="304"/>
                      </a:lnTo>
                      <a:lnTo>
                        <a:pt x="146" y="309"/>
                      </a:lnTo>
                      <a:lnTo>
                        <a:pt x="146" y="314"/>
                      </a:lnTo>
                      <a:lnTo>
                        <a:pt x="141" y="314"/>
                      </a:lnTo>
                      <a:lnTo>
                        <a:pt x="136" y="319"/>
                      </a:lnTo>
                      <a:lnTo>
                        <a:pt x="131" y="319"/>
                      </a:lnTo>
                      <a:lnTo>
                        <a:pt x="131" y="319"/>
                      </a:lnTo>
                      <a:lnTo>
                        <a:pt x="121" y="319"/>
                      </a:lnTo>
                      <a:lnTo>
                        <a:pt x="111" y="319"/>
                      </a:lnTo>
                      <a:lnTo>
                        <a:pt x="106" y="319"/>
                      </a:lnTo>
                      <a:lnTo>
                        <a:pt x="106" y="324"/>
                      </a:lnTo>
                      <a:lnTo>
                        <a:pt x="106" y="324"/>
                      </a:lnTo>
                      <a:lnTo>
                        <a:pt x="96" y="324"/>
                      </a:lnTo>
                      <a:lnTo>
                        <a:pt x="96" y="324"/>
                      </a:lnTo>
                      <a:lnTo>
                        <a:pt x="96" y="319"/>
                      </a:lnTo>
                      <a:lnTo>
                        <a:pt x="86" y="319"/>
                      </a:lnTo>
                      <a:lnTo>
                        <a:pt x="86" y="314"/>
                      </a:lnTo>
                      <a:lnTo>
                        <a:pt x="81" y="314"/>
                      </a:lnTo>
                      <a:lnTo>
                        <a:pt x="81" y="319"/>
                      </a:lnTo>
                      <a:lnTo>
                        <a:pt x="81" y="319"/>
                      </a:lnTo>
                      <a:lnTo>
                        <a:pt x="81" y="314"/>
                      </a:lnTo>
                      <a:lnTo>
                        <a:pt x="76" y="314"/>
                      </a:lnTo>
                      <a:lnTo>
                        <a:pt x="76" y="314"/>
                      </a:lnTo>
                      <a:lnTo>
                        <a:pt x="70" y="314"/>
                      </a:lnTo>
                      <a:lnTo>
                        <a:pt x="70" y="324"/>
                      </a:lnTo>
                      <a:lnTo>
                        <a:pt x="70" y="324"/>
                      </a:lnTo>
                      <a:lnTo>
                        <a:pt x="60" y="324"/>
                      </a:lnTo>
                      <a:lnTo>
                        <a:pt x="60" y="329"/>
                      </a:lnTo>
                      <a:lnTo>
                        <a:pt x="60" y="329"/>
                      </a:lnTo>
                      <a:lnTo>
                        <a:pt x="55" y="329"/>
                      </a:lnTo>
                      <a:lnTo>
                        <a:pt x="55" y="335"/>
                      </a:lnTo>
                      <a:lnTo>
                        <a:pt x="50" y="335"/>
                      </a:lnTo>
                      <a:lnTo>
                        <a:pt x="50" y="329"/>
                      </a:lnTo>
                      <a:lnTo>
                        <a:pt x="40" y="324"/>
                      </a:lnTo>
                      <a:lnTo>
                        <a:pt x="30" y="329"/>
                      </a:lnTo>
                      <a:lnTo>
                        <a:pt x="25" y="329"/>
                      </a:lnTo>
                      <a:lnTo>
                        <a:pt x="20" y="329"/>
                      </a:lnTo>
                      <a:lnTo>
                        <a:pt x="15" y="329"/>
                      </a:lnTo>
                      <a:lnTo>
                        <a:pt x="10" y="324"/>
                      </a:lnTo>
                      <a:lnTo>
                        <a:pt x="15" y="314"/>
                      </a:lnTo>
                      <a:lnTo>
                        <a:pt x="20" y="304"/>
                      </a:lnTo>
                      <a:lnTo>
                        <a:pt x="25" y="299"/>
                      </a:lnTo>
                      <a:lnTo>
                        <a:pt x="30" y="294"/>
                      </a:lnTo>
                      <a:lnTo>
                        <a:pt x="25" y="289"/>
                      </a:lnTo>
                      <a:lnTo>
                        <a:pt x="30" y="279"/>
                      </a:lnTo>
                      <a:lnTo>
                        <a:pt x="30" y="279"/>
                      </a:lnTo>
                      <a:lnTo>
                        <a:pt x="35" y="279"/>
                      </a:lnTo>
                      <a:lnTo>
                        <a:pt x="35" y="274"/>
                      </a:lnTo>
                      <a:lnTo>
                        <a:pt x="30" y="269"/>
                      </a:lnTo>
                      <a:lnTo>
                        <a:pt x="35" y="264"/>
                      </a:lnTo>
                      <a:lnTo>
                        <a:pt x="35" y="254"/>
                      </a:lnTo>
                      <a:lnTo>
                        <a:pt x="45" y="248"/>
                      </a:lnTo>
                      <a:lnTo>
                        <a:pt x="45" y="248"/>
                      </a:lnTo>
                      <a:lnTo>
                        <a:pt x="40" y="243"/>
                      </a:lnTo>
                      <a:lnTo>
                        <a:pt x="40" y="238"/>
                      </a:lnTo>
                      <a:lnTo>
                        <a:pt x="40" y="238"/>
                      </a:lnTo>
                      <a:lnTo>
                        <a:pt x="30" y="233"/>
                      </a:lnTo>
                      <a:lnTo>
                        <a:pt x="30" y="233"/>
                      </a:lnTo>
                      <a:lnTo>
                        <a:pt x="35" y="228"/>
                      </a:lnTo>
                      <a:lnTo>
                        <a:pt x="30" y="223"/>
                      </a:lnTo>
                      <a:lnTo>
                        <a:pt x="25" y="223"/>
                      </a:lnTo>
                      <a:lnTo>
                        <a:pt x="25" y="223"/>
                      </a:lnTo>
                      <a:lnTo>
                        <a:pt x="25" y="213"/>
                      </a:lnTo>
                      <a:lnTo>
                        <a:pt x="25" y="203"/>
                      </a:lnTo>
                      <a:lnTo>
                        <a:pt x="25" y="198"/>
                      </a:lnTo>
                      <a:lnTo>
                        <a:pt x="30" y="188"/>
                      </a:lnTo>
                      <a:lnTo>
                        <a:pt x="30" y="188"/>
                      </a:lnTo>
                      <a:lnTo>
                        <a:pt x="30" y="183"/>
                      </a:lnTo>
                      <a:lnTo>
                        <a:pt x="30" y="183"/>
                      </a:lnTo>
                      <a:lnTo>
                        <a:pt x="35" y="178"/>
                      </a:lnTo>
                      <a:lnTo>
                        <a:pt x="35" y="178"/>
                      </a:lnTo>
                      <a:lnTo>
                        <a:pt x="35" y="173"/>
                      </a:lnTo>
                      <a:lnTo>
                        <a:pt x="35" y="167"/>
                      </a:lnTo>
                      <a:lnTo>
                        <a:pt x="30" y="162"/>
                      </a:lnTo>
                      <a:lnTo>
                        <a:pt x="30" y="162"/>
                      </a:lnTo>
                      <a:lnTo>
                        <a:pt x="35" y="157"/>
                      </a:lnTo>
                      <a:lnTo>
                        <a:pt x="45" y="157"/>
                      </a:lnTo>
                      <a:lnTo>
                        <a:pt x="45" y="152"/>
                      </a:lnTo>
                      <a:lnTo>
                        <a:pt x="45" y="147"/>
                      </a:lnTo>
                      <a:lnTo>
                        <a:pt x="40" y="147"/>
                      </a:lnTo>
                      <a:lnTo>
                        <a:pt x="40" y="142"/>
                      </a:lnTo>
                      <a:lnTo>
                        <a:pt x="35" y="132"/>
                      </a:lnTo>
                      <a:lnTo>
                        <a:pt x="25" y="127"/>
                      </a:lnTo>
                      <a:lnTo>
                        <a:pt x="30" y="122"/>
                      </a:lnTo>
                      <a:lnTo>
                        <a:pt x="30" y="117"/>
                      </a:lnTo>
                      <a:lnTo>
                        <a:pt x="35" y="107"/>
                      </a:lnTo>
                      <a:lnTo>
                        <a:pt x="30" y="107"/>
                      </a:lnTo>
                      <a:lnTo>
                        <a:pt x="25" y="112"/>
                      </a:lnTo>
                      <a:lnTo>
                        <a:pt x="20" y="112"/>
                      </a:lnTo>
                      <a:lnTo>
                        <a:pt x="15" y="107"/>
                      </a:lnTo>
                      <a:lnTo>
                        <a:pt x="15" y="97"/>
                      </a:lnTo>
                      <a:lnTo>
                        <a:pt x="15" y="92"/>
                      </a:lnTo>
                      <a:lnTo>
                        <a:pt x="10" y="92"/>
                      </a:lnTo>
                      <a:lnTo>
                        <a:pt x="0" y="92"/>
                      </a:lnTo>
                      <a:lnTo>
                        <a:pt x="0" y="86"/>
                      </a:lnTo>
                      <a:lnTo>
                        <a:pt x="10" y="81"/>
                      </a:lnTo>
                      <a:lnTo>
                        <a:pt x="15" y="76"/>
                      </a:lnTo>
                      <a:lnTo>
                        <a:pt x="20" y="66"/>
                      </a:lnTo>
                      <a:lnTo>
                        <a:pt x="15" y="66"/>
                      </a:lnTo>
                      <a:lnTo>
                        <a:pt x="25" y="56"/>
                      </a:lnTo>
                      <a:lnTo>
                        <a:pt x="30" y="56"/>
                      </a:lnTo>
                      <a:lnTo>
                        <a:pt x="35" y="56"/>
                      </a:lnTo>
                      <a:lnTo>
                        <a:pt x="45" y="56"/>
                      </a:lnTo>
                      <a:lnTo>
                        <a:pt x="50" y="51"/>
                      </a:lnTo>
                      <a:lnTo>
                        <a:pt x="60" y="51"/>
                      </a:lnTo>
                      <a:lnTo>
                        <a:pt x="65" y="41"/>
                      </a:lnTo>
                      <a:lnTo>
                        <a:pt x="65" y="31"/>
                      </a:lnTo>
                      <a:lnTo>
                        <a:pt x="65" y="21"/>
                      </a:lnTo>
                      <a:lnTo>
                        <a:pt x="65" y="16"/>
                      </a:lnTo>
                      <a:lnTo>
                        <a:pt x="65" y="11"/>
                      </a:lnTo>
                      <a:lnTo>
                        <a:pt x="76" y="11"/>
                      </a:lnTo>
                      <a:lnTo>
                        <a:pt x="86" y="11"/>
                      </a:lnTo>
                      <a:lnTo>
                        <a:pt x="86" y="5"/>
                      </a:lnTo>
                      <a:lnTo>
                        <a:pt x="86" y="0"/>
                      </a:lnTo>
                      <a:lnTo>
                        <a:pt x="96" y="0"/>
                      </a:lnTo>
                      <a:lnTo>
                        <a:pt x="101" y="0"/>
                      </a:lnTo>
                      <a:lnTo>
                        <a:pt x="106" y="0"/>
                      </a:lnTo>
                      <a:lnTo>
                        <a:pt x="106" y="0"/>
                      </a:lnTo>
                      <a:lnTo>
                        <a:pt x="106" y="5"/>
                      </a:lnTo>
                      <a:lnTo>
                        <a:pt x="106" y="5"/>
                      </a:lnTo>
                      <a:lnTo>
                        <a:pt x="116" y="11"/>
                      </a:lnTo>
                      <a:lnTo>
                        <a:pt x="121" y="16"/>
                      </a:lnTo>
                      <a:lnTo>
                        <a:pt x="126" y="21"/>
                      </a:lnTo>
                      <a:lnTo>
                        <a:pt x="121" y="26"/>
                      </a:lnTo>
                      <a:lnTo>
                        <a:pt x="126" y="26"/>
                      </a:lnTo>
                      <a:lnTo>
                        <a:pt x="126" y="26"/>
                      </a:lnTo>
                      <a:lnTo>
                        <a:pt x="136" y="26"/>
                      </a:lnTo>
                      <a:lnTo>
                        <a:pt x="146" y="21"/>
                      </a:lnTo>
                      <a:lnTo>
                        <a:pt x="146" y="26"/>
                      </a:lnTo>
                      <a:lnTo>
                        <a:pt x="152" y="26"/>
                      </a:lnTo>
                      <a:lnTo>
                        <a:pt x="157" y="26"/>
                      </a:lnTo>
                      <a:lnTo>
                        <a:pt x="157" y="26"/>
                      </a:lnTo>
                      <a:lnTo>
                        <a:pt x="157" y="26"/>
                      </a:lnTo>
                      <a:lnTo>
                        <a:pt x="162" y="31"/>
                      </a:lnTo>
                      <a:lnTo>
                        <a:pt x="162" y="31"/>
                      </a:lnTo>
                      <a:lnTo>
                        <a:pt x="162" y="31"/>
                      </a:lnTo>
                      <a:lnTo>
                        <a:pt x="167" y="36"/>
                      </a:lnTo>
                      <a:lnTo>
                        <a:pt x="172" y="36"/>
                      </a:lnTo>
                      <a:lnTo>
                        <a:pt x="172" y="36"/>
                      </a:lnTo>
                      <a:lnTo>
                        <a:pt x="172" y="36"/>
                      </a:lnTo>
                      <a:lnTo>
                        <a:pt x="177" y="41"/>
                      </a:lnTo>
                      <a:lnTo>
                        <a:pt x="177" y="41"/>
                      </a:lnTo>
                      <a:lnTo>
                        <a:pt x="177" y="41"/>
                      </a:lnTo>
                      <a:lnTo>
                        <a:pt x="177" y="41"/>
                      </a:lnTo>
                      <a:lnTo>
                        <a:pt x="182" y="46"/>
                      </a:lnTo>
                      <a:lnTo>
                        <a:pt x="177" y="46"/>
                      </a:lnTo>
                      <a:lnTo>
                        <a:pt x="177" y="46"/>
                      </a:lnTo>
                      <a:lnTo>
                        <a:pt x="177" y="46"/>
                      </a:lnTo>
                      <a:lnTo>
                        <a:pt x="177" y="51"/>
                      </a:lnTo>
                      <a:lnTo>
                        <a:pt x="172" y="51"/>
                      </a:lnTo>
                      <a:lnTo>
                        <a:pt x="172" y="51"/>
                      </a:lnTo>
                      <a:lnTo>
                        <a:pt x="172" y="51"/>
                      </a:lnTo>
                      <a:lnTo>
                        <a:pt x="172" y="51"/>
                      </a:lnTo>
                      <a:lnTo>
                        <a:pt x="167" y="51"/>
                      </a:lnTo>
                      <a:lnTo>
                        <a:pt x="167" y="56"/>
                      </a:lnTo>
                      <a:lnTo>
                        <a:pt x="167" y="56"/>
                      </a:lnTo>
                      <a:lnTo>
                        <a:pt x="167" y="56"/>
                      </a:lnTo>
                      <a:lnTo>
                        <a:pt x="167" y="61"/>
                      </a:lnTo>
                      <a:lnTo>
                        <a:pt x="167" y="61"/>
                      </a:lnTo>
                      <a:lnTo>
                        <a:pt x="167" y="66"/>
                      </a:lnTo>
                      <a:lnTo>
                        <a:pt x="167" y="66"/>
                      </a:lnTo>
                      <a:lnTo>
                        <a:pt x="162" y="66"/>
                      </a:lnTo>
                      <a:lnTo>
                        <a:pt x="162" y="71"/>
                      </a:lnTo>
                      <a:lnTo>
                        <a:pt x="162" y="71"/>
                      </a:lnTo>
                      <a:lnTo>
                        <a:pt x="157" y="71"/>
                      </a:lnTo>
                      <a:lnTo>
                        <a:pt x="157" y="76"/>
                      </a:lnTo>
                      <a:lnTo>
                        <a:pt x="157" y="76"/>
                      </a:lnTo>
                      <a:lnTo>
                        <a:pt x="157" y="81"/>
                      </a:lnTo>
                      <a:lnTo>
                        <a:pt x="157" y="81"/>
                      </a:lnTo>
                      <a:lnTo>
                        <a:pt x="157" y="81"/>
                      </a:lnTo>
                      <a:lnTo>
                        <a:pt x="152" y="81"/>
                      </a:lnTo>
                      <a:lnTo>
                        <a:pt x="146" y="86"/>
                      </a:lnTo>
                      <a:lnTo>
                        <a:pt x="146" y="86"/>
                      </a:lnTo>
                      <a:lnTo>
                        <a:pt x="146" y="86"/>
                      </a:lnTo>
                      <a:lnTo>
                        <a:pt x="146" y="92"/>
                      </a:lnTo>
                      <a:lnTo>
                        <a:pt x="146" y="92"/>
                      </a:lnTo>
                      <a:lnTo>
                        <a:pt x="146" y="92"/>
                      </a:lnTo>
                      <a:lnTo>
                        <a:pt x="146" y="97"/>
                      </a:lnTo>
                      <a:lnTo>
                        <a:pt x="152" y="97"/>
                      </a:lnTo>
                      <a:lnTo>
                        <a:pt x="152" y="97"/>
                      </a:lnTo>
                      <a:lnTo>
                        <a:pt x="152" y="97"/>
                      </a:lnTo>
                      <a:lnTo>
                        <a:pt x="152" y="102"/>
                      </a:lnTo>
                      <a:lnTo>
                        <a:pt x="152" y="102"/>
                      </a:lnTo>
                      <a:lnTo>
                        <a:pt x="146" y="102"/>
                      </a:lnTo>
                      <a:lnTo>
                        <a:pt x="146" y="102"/>
                      </a:lnTo>
                      <a:lnTo>
                        <a:pt x="152" y="107"/>
                      </a:lnTo>
                      <a:lnTo>
                        <a:pt x="152" y="107"/>
                      </a:lnTo>
                      <a:lnTo>
                        <a:pt x="152" y="107"/>
                      </a:lnTo>
                      <a:lnTo>
                        <a:pt x="152" y="102"/>
                      </a:lnTo>
                      <a:lnTo>
                        <a:pt x="157" y="102"/>
                      </a:lnTo>
                      <a:lnTo>
                        <a:pt x="157" y="102"/>
                      </a:lnTo>
                      <a:lnTo>
                        <a:pt x="157" y="102"/>
                      </a:lnTo>
                      <a:lnTo>
                        <a:pt x="157" y="102"/>
                      </a:lnTo>
                      <a:lnTo>
                        <a:pt x="157" y="97"/>
                      </a:lnTo>
                      <a:lnTo>
                        <a:pt x="162" y="97"/>
                      </a:lnTo>
                      <a:lnTo>
                        <a:pt x="167" y="92"/>
                      </a:lnTo>
                      <a:lnTo>
                        <a:pt x="167" y="92"/>
                      </a:lnTo>
                      <a:lnTo>
                        <a:pt x="167" y="92"/>
                      </a:lnTo>
                      <a:lnTo>
                        <a:pt x="167" y="92"/>
                      </a:lnTo>
                      <a:lnTo>
                        <a:pt x="172" y="97"/>
                      </a:lnTo>
                      <a:lnTo>
                        <a:pt x="172" y="102"/>
                      </a:lnTo>
                      <a:lnTo>
                        <a:pt x="172" y="102"/>
                      </a:lnTo>
                      <a:lnTo>
                        <a:pt x="172" y="102"/>
                      </a:lnTo>
                      <a:lnTo>
                        <a:pt x="172" y="102"/>
                      </a:lnTo>
                      <a:lnTo>
                        <a:pt x="172" y="107"/>
                      </a:lnTo>
                      <a:lnTo>
                        <a:pt x="167" y="107"/>
                      </a:lnTo>
                      <a:lnTo>
                        <a:pt x="167" y="112"/>
                      </a:lnTo>
                      <a:lnTo>
                        <a:pt x="162" y="112"/>
                      </a:lnTo>
                      <a:lnTo>
                        <a:pt x="152" y="112"/>
                      </a:lnTo>
                      <a:lnTo>
                        <a:pt x="146" y="117"/>
                      </a:lnTo>
                      <a:lnTo>
                        <a:pt x="141" y="117"/>
                      </a:lnTo>
                      <a:lnTo>
                        <a:pt x="131" y="122"/>
                      </a:lnTo>
                      <a:lnTo>
                        <a:pt x="131" y="122"/>
                      </a:lnTo>
                      <a:lnTo>
                        <a:pt x="131" y="122"/>
                      </a:lnTo>
                      <a:lnTo>
                        <a:pt x="131" y="127"/>
                      </a:lnTo>
                      <a:lnTo>
                        <a:pt x="126" y="127"/>
                      </a:lnTo>
                      <a:lnTo>
                        <a:pt x="126" y="127"/>
                      </a:lnTo>
                      <a:lnTo>
                        <a:pt x="126" y="132"/>
                      </a:lnTo>
                      <a:lnTo>
                        <a:pt x="131" y="132"/>
                      </a:lnTo>
                      <a:lnTo>
                        <a:pt x="131" y="132"/>
                      </a:lnTo>
                      <a:lnTo>
                        <a:pt x="131" y="137"/>
                      </a:lnTo>
                      <a:lnTo>
                        <a:pt x="131" y="137"/>
                      </a:lnTo>
                      <a:lnTo>
                        <a:pt x="131" y="137"/>
                      </a:lnTo>
                      <a:lnTo>
                        <a:pt x="131" y="137"/>
                      </a:lnTo>
                      <a:lnTo>
                        <a:pt x="136" y="142"/>
                      </a:lnTo>
                      <a:lnTo>
                        <a:pt x="141" y="147"/>
                      </a:lnTo>
                      <a:lnTo>
                        <a:pt x="146" y="152"/>
                      </a:lnTo>
                      <a:lnTo>
                        <a:pt x="152" y="157"/>
                      </a:lnTo>
                      <a:lnTo>
                        <a:pt x="157" y="157"/>
                      </a:lnTo>
                      <a:lnTo>
                        <a:pt x="177" y="162"/>
                      </a:lnTo>
                      <a:lnTo>
                        <a:pt x="177" y="162"/>
                      </a:lnTo>
                      <a:lnTo>
                        <a:pt x="177" y="162"/>
                      </a:lnTo>
                      <a:lnTo>
                        <a:pt x="177" y="167"/>
                      </a:lnTo>
                      <a:lnTo>
                        <a:pt x="172" y="167"/>
                      </a:lnTo>
                      <a:lnTo>
                        <a:pt x="172" y="167"/>
                      </a:lnTo>
                      <a:lnTo>
                        <a:pt x="167" y="173"/>
                      </a:lnTo>
                      <a:lnTo>
                        <a:pt x="167" y="173"/>
                      </a:lnTo>
                      <a:lnTo>
                        <a:pt x="167" y="173"/>
                      </a:lnTo>
                      <a:lnTo>
                        <a:pt x="167" y="178"/>
                      </a:lnTo>
                      <a:lnTo>
                        <a:pt x="167" y="178"/>
                      </a:lnTo>
                      <a:lnTo>
                        <a:pt x="167" y="178"/>
                      </a:lnTo>
                      <a:lnTo>
                        <a:pt x="167" y="183"/>
                      </a:lnTo>
                      <a:lnTo>
                        <a:pt x="172" y="183"/>
                      </a:lnTo>
                      <a:lnTo>
                        <a:pt x="172" y="183"/>
                      </a:lnTo>
                    </a:path>
                  </a:pathLst>
                </a:custGeom>
                <a:grpFill/>
                <a:ln w="3175" cap="rnd">
                  <a:noFill/>
                  <a:prstDash val="solid"/>
                  <a:miter lim="800000"/>
                  <a:headEnd/>
                  <a:tailEnd/>
                </a:ln>
              </p:spPr>
              <p:txBody>
                <a:bodyPr/>
                <a:lstStyle/>
                <a:p>
                  <a:endParaRPr lang="en-US"/>
                </a:p>
              </p:txBody>
            </p:sp>
            <p:sp>
              <p:nvSpPr>
                <p:cNvPr id="169" name="Freeform 155">
                  <a:extLst>
                    <a:ext uri="{FF2B5EF4-FFF2-40B4-BE49-F238E27FC236}">
                      <a16:creationId xmlns:a16="http://schemas.microsoft.com/office/drawing/2014/main" id="{F8698076-CA11-4E3B-85ED-E179193E7D62}"/>
                    </a:ext>
                  </a:extLst>
                </p:cNvPr>
                <p:cNvSpPr>
                  <a:spLocks/>
                </p:cNvSpPr>
                <p:nvPr/>
              </p:nvSpPr>
              <p:spPr bwMode="auto">
                <a:xfrm>
                  <a:off x="4729164" y="4356100"/>
                  <a:ext cx="87313" cy="104775"/>
                </a:xfrm>
                <a:custGeom>
                  <a:avLst/>
                  <a:gdLst>
                    <a:gd name="T0" fmla="*/ 30 w 55"/>
                    <a:gd name="T1" fmla="*/ 66 h 66"/>
                    <a:gd name="T2" fmla="*/ 30 w 55"/>
                    <a:gd name="T3" fmla="*/ 66 h 66"/>
                    <a:gd name="T4" fmla="*/ 30 w 55"/>
                    <a:gd name="T5" fmla="*/ 66 h 66"/>
                    <a:gd name="T6" fmla="*/ 30 w 55"/>
                    <a:gd name="T7" fmla="*/ 66 h 66"/>
                    <a:gd name="T8" fmla="*/ 25 w 55"/>
                    <a:gd name="T9" fmla="*/ 56 h 66"/>
                    <a:gd name="T10" fmla="*/ 15 w 55"/>
                    <a:gd name="T11" fmla="*/ 46 h 66"/>
                    <a:gd name="T12" fmla="*/ 15 w 55"/>
                    <a:gd name="T13" fmla="*/ 46 h 66"/>
                    <a:gd name="T14" fmla="*/ 10 w 55"/>
                    <a:gd name="T15" fmla="*/ 51 h 66"/>
                    <a:gd name="T16" fmla="*/ 5 w 55"/>
                    <a:gd name="T17" fmla="*/ 46 h 66"/>
                    <a:gd name="T18" fmla="*/ 0 w 55"/>
                    <a:gd name="T19" fmla="*/ 40 h 66"/>
                    <a:gd name="T20" fmla="*/ 0 w 55"/>
                    <a:gd name="T21" fmla="*/ 40 h 66"/>
                    <a:gd name="T22" fmla="*/ 0 w 55"/>
                    <a:gd name="T23" fmla="*/ 40 h 66"/>
                    <a:gd name="T24" fmla="*/ 0 w 55"/>
                    <a:gd name="T25" fmla="*/ 35 h 66"/>
                    <a:gd name="T26" fmla="*/ 0 w 55"/>
                    <a:gd name="T27" fmla="*/ 35 h 66"/>
                    <a:gd name="T28" fmla="*/ 0 w 55"/>
                    <a:gd name="T29" fmla="*/ 35 h 66"/>
                    <a:gd name="T30" fmla="*/ 0 w 55"/>
                    <a:gd name="T31" fmla="*/ 30 h 66"/>
                    <a:gd name="T32" fmla="*/ 0 w 55"/>
                    <a:gd name="T33" fmla="*/ 30 h 66"/>
                    <a:gd name="T34" fmla="*/ 10 w 55"/>
                    <a:gd name="T35" fmla="*/ 30 h 66"/>
                    <a:gd name="T36" fmla="*/ 20 w 55"/>
                    <a:gd name="T37" fmla="*/ 25 h 66"/>
                    <a:gd name="T38" fmla="*/ 20 w 55"/>
                    <a:gd name="T39" fmla="*/ 20 h 66"/>
                    <a:gd name="T40" fmla="*/ 15 w 55"/>
                    <a:gd name="T41" fmla="*/ 15 h 66"/>
                    <a:gd name="T42" fmla="*/ 15 w 55"/>
                    <a:gd name="T43" fmla="*/ 10 h 66"/>
                    <a:gd name="T44" fmla="*/ 15 w 55"/>
                    <a:gd name="T45" fmla="*/ 10 h 66"/>
                    <a:gd name="T46" fmla="*/ 20 w 55"/>
                    <a:gd name="T47" fmla="*/ 0 h 66"/>
                    <a:gd name="T48" fmla="*/ 20 w 55"/>
                    <a:gd name="T49" fmla="*/ 0 h 66"/>
                    <a:gd name="T50" fmla="*/ 30 w 55"/>
                    <a:gd name="T51" fmla="*/ 0 h 66"/>
                    <a:gd name="T52" fmla="*/ 40 w 55"/>
                    <a:gd name="T53" fmla="*/ 0 h 66"/>
                    <a:gd name="T54" fmla="*/ 45 w 55"/>
                    <a:gd name="T55" fmla="*/ 0 h 66"/>
                    <a:gd name="T56" fmla="*/ 50 w 55"/>
                    <a:gd name="T57" fmla="*/ 5 h 66"/>
                    <a:gd name="T58" fmla="*/ 55 w 55"/>
                    <a:gd name="T59" fmla="*/ 15 h 66"/>
                    <a:gd name="T60" fmla="*/ 55 w 55"/>
                    <a:gd name="T61" fmla="*/ 30 h 66"/>
                    <a:gd name="T62" fmla="*/ 50 w 55"/>
                    <a:gd name="T63" fmla="*/ 40 h 66"/>
                    <a:gd name="T64" fmla="*/ 50 w 55"/>
                    <a:gd name="T65" fmla="*/ 40 h 66"/>
                    <a:gd name="T66" fmla="*/ 40 w 55"/>
                    <a:gd name="T67" fmla="*/ 46 h 66"/>
                    <a:gd name="T68" fmla="*/ 45 w 55"/>
                    <a:gd name="T69" fmla="*/ 46 h 66"/>
                    <a:gd name="T70" fmla="*/ 40 w 55"/>
                    <a:gd name="T71" fmla="*/ 51 h 66"/>
                    <a:gd name="T72" fmla="*/ 45 w 55"/>
                    <a:gd name="T73" fmla="*/ 56 h 66"/>
                    <a:gd name="T74" fmla="*/ 40 w 55"/>
                    <a:gd name="T75" fmla="*/ 56 h 66"/>
                    <a:gd name="T76" fmla="*/ 40 w 55"/>
                    <a:gd name="T77" fmla="*/ 56 h 66"/>
                    <a:gd name="T78" fmla="*/ 40 w 55"/>
                    <a:gd name="T79" fmla="*/ 61 h 66"/>
                    <a:gd name="T80" fmla="*/ 30 w 55"/>
                    <a:gd name="T8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66">
                      <a:moveTo>
                        <a:pt x="30" y="66"/>
                      </a:moveTo>
                      <a:lnTo>
                        <a:pt x="30" y="66"/>
                      </a:lnTo>
                      <a:lnTo>
                        <a:pt x="30" y="66"/>
                      </a:lnTo>
                      <a:lnTo>
                        <a:pt x="30" y="66"/>
                      </a:lnTo>
                      <a:lnTo>
                        <a:pt x="25" y="56"/>
                      </a:lnTo>
                      <a:lnTo>
                        <a:pt x="15" y="46"/>
                      </a:lnTo>
                      <a:lnTo>
                        <a:pt x="15" y="46"/>
                      </a:lnTo>
                      <a:lnTo>
                        <a:pt x="10" y="51"/>
                      </a:lnTo>
                      <a:lnTo>
                        <a:pt x="5" y="46"/>
                      </a:lnTo>
                      <a:lnTo>
                        <a:pt x="0" y="40"/>
                      </a:lnTo>
                      <a:lnTo>
                        <a:pt x="0" y="40"/>
                      </a:lnTo>
                      <a:lnTo>
                        <a:pt x="0" y="40"/>
                      </a:lnTo>
                      <a:lnTo>
                        <a:pt x="0" y="35"/>
                      </a:lnTo>
                      <a:lnTo>
                        <a:pt x="0" y="35"/>
                      </a:lnTo>
                      <a:lnTo>
                        <a:pt x="0" y="35"/>
                      </a:lnTo>
                      <a:lnTo>
                        <a:pt x="0" y="30"/>
                      </a:lnTo>
                      <a:lnTo>
                        <a:pt x="0" y="30"/>
                      </a:lnTo>
                      <a:lnTo>
                        <a:pt x="10" y="30"/>
                      </a:lnTo>
                      <a:lnTo>
                        <a:pt x="20" y="25"/>
                      </a:lnTo>
                      <a:lnTo>
                        <a:pt x="20" y="20"/>
                      </a:lnTo>
                      <a:lnTo>
                        <a:pt x="15" y="15"/>
                      </a:lnTo>
                      <a:lnTo>
                        <a:pt x="15" y="10"/>
                      </a:lnTo>
                      <a:lnTo>
                        <a:pt x="15" y="10"/>
                      </a:lnTo>
                      <a:lnTo>
                        <a:pt x="20" y="0"/>
                      </a:lnTo>
                      <a:lnTo>
                        <a:pt x="20" y="0"/>
                      </a:lnTo>
                      <a:lnTo>
                        <a:pt x="30" y="0"/>
                      </a:lnTo>
                      <a:lnTo>
                        <a:pt x="40" y="0"/>
                      </a:lnTo>
                      <a:lnTo>
                        <a:pt x="45" y="0"/>
                      </a:lnTo>
                      <a:lnTo>
                        <a:pt x="50" y="5"/>
                      </a:lnTo>
                      <a:lnTo>
                        <a:pt x="55" y="15"/>
                      </a:lnTo>
                      <a:lnTo>
                        <a:pt x="55" y="30"/>
                      </a:lnTo>
                      <a:lnTo>
                        <a:pt x="50" y="40"/>
                      </a:lnTo>
                      <a:lnTo>
                        <a:pt x="50" y="40"/>
                      </a:lnTo>
                      <a:lnTo>
                        <a:pt x="40" y="46"/>
                      </a:lnTo>
                      <a:lnTo>
                        <a:pt x="45" y="46"/>
                      </a:lnTo>
                      <a:lnTo>
                        <a:pt x="40" y="51"/>
                      </a:lnTo>
                      <a:lnTo>
                        <a:pt x="45" y="56"/>
                      </a:lnTo>
                      <a:lnTo>
                        <a:pt x="40" y="56"/>
                      </a:lnTo>
                      <a:lnTo>
                        <a:pt x="40" y="56"/>
                      </a:lnTo>
                      <a:lnTo>
                        <a:pt x="40" y="61"/>
                      </a:lnTo>
                      <a:lnTo>
                        <a:pt x="30" y="66"/>
                      </a:lnTo>
                    </a:path>
                  </a:pathLst>
                </a:custGeom>
                <a:grpFill/>
                <a:ln w="3175" cap="rnd">
                  <a:noFill/>
                  <a:prstDash val="solid"/>
                  <a:miter lim="800000"/>
                  <a:headEnd/>
                  <a:tailEnd/>
                </a:ln>
              </p:spPr>
              <p:txBody>
                <a:bodyPr/>
                <a:lstStyle/>
                <a:p>
                  <a:endParaRPr lang="en-US"/>
                </a:p>
              </p:txBody>
            </p:sp>
            <p:sp>
              <p:nvSpPr>
                <p:cNvPr id="170" name="Freeform 156">
                  <a:extLst>
                    <a:ext uri="{FF2B5EF4-FFF2-40B4-BE49-F238E27FC236}">
                      <a16:creationId xmlns:a16="http://schemas.microsoft.com/office/drawing/2014/main" id="{39140DD6-5246-4031-91AC-1AED714F212C}"/>
                    </a:ext>
                  </a:extLst>
                </p:cNvPr>
                <p:cNvSpPr>
                  <a:spLocks/>
                </p:cNvSpPr>
                <p:nvPr/>
              </p:nvSpPr>
              <p:spPr bwMode="auto">
                <a:xfrm>
                  <a:off x="4857751" y="4283075"/>
                  <a:ext cx="88900" cy="120650"/>
                </a:xfrm>
                <a:custGeom>
                  <a:avLst/>
                  <a:gdLst>
                    <a:gd name="T0" fmla="*/ 50 w 56"/>
                    <a:gd name="T1" fmla="*/ 51 h 76"/>
                    <a:gd name="T2" fmla="*/ 50 w 56"/>
                    <a:gd name="T3" fmla="*/ 51 h 76"/>
                    <a:gd name="T4" fmla="*/ 50 w 56"/>
                    <a:gd name="T5" fmla="*/ 56 h 76"/>
                    <a:gd name="T6" fmla="*/ 56 w 56"/>
                    <a:gd name="T7" fmla="*/ 61 h 76"/>
                    <a:gd name="T8" fmla="*/ 50 w 56"/>
                    <a:gd name="T9" fmla="*/ 61 h 76"/>
                    <a:gd name="T10" fmla="*/ 40 w 56"/>
                    <a:gd name="T11" fmla="*/ 66 h 76"/>
                    <a:gd name="T12" fmla="*/ 40 w 56"/>
                    <a:gd name="T13" fmla="*/ 66 h 76"/>
                    <a:gd name="T14" fmla="*/ 40 w 56"/>
                    <a:gd name="T15" fmla="*/ 66 h 76"/>
                    <a:gd name="T16" fmla="*/ 45 w 56"/>
                    <a:gd name="T17" fmla="*/ 71 h 76"/>
                    <a:gd name="T18" fmla="*/ 40 w 56"/>
                    <a:gd name="T19" fmla="*/ 76 h 76"/>
                    <a:gd name="T20" fmla="*/ 30 w 56"/>
                    <a:gd name="T21" fmla="*/ 76 h 76"/>
                    <a:gd name="T22" fmla="*/ 20 w 56"/>
                    <a:gd name="T23" fmla="*/ 76 h 76"/>
                    <a:gd name="T24" fmla="*/ 20 w 56"/>
                    <a:gd name="T25" fmla="*/ 76 h 76"/>
                    <a:gd name="T26" fmla="*/ 15 w 56"/>
                    <a:gd name="T27" fmla="*/ 66 h 76"/>
                    <a:gd name="T28" fmla="*/ 5 w 56"/>
                    <a:gd name="T29" fmla="*/ 46 h 76"/>
                    <a:gd name="T30" fmla="*/ 10 w 56"/>
                    <a:gd name="T31" fmla="*/ 41 h 76"/>
                    <a:gd name="T32" fmla="*/ 10 w 56"/>
                    <a:gd name="T33" fmla="*/ 36 h 76"/>
                    <a:gd name="T34" fmla="*/ 5 w 56"/>
                    <a:gd name="T35" fmla="*/ 26 h 76"/>
                    <a:gd name="T36" fmla="*/ 5 w 56"/>
                    <a:gd name="T37" fmla="*/ 11 h 76"/>
                    <a:gd name="T38" fmla="*/ 0 w 56"/>
                    <a:gd name="T39" fmla="*/ 0 h 76"/>
                    <a:gd name="T40" fmla="*/ 10 w 56"/>
                    <a:gd name="T41" fmla="*/ 0 h 76"/>
                    <a:gd name="T42" fmla="*/ 15 w 56"/>
                    <a:gd name="T43" fmla="*/ 5 h 76"/>
                    <a:gd name="T44" fmla="*/ 15 w 56"/>
                    <a:gd name="T45" fmla="*/ 11 h 76"/>
                    <a:gd name="T46" fmla="*/ 20 w 56"/>
                    <a:gd name="T47" fmla="*/ 16 h 76"/>
                    <a:gd name="T48" fmla="*/ 20 w 56"/>
                    <a:gd name="T49" fmla="*/ 21 h 76"/>
                    <a:gd name="T50" fmla="*/ 25 w 56"/>
                    <a:gd name="T51" fmla="*/ 16 h 76"/>
                    <a:gd name="T52" fmla="*/ 30 w 56"/>
                    <a:gd name="T53" fmla="*/ 21 h 76"/>
                    <a:gd name="T54" fmla="*/ 35 w 56"/>
                    <a:gd name="T55" fmla="*/ 26 h 76"/>
                    <a:gd name="T56" fmla="*/ 40 w 56"/>
                    <a:gd name="T57" fmla="*/ 31 h 76"/>
                    <a:gd name="T58" fmla="*/ 40 w 56"/>
                    <a:gd name="T59" fmla="*/ 31 h 76"/>
                    <a:gd name="T60" fmla="*/ 40 w 56"/>
                    <a:gd name="T61" fmla="*/ 31 h 76"/>
                    <a:gd name="T62" fmla="*/ 45 w 56"/>
                    <a:gd name="T63" fmla="*/ 36 h 76"/>
                    <a:gd name="T64" fmla="*/ 50 w 56"/>
                    <a:gd name="T65" fmla="*/ 36 h 76"/>
                    <a:gd name="T66" fmla="*/ 50 w 56"/>
                    <a:gd name="T67" fmla="*/ 41 h 76"/>
                    <a:gd name="T68" fmla="*/ 50 w 56"/>
                    <a:gd name="T69" fmla="*/ 46 h 76"/>
                    <a:gd name="T70" fmla="*/ 50 w 56"/>
                    <a:gd name="T71" fmla="*/ 46 h 76"/>
                    <a:gd name="T72" fmla="*/ 50 w 56"/>
                    <a:gd name="T7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6">
                      <a:moveTo>
                        <a:pt x="50" y="51"/>
                      </a:moveTo>
                      <a:lnTo>
                        <a:pt x="50" y="51"/>
                      </a:lnTo>
                      <a:lnTo>
                        <a:pt x="50" y="56"/>
                      </a:lnTo>
                      <a:lnTo>
                        <a:pt x="56" y="61"/>
                      </a:lnTo>
                      <a:lnTo>
                        <a:pt x="50" y="61"/>
                      </a:lnTo>
                      <a:lnTo>
                        <a:pt x="40" y="66"/>
                      </a:lnTo>
                      <a:lnTo>
                        <a:pt x="40" y="66"/>
                      </a:lnTo>
                      <a:lnTo>
                        <a:pt x="40" y="66"/>
                      </a:lnTo>
                      <a:lnTo>
                        <a:pt x="45" y="71"/>
                      </a:lnTo>
                      <a:lnTo>
                        <a:pt x="40" y="76"/>
                      </a:lnTo>
                      <a:lnTo>
                        <a:pt x="30" y="76"/>
                      </a:lnTo>
                      <a:lnTo>
                        <a:pt x="20" y="76"/>
                      </a:lnTo>
                      <a:lnTo>
                        <a:pt x="20" y="76"/>
                      </a:lnTo>
                      <a:lnTo>
                        <a:pt x="15" y="66"/>
                      </a:lnTo>
                      <a:lnTo>
                        <a:pt x="5" y="46"/>
                      </a:lnTo>
                      <a:lnTo>
                        <a:pt x="10" y="41"/>
                      </a:lnTo>
                      <a:lnTo>
                        <a:pt x="10" y="36"/>
                      </a:lnTo>
                      <a:lnTo>
                        <a:pt x="5" y="26"/>
                      </a:lnTo>
                      <a:lnTo>
                        <a:pt x="5" y="11"/>
                      </a:lnTo>
                      <a:lnTo>
                        <a:pt x="0" y="0"/>
                      </a:lnTo>
                      <a:lnTo>
                        <a:pt x="10" y="0"/>
                      </a:lnTo>
                      <a:lnTo>
                        <a:pt x="15" y="5"/>
                      </a:lnTo>
                      <a:lnTo>
                        <a:pt x="15" y="11"/>
                      </a:lnTo>
                      <a:lnTo>
                        <a:pt x="20" y="16"/>
                      </a:lnTo>
                      <a:lnTo>
                        <a:pt x="20" y="21"/>
                      </a:lnTo>
                      <a:lnTo>
                        <a:pt x="25" y="16"/>
                      </a:lnTo>
                      <a:lnTo>
                        <a:pt x="30" y="21"/>
                      </a:lnTo>
                      <a:lnTo>
                        <a:pt x="35" y="26"/>
                      </a:lnTo>
                      <a:lnTo>
                        <a:pt x="40" y="31"/>
                      </a:lnTo>
                      <a:lnTo>
                        <a:pt x="40" y="31"/>
                      </a:lnTo>
                      <a:lnTo>
                        <a:pt x="40" y="31"/>
                      </a:lnTo>
                      <a:lnTo>
                        <a:pt x="45" y="36"/>
                      </a:lnTo>
                      <a:lnTo>
                        <a:pt x="50" y="36"/>
                      </a:lnTo>
                      <a:lnTo>
                        <a:pt x="50" y="41"/>
                      </a:lnTo>
                      <a:lnTo>
                        <a:pt x="50" y="46"/>
                      </a:lnTo>
                      <a:lnTo>
                        <a:pt x="50" y="46"/>
                      </a:lnTo>
                      <a:lnTo>
                        <a:pt x="50" y="51"/>
                      </a:lnTo>
                    </a:path>
                  </a:pathLst>
                </a:custGeom>
                <a:grpFill/>
                <a:ln w="3175" cap="rnd">
                  <a:noFill/>
                  <a:prstDash val="solid"/>
                  <a:miter lim="800000"/>
                  <a:headEnd/>
                  <a:tailEnd/>
                </a:ln>
              </p:spPr>
              <p:txBody>
                <a:bodyPr/>
                <a:lstStyle/>
                <a:p>
                  <a:endParaRPr lang="en-US"/>
                </a:p>
              </p:txBody>
            </p:sp>
            <p:sp>
              <p:nvSpPr>
                <p:cNvPr id="171" name="Freeform 157">
                  <a:extLst>
                    <a:ext uri="{FF2B5EF4-FFF2-40B4-BE49-F238E27FC236}">
                      <a16:creationId xmlns:a16="http://schemas.microsoft.com/office/drawing/2014/main" id="{EF9A4685-01A2-41D8-BE49-EF9158E31FB3}"/>
                    </a:ext>
                  </a:extLst>
                </p:cNvPr>
                <p:cNvSpPr>
                  <a:spLocks/>
                </p:cNvSpPr>
                <p:nvPr/>
              </p:nvSpPr>
              <p:spPr bwMode="auto">
                <a:xfrm>
                  <a:off x="4826001" y="4267200"/>
                  <a:ext cx="47625" cy="88900"/>
                </a:xfrm>
                <a:custGeom>
                  <a:avLst/>
                  <a:gdLst>
                    <a:gd name="T0" fmla="*/ 0 w 30"/>
                    <a:gd name="T1" fmla="*/ 21 h 56"/>
                    <a:gd name="T2" fmla="*/ 0 w 30"/>
                    <a:gd name="T3" fmla="*/ 21 h 56"/>
                    <a:gd name="T4" fmla="*/ 5 w 30"/>
                    <a:gd name="T5" fmla="*/ 21 h 56"/>
                    <a:gd name="T6" fmla="*/ 5 w 30"/>
                    <a:gd name="T7" fmla="*/ 0 h 56"/>
                    <a:gd name="T8" fmla="*/ 5 w 30"/>
                    <a:gd name="T9" fmla="*/ 5 h 56"/>
                    <a:gd name="T10" fmla="*/ 5 w 30"/>
                    <a:gd name="T11" fmla="*/ 5 h 56"/>
                    <a:gd name="T12" fmla="*/ 5 w 30"/>
                    <a:gd name="T13" fmla="*/ 0 h 56"/>
                    <a:gd name="T14" fmla="*/ 10 w 30"/>
                    <a:gd name="T15" fmla="*/ 0 h 56"/>
                    <a:gd name="T16" fmla="*/ 10 w 30"/>
                    <a:gd name="T17" fmla="*/ 5 h 56"/>
                    <a:gd name="T18" fmla="*/ 20 w 30"/>
                    <a:gd name="T19" fmla="*/ 5 h 56"/>
                    <a:gd name="T20" fmla="*/ 20 w 30"/>
                    <a:gd name="T21" fmla="*/ 10 h 56"/>
                    <a:gd name="T22" fmla="*/ 20 w 30"/>
                    <a:gd name="T23" fmla="*/ 10 h 56"/>
                    <a:gd name="T24" fmla="*/ 25 w 30"/>
                    <a:gd name="T25" fmla="*/ 21 h 56"/>
                    <a:gd name="T26" fmla="*/ 25 w 30"/>
                    <a:gd name="T27" fmla="*/ 36 h 56"/>
                    <a:gd name="T28" fmla="*/ 30 w 30"/>
                    <a:gd name="T29" fmla="*/ 46 h 56"/>
                    <a:gd name="T30" fmla="*/ 30 w 30"/>
                    <a:gd name="T31" fmla="*/ 51 h 56"/>
                    <a:gd name="T32" fmla="*/ 25 w 30"/>
                    <a:gd name="T33" fmla="*/ 56 h 56"/>
                    <a:gd name="T34" fmla="*/ 25 w 30"/>
                    <a:gd name="T35" fmla="*/ 56 h 56"/>
                    <a:gd name="T36" fmla="*/ 10 w 30"/>
                    <a:gd name="T37" fmla="*/ 36 h 56"/>
                    <a:gd name="T38" fmla="*/ 0 w 30"/>
                    <a:gd name="T39"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56">
                      <a:moveTo>
                        <a:pt x="0" y="21"/>
                      </a:moveTo>
                      <a:lnTo>
                        <a:pt x="0" y="21"/>
                      </a:lnTo>
                      <a:lnTo>
                        <a:pt x="5" y="21"/>
                      </a:lnTo>
                      <a:lnTo>
                        <a:pt x="5" y="0"/>
                      </a:lnTo>
                      <a:lnTo>
                        <a:pt x="5" y="5"/>
                      </a:lnTo>
                      <a:lnTo>
                        <a:pt x="5" y="5"/>
                      </a:lnTo>
                      <a:lnTo>
                        <a:pt x="5" y="0"/>
                      </a:lnTo>
                      <a:lnTo>
                        <a:pt x="10" y="0"/>
                      </a:lnTo>
                      <a:lnTo>
                        <a:pt x="10" y="5"/>
                      </a:lnTo>
                      <a:lnTo>
                        <a:pt x="20" y="5"/>
                      </a:lnTo>
                      <a:lnTo>
                        <a:pt x="20" y="10"/>
                      </a:lnTo>
                      <a:lnTo>
                        <a:pt x="20" y="10"/>
                      </a:lnTo>
                      <a:lnTo>
                        <a:pt x="25" y="21"/>
                      </a:lnTo>
                      <a:lnTo>
                        <a:pt x="25" y="36"/>
                      </a:lnTo>
                      <a:lnTo>
                        <a:pt x="30" y="46"/>
                      </a:lnTo>
                      <a:lnTo>
                        <a:pt x="30" y="51"/>
                      </a:lnTo>
                      <a:lnTo>
                        <a:pt x="25" y="56"/>
                      </a:lnTo>
                      <a:lnTo>
                        <a:pt x="25" y="56"/>
                      </a:lnTo>
                      <a:lnTo>
                        <a:pt x="10" y="36"/>
                      </a:lnTo>
                      <a:lnTo>
                        <a:pt x="0" y="21"/>
                      </a:lnTo>
                    </a:path>
                  </a:pathLst>
                </a:custGeom>
                <a:grpFill/>
                <a:ln w="3175" cap="rnd">
                  <a:noFill/>
                  <a:prstDash val="solid"/>
                  <a:miter lim="800000"/>
                  <a:headEnd/>
                  <a:tailEnd/>
                </a:ln>
              </p:spPr>
              <p:txBody>
                <a:bodyPr/>
                <a:lstStyle/>
                <a:p>
                  <a:endParaRPr lang="en-US"/>
                </a:p>
              </p:txBody>
            </p:sp>
            <p:sp>
              <p:nvSpPr>
                <p:cNvPr id="172" name="Freeform 158">
                  <a:extLst>
                    <a:ext uri="{FF2B5EF4-FFF2-40B4-BE49-F238E27FC236}">
                      <a16:creationId xmlns:a16="http://schemas.microsoft.com/office/drawing/2014/main" id="{F636A86C-B549-425A-803C-B6B041740B5C}"/>
                    </a:ext>
                  </a:extLst>
                </p:cNvPr>
                <p:cNvSpPr>
                  <a:spLocks/>
                </p:cNvSpPr>
                <p:nvPr/>
              </p:nvSpPr>
              <p:spPr bwMode="auto">
                <a:xfrm>
                  <a:off x="4784726" y="4267200"/>
                  <a:ext cx="104775" cy="161925"/>
                </a:xfrm>
                <a:custGeom>
                  <a:avLst/>
                  <a:gdLst>
                    <a:gd name="T0" fmla="*/ 51 w 66"/>
                    <a:gd name="T1" fmla="*/ 56 h 102"/>
                    <a:gd name="T2" fmla="*/ 51 w 66"/>
                    <a:gd name="T3" fmla="*/ 56 h 102"/>
                    <a:gd name="T4" fmla="*/ 61 w 66"/>
                    <a:gd name="T5" fmla="*/ 76 h 102"/>
                    <a:gd name="T6" fmla="*/ 66 w 66"/>
                    <a:gd name="T7" fmla="*/ 86 h 102"/>
                    <a:gd name="T8" fmla="*/ 61 w 66"/>
                    <a:gd name="T9" fmla="*/ 86 h 102"/>
                    <a:gd name="T10" fmla="*/ 56 w 66"/>
                    <a:gd name="T11" fmla="*/ 96 h 102"/>
                    <a:gd name="T12" fmla="*/ 51 w 66"/>
                    <a:gd name="T13" fmla="*/ 96 h 102"/>
                    <a:gd name="T14" fmla="*/ 51 w 66"/>
                    <a:gd name="T15" fmla="*/ 102 h 102"/>
                    <a:gd name="T16" fmla="*/ 51 w 66"/>
                    <a:gd name="T17" fmla="*/ 102 h 102"/>
                    <a:gd name="T18" fmla="*/ 46 w 66"/>
                    <a:gd name="T19" fmla="*/ 96 h 102"/>
                    <a:gd name="T20" fmla="*/ 46 w 66"/>
                    <a:gd name="T21" fmla="*/ 96 h 102"/>
                    <a:gd name="T22" fmla="*/ 46 w 66"/>
                    <a:gd name="T23" fmla="*/ 102 h 102"/>
                    <a:gd name="T24" fmla="*/ 36 w 66"/>
                    <a:gd name="T25" fmla="*/ 96 h 102"/>
                    <a:gd name="T26" fmla="*/ 31 w 66"/>
                    <a:gd name="T27" fmla="*/ 102 h 102"/>
                    <a:gd name="T28" fmla="*/ 31 w 66"/>
                    <a:gd name="T29" fmla="*/ 96 h 102"/>
                    <a:gd name="T30" fmla="*/ 26 w 66"/>
                    <a:gd name="T31" fmla="*/ 96 h 102"/>
                    <a:gd name="T32" fmla="*/ 26 w 66"/>
                    <a:gd name="T33" fmla="*/ 91 h 102"/>
                    <a:gd name="T34" fmla="*/ 20 w 66"/>
                    <a:gd name="T35" fmla="*/ 91 h 102"/>
                    <a:gd name="T36" fmla="*/ 20 w 66"/>
                    <a:gd name="T37" fmla="*/ 96 h 102"/>
                    <a:gd name="T38" fmla="*/ 15 w 66"/>
                    <a:gd name="T39" fmla="*/ 96 h 102"/>
                    <a:gd name="T40" fmla="*/ 20 w 66"/>
                    <a:gd name="T41" fmla="*/ 86 h 102"/>
                    <a:gd name="T42" fmla="*/ 20 w 66"/>
                    <a:gd name="T43" fmla="*/ 71 h 102"/>
                    <a:gd name="T44" fmla="*/ 15 w 66"/>
                    <a:gd name="T45" fmla="*/ 61 h 102"/>
                    <a:gd name="T46" fmla="*/ 10 w 66"/>
                    <a:gd name="T47" fmla="*/ 56 h 102"/>
                    <a:gd name="T48" fmla="*/ 5 w 66"/>
                    <a:gd name="T49" fmla="*/ 56 h 102"/>
                    <a:gd name="T50" fmla="*/ 5 w 66"/>
                    <a:gd name="T51" fmla="*/ 56 h 102"/>
                    <a:gd name="T52" fmla="*/ 5 w 66"/>
                    <a:gd name="T53" fmla="*/ 51 h 102"/>
                    <a:gd name="T54" fmla="*/ 0 w 66"/>
                    <a:gd name="T55" fmla="*/ 46 h 102"/>
                    <a:gd name="T56" fmla="*/ 0 w 66"/>
                    <a:gd name="T57" fmla="*/ 41 h 102"/>
                    <a:gd name="T58" fmla="*/ 0 w 66"/>
                    <a:gd name="T59" fmla="*/ 31 h 102"/>
                    <a:gd name="T60" fmla="*/ 0 w 66"/>
                    <a:gd name="T61" fmla="*/ 26 h 102"/>
                    <a:gd name="T62" fmla="*/ 0 w 66"/>
                    <a:gd name="T63" fmla="*/ 26 h 102"/>
                    <a:gd name="T64" fmla="*/ 0 w 66"/>
                    <a:gd name="T65" fmla="*/ 21 h 102"/>
                    <a:gd name="T66" fmla="*/ 5 w 66"/>
                    <a:gd name="T67" fmla="*/ 21 h 102"/>
                    <a:gd name="T68" fmla="*/ 5 w 66"/>
                    <a:gd name="T69" fmla="*/ 15 h 102"/>
                    <a:gd name="T70" fmla="*/ 10 w 66"/>
                    <a:gd name="T71" fmla="*/ 15 h 102"/>
                    <a:gd name="T72" fmla="*/ 10 w 66"/>
                    <a:gd name="T73" fmla="*/ 15 h 102"/>
                    <a:gd name="T74" fmla="*/ 10 w 66"/>
                    <a:gd name="T75" fmla="*/ 10 h 102"/>
                    <a:gd name="T76" fmla="*/ 20 w 66"/>
                    <a:gd name="T77" fmla="*/ 10 h 102"/>
                    <a:gd name="T78" fmla="*/ 20 w 66"/>
                    <a:gd name="T79" fmla="*/ 10 h 102"/>
                    <a:gd name="T80" fmla="*/ 20 w 66"/>
                    <a:gd name="T81" fmla="*/ 0 h 102"/>
                    <a:gd name="T82" fmla="*/ 26 w 66"/>
                    <a:gd name="T83" fmla="*/ 0 h 102"/>
                    <a:gd name="T84" fmla="*/ 26 w 66"/>
                    <a:gd name="T85" fmla="*/ 0 h 102"/>
                    <a:gd name="T86" fmla="*/ 31 w 66"/>
                    <a:gd name="T87" fmla="*/ 0 h 102"/>
                    <a:gd name="T88" fmla="*/ 31 w 66"/>
                    <a:gd name="T89" fmla="*/ 21 h 102"/>
                    <a:gd name="T90" fmla="*/ 26 w 66"/>
                    <a:gd name="T91" fmla="*/ 21 h 102"/>
                    <a:gd name="T92" fmla="*/ 36 w 66"/>
                    <a:gd name="T93" fmla="*/ 36 h 102"/>
                    <a:gd name="T94" fmla="*/ 51 w 66"/>
                    <a:gd name="T95" fmla="*/ 56 h 102"/>
                    <a:gd name="T96" fmla="*/ 51 w 66"/>
                    <a:gd name="T97" fmla="*/ 5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102">
                      <a:moveTo>
                        <a:pt x="51" y="56"/>
                      </a:moveTo>
                      <a:lnTo>
                        <a:pt x="51" y="56"/>
                      </a:lnTo>
                      <a:lnTo>
                        <a:pt x="61" y="76"/>
                      </a:lnTo>
                      <a:lnTo>
                        <a:pt x="66" y="86"/>
                      </a:lnTo>
                      <a:lnTo>
                        <a:pt x="61" y="86"/>
                      </a:lnTo>
                      <a:lnTo>
                        <a:pt x="56" y="96"/>
                      </a:lnTo>
                      <a:lnTo>
                        <a:pt x="51" y="96"/>
                      </a:lnTo>
                      <a:lnTo>
                        <a:pt x="51" y="102"/>
                      </a:lnTo>
                      <a:lnTo>
                        <a:pt x="51" y="102"/>
                      </a:lnTo>
                      <a:lnTo>
                        <a:pt x="46" y="96"/>
                      </a:lnTo>
                      <a:lnTo>
                        <a:pt x="46" y="96"/>
                      </a:lnTo>
                      <a:lnTo>
                        <a:pt x="46" y="102"/>
                      </a:lnTo>
                      <a:lnTo>
                        <a:pt x="36" y="96"/>
                      </a:lnTo>
                      <a:lnTo>
                        <a:pt x="31" y="102"/>
                      </a:lnTo>
                      <a:lnTo>
                        <a:pt x="31" y="96"/>
                      </a:lnTo>
                      <a:lnTo>
                        <a:pt x="26" y="96"/>
                      </a:lnTo>
                      <a:lnTo>
                        <a:pt x="26" y="91"/>
                      </a:lnTo>
                      <a:lnTo>
                        <a:pt x="20" y="91"/>
                      </a:lnTo>
                      <a:lnTo>
                        <a:pt x="20" y="96"/>
                      </a:lnTo>
                      <a:lnTo>
                        <a:pt x="15" y="96"/>
                      </a:lnTo>
                      <a:lnTo>
                        <a:pt x="20" y="86"/>
                      </a:lnTo>
                      <a:lnTo>
                        <a:pt x="20" y="71"/>
                      </a:lnTo>
                      <a:lnTo>
                        <a:pt x="15" y="61"/>
                      </a:lnTo>
                      <a:lnTo>
                        <a:pt x="10" y="56"/>
                      </a:lnTo>
                      <a:lnTo>
                        <a:pt x="5" y="56"/>
                      </a:lnTo>
                      <a:lnTo>
                        <a:pt x="5" y="56"/>
                      </a:lnTo>
                      <a:lnTo>
                        <a:pt x="5" y="51"/>
                      </a:lnTo>
                      <a:lnTo>
                        <a:pt x="0" y="46"/>
                      </a:lnTo>
                      <a:lnTo>
                        <a:pt x="0" y="41"/>
                      </a:lnTo>
                      <a:lnTo>
                        <a:pt x="0" y="31"/>
                      </a:lnTo>
                      <a:lnTo>
                        <a:pt x="0" y="26"/>
                      </a:lnTo>
                      <a:lnTo>
                        <a:pt x="0" y="26"/>
                      </a:lnTo>
                      <a:lnTo>
                        <a:pt x="0" y="21"/>
                      </a:lnTo>
                      <a:lnTo>
                        <a:pt x="5" y="21"/>
                      </a:lnTo>
                      <a:lnTo>
                        <a:pt x="5" y="15"/>
                      </a:lnTo>
                      <a:lnTo>
                        <a:pt x="10" y="15"/>
                      </a:lnTo>
                      <a:lnTo>
                        <a:pt x="10" y="15"/>
                      </a:lnTo>
                      <a:lnTo>
                        <a:pt x="10" y="10"/>
                      </a:lnTo>
                      <a:lnTo>
                        <a:pt x="20" y="10"/>
                      </a:lnTo>
                      <a:lnTo>
                        <a:pt x="20" y="10"/>
                      </a:lnTo>
                      <a:lnTo>
                        <a:pt x="20" y="0"/>
                      </a:lnTo>
                      <a:lnTo>
                        <a:pt x="26" y="0"/>
                      </a:lnTo>
                      <a:lnTo>
                        <a:pt x="26" y="0"/>
                      </a:lnTo>
                      <a:lnTo>
                        <a:pt x="31" y="0"/>
                      </a:lnTo>
                      <a:lnTo>
                        <a:pt x="31" y="21"/>
                      </a:lnTo>
                      <a:lnTo>
                        <a:pt x="26" y="21"/>
                      </a:lnTo>
                      <a:lnTo>
                        <a:pt x="36" y="36"/>
                      </a:lnTo>
                      <a:lnTo>
                        <a:pt x="51" y="56"/>
                      </a:lnTo>
                      <a:lnTo>
                        <a:pt x="51" y="56"/>
                      </a:lnTo>
                    </a:path>
                  </a:pathLst>
                </a:custGeom>
                <a:grpFill/>
                <a:ln w="3175" cap="rnd">
                  <a:noFill/>
                  <a:prstDash val="solid"/>
                  <a:miter lim="800000"/>
                  <a:headEnd/>
                  <a:tailEnd/>
                </a:ln>
              </p:spPr>
              <p:txBody>
                <a:bodyPr/>
                <a:lstStyle/>
                <a:p>
                  <a:endParaRPr lang="en-US"/>
                </a:p>
              </p:txBody>
            </p:sp>
            <p:sp>
              <p:nvSpPr>
                <p:cNvPr id="173" name="Freeform 159">
                  <a:extLst>
                    <a:ext uri="{FF2B5EF4-FFF2-40B4-BE49-F238E27FC236}">
                      <a16:creationId xmlns:a16="http://schemas.microsoft.com/office/drawing/2014/main" id="{069EDE18-1C6D-4606-A8A4-155E959BD8FF}"/>
                    </a:ext>
                  </a:extLst>
                </p:cNvPr>
                <p:cNvSpPr>
                  <a:spLocks/>
                </p:cNvSpPr>
                <p:nvPr/>
              </p:nvSpPr>
              <p:spPr bwMode="auto">
                <a:xfrm>
                  <a:off x="4865689" y="4403725"/>
                  <a:ext cx="71438" cy="49213"/>
                </a:xfrm>
                <a:custGeom>
                  <a:avLst/>
                  <a:gdLst>
                    <a:gd name="T0" fmla="*/ 45 w 45"/>
                    <a:gd name="T1" fmla="*/ 10 h 31"/>
                    <a:gd name="T2" fmla="*/ 45 w 45"/>
                    <a:gd name="T3" fmla="*/ 10 h 31"/>
                    <a:gd name="T4" fmla="*/ 40 w 45"/>
                    <a:gd name="T5" fmla="*/ 10 h 31"/>
                    <a:gd name="T6" fmla="*/ 40 w 45"/>
                    <a:gd name="T7" fmla="*/ 10 h 31"/>
                    <a:gd name="T8" fmla="*/ 40 w 45"/>
                    <a:gd name="T9" fmla="*/ 16 h 31"/>
                    <a:gd name="T10" fmla="*/ 35 w 45"/>
                    <a:gd name="T11" fmla="*/ 16 h 31"/>
                    <a:gd name="T12" fmla="*/ 30 w 45"/>
                    <a:gd name="T13" fmla="*/ 21 h 31"/>
                    <a:gd name="T14" fmla="*/ 30 w 45"/>
                    <a:gd name="T15" fmla="*/ 21 h 31"/>
                    <a:gd name="T16" fmla="*/ 30 w 45"/>
                    <a:gd name="T17" fmla="*/ 26 h 31"/>
                    <a:gd name="T18" fmla="*/ 25 w 45"/>
                    <a:gd name="T19" fmla="*/ 26 h 31"/>
                    <a:gd name="T20" fmla="*/ 25 w 45"/>
                    <a:gd name="T21" fmla="*/ 26 h 31"/>
                    <a:gd name="T22" fmla="*/ 25 w 45"/>
                    <a:gd name="T23" fmla="*/ 26 h 31"/>
                    <a:gd name="T24" fmla="*/ 20 w 45"/>
                    <a:gd name="T25" fmla="*/ 31 h 31"/>
                    <a:gd name="T26" fmla="*/ 20 w 45"/>
                    <a:gd name="T27" fmla="*/ 26 h 31"/>
                    <a:gd name="T28" fmla="*/ 20 w 45"/>
                    <a:gd name="T29" fmla="*/ 26 h 31"/>
                    <a:gd name="T30" fmla="*/ 20 w 45"/>
                    <a:gd name="T31" fmla="*/ 26 h 31"/>
                    <a:gd name="T32" fmla="*/ 15 w 45"/>
                    <a:gd name="T33" fmla="*/ 26 h 31"/>
                    <a:gd name="T34" fmla="*/ 15 w 45"/>
                    <a:gd name="T35" fmla="*/ 26 h 31"/>
                    <a:gd name="T36" fmla="*/ 10 w 45"/>
                    <a:gd name="T37" fmla="*/ 26 h 31"/>
                    <a:gd name="T38" fmla="*/ 10 w 45"/>
                    <a:gd name="T39" fmla="*/ 26 h 31"/>
                    <a:gd name="T40" fmla="*/ 10 w 45"/>
                    <a:gd name="T41" fmla="*/ 26 h 31"/>
                    <a:gd name="T42" fmla="*/ 5 w 45"/>
                    <a:gd name="T43" fmla="*/ 21 h 31"/>
                    <a:gd name="T44" fmla="*/ 5 w 45"/>
                    <a:gd name="T45" fmla="*/ 21 h 31"/>
                    <a:gd name="T46" fmla="*/ 0 w 45"/>
                    <a:gd name="T47" fmla="*/ 16 h 31"/>
                    <a:gd name="T48" fmla="*/ 0 w 45"/>
                    <a:gd name="T49" fmla="*/ 16 h 31"/>
                    <a:gd name="T50" fmla="*/ 0 w 45"/>
                    <a:gd name="T51" fmla="*/ 10 h 31"/>
                    <a:gd name="T52" fmla="*/ 5 w 45"/>
                    <a:gd name="T53" fmla="*/ 10 h 31"/>
                    <a:gd name="T54" fmla="*/ 10 w 45"/>
                    <a:gd name="T55" fmla="*/ 0 h 31"/>
                    <a:gd name="T56" fmla="*/ 15 w 45"/>
                    <a:gd name="T57" fmla="*/ 0 h 31"/>
                    <a:gd name="T58" fmla="*/ 15 w 45"/>
                    <a:gd name="T59" fmla="*/ 0 h 31"/>
                    <a:gd name="T60" fmla="*/ 25 w 45"/>
                    <a:gd name="T61" fmla="*/ 0 h 31"/>
                    <a:gd name="T62" fmla="*/ 35 w 45"/>
                    <a:gd name="T63" fmla="*/ 0 h 31"/>
                    <a:gd name="T64" fmla="*/ 40 w 45"/>
                    <a:gd name="T65" fmla="*/ 5 h 31"/>
                    <a:gd name="T66" fmla="*/ 45 w 45"/>
                    <a:gd name="T67" fmla="*/ 5 h 31"/>
                    <a:gd name="T68" fmla="*/ 45 w 45"/>
                    <a:gd name="T69"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31">
                      <a:moveTo>
                        <a:pt x="45" y="10"/>
                      </a:moveTo>
                      <a:lnTo>
                        <a:pt x="45" y="10"/>
                      </a:lnTo>
                      <a:lnTo>
                        <a:pt x="40" y="10"/>
                      </a:lnTo>
                      <a:lnTo>
                        <a:pt x="40" y="10"/>
                      </a:lnTo>
                      <a:lnTo>
                        <a:pt x="40" y="16"/>
                      </a:lnTo>
                      <a:lnTo>
                        <a:pt x="35" y="16"/>
                      </a:lnTo>
                      <a:lnTo>
                        <a:pt x="30" y="21"/>
                      </a:lnTo>
                      <a:lnTo>
                        <a:pt x="30" y="21"/>
                      </a:lnTo>
                      <a:lnTo>
                        <a:pt x="30" y="26"/>
                      </a:lnTo>
                      <a:lnTo>
                        <a:pt x="25" y="26"/>
                      </a:lnTo>
                      <a:lnTo>
                        <a:pt x="25" y="26"/>
                      </a:lnTo>
                      <a:lnTo>
                        <a:pt x="25" y="26"/>
                      </a:lnTo>
                      <a:lnTo>
                        <a:pt x="20" y="31"/>
                      </a:lnTo>
                      <a:lnTo>
                        <a:pt x="20" y="26"/>
                      </a:lnTo>
                      <a:lnTo>
                        <a:pt x="20" y="26"/>
                      </a:lnTo>
                      <a:lnTo>
                        <a:pt x="20" y="26"/>
                      </a:lnTo>
                      <a:lnTo>
                        <a:pt x="15" y="26"/>
                      </a:lnTo>
                      <a:lnTo>
                        <a:pt x="15" y="26"/>
                      </a:lnTo>
                      <a:lnTo>
                        <a:pt x="10" y="26"/>
                      </a:lnTo>
                      <a:lnTo>
                        <a:pt x="10" y="26"/>
                      </a:lnTo>
                      <a:lnTo>
                        <a:pt x="10" y="26"/>
                      </a:lnTo>
                      <a:lnTo>
                        <a:pt x="5" y="21"/>
                      </a:lnTo>
                      <a:lnTo>
                        <a:pt x="5" y="21"/>
                      </a:lnTo>
                      <a:lnTo>
                        <a:pt x="0" y="16"/>
                      </a:lnTo>
                      <a:lnTo>
                        <a:pt x="0" y="16"/>
                      </a:lnTo>
                      <a:lnTo>
                        <a:pt x="0" y="10"/>
                      </a:lnTo>
                      <a:lnTo>
                        <a:pt x="5" y="10"/>
                      </a:lnTo>
                      <a:lnTo>
                        <a:pt x="10" y="0"/>
                      </a:lnTo>
                      <a:lnTo>
                        <a:pt x="15" y="0"/>
                      </a:lnTo>
                      <a:lnTo>
                        <a:pt x="15" y="0"/>
                      </a:lnTo>
                      <a:lnTo>
                        <a:pt x="25" y="0"/>
                      </a:lnTo>
                      <a:lnTo>
                        <a:pt x="35" y="0"/>
                      </a:lnTo>
                      <a:lnTo>
                        <a:pt x="40" y="5"/>
                      </a:lnTo>
                      <a:lnTo>
                        <a:pt x="45" y="5"/>
                      </a:lnTo>
                      <a:lnTo>
                        <a:pt x="45" y="10"/>
                      </a:lnTo>
                    </a:path>
                  </a:pathLst>
                </a:custGeom>
                <a:grpFill/>
                <a:ln w="3175" cap="rnd">
                  <a:noFill/>
                  <a:prstDash val="solid"/>
                  <a:miter lim="800000"/>
                  <a:headEnd/>
                  <a:tailEnd/>
                </a:ln>
              </p:spPr>
              <p:txBody>
                <a:bodyPr/>
                <a:lstStyle/>
                <a:p>
                  <a:endParaRPr lang="en-US"/>
                </a:p>
              </p:txBody>
            </p:sp>
            <p:sp>
              <p:nvSpPr>
                <p:cNvPr id="174" name="Freeform 160">
                  <a:extLst>
                    <a:ext uri="{FF2B5EF4-FFF2-40B4-BE49-F238E27FC236}">
                      <a16:creationId xmlns:a16="http://schemas.microsoft.com/office/drawing/2014/main" id="{B563E7E5-A2D0-4736-A225-C3CFC777FC5D}"/>
                    </a:ext>
                  </a:extLst>
                </p:cNvPr>
                <p:cNvSpPr>
                  <a:spLocks/>
                </p:cNvSpPr>
                <p:nvPr/>
              </p:nvSpPr>
              <p:spPr bwMode="auto">
                <a:xfrm>
                  <a:off x="4776789" y="4411663"/>
                  <a:ext cx="128588" cy="65088"/>
                </a:xfrm>
                <a:custGeom>
                  <a:avLst/>
                  <a:gdLst>
                    <a:gd name="T0" fmla="*/ 76 w 81"/>
                    <a:gd name="T1" fmla="*/ 21 h 41"/>
                    <a:gd name="T2" fmla="*/ 76 w 81"/>
                    <a:gd name="T3" fmla="*/ 21 h 41"/>
                    <a:gd name="T4" fmla="*/ 76 w 81"/>
                    <a:gd name="T5" fmla="*/ 21 h 41"/>
                    <a:gd name="T6" fmla="*/ 76 w 81"/>
                    <a:gd name="T7" fmla="*/ 26 h 41"/>
                    <a:gd name="T8" fmla="*/ 76 w 81"/>
                    <a:gd name="T9" fmla="*/ 26 h 41"/>
                    <a:gd name="T10" fmla="*/ 81 w 81"/>
                    <a:gd name="T11" fmla="*/ 31 h 41"/>
                    <a:gd name="T12" fmla="*/ 81 w 81"/>
                    <a:gd name="T13" fmla="*/ 36 h 41"/>
                    <a:gd name="T14" fmla="*/ 76 w 81"/>
                    <a:gd name="T15" fmla="*/ 41 h 41"/>
                    <a:gd name="T16" fmla="*/ 71 w 81"/>
                    <a:gd name="T17" fmla="*/ 41 h 41"/>
                    <a:gd name="T18" fmla="*/ 71 w 81"/>
                    <a:gd name="T19" fmla="*/ 36 h 41"/>
                    <a:gd name="T20" fmla="*/ 56 w 81"/>
                    <a:gd name="T21" fmla="*/ 41 h 41"/>
                    <a:gd name="T22" fmla="*/ 10 w 81"/>
                    <a:gd name="T23" fmla="*/ 36 h 41"/>
                    <a:gd name="T24" fmla="*/ 5 w 81"/>
                    <a:gd name="T25" fmla="*/ 36 h 41"/>
                    <a:gd name="T26" fmla="*/ 0 w 81"/>
                    <a:gd name="T27" fmla="*/ 31 h 41"/>
                    <a:gd name="T28" fmla="*/ 0 w 81"/>
                    <a:gd name="T29" fmla="*/ 31 h 41"/>
                    <a:gd name="T30" fmla="*/ 0 w 81"/>
                    <a:gd name="T31" fmla="*/ 31 h 41"/>
                    <a:gd name="T32" fmla="*/ 10 w 81"/>
                    <a:gd name="T33" fmla="*/ 26 h 41"/>
                    <a:gd name="T34" fmla="*/ 10 w 81"/>
                    <a:gd name="T35" fmla="*/ 21 h 41"/>
                    <a:gd name="T36" fmla="*/ 10 w 81"/>
                    <a:gd name="T37" fmla="*/ 21 h 41"/>
                    <a:gd name="T38" fmla="*/ 15 w 81"/>
                    <a:gd name="T39" fmla="*/ 21 h 41"/>
                    <a:gd name="T40" fmla="*/ 10 w 81"/>
                    <a:gd name="T41" fmla="*/ 16 h 41"/>
                    <a:gd name="T42" fmla="*/ 15 w 81"/>
                    <a:gd name="T43" fmla="*/ 11 h 41"/>
                    <a:gd name="T44" fmla="*/ 10 w 81"/>
                    <a:gd name="T45" fmla="*/ 11 h 41"/>
                    <a:gd name="T46" fmla="*/ 20 w 81"/>
                    <a:gd name="T47" fmla="*/ 5 h 41"/>
                    <a:gd name="T48" fmla="*/ 20 w 81"/>
                    <a:gd name="T49" fmla="*/ 5 h 41"/>
                    <a:gd name="T50" fmla="*/ 25 w 81"/>
                    <a:gd name="T51" fmla="*/ 5 h 41"/>
                    <a:gd name="T52" fmla="*/ 25 w 81"/>
                    <a:gd name="T53" fmla="*/ 0 h 41"/>
                    <a:gd name="T54" fmla="*/ 31 w 81"/>
                    <a:gd name="T55" fmla="*/ 0 h 41"/>
                    <a:gd name="T56" fmla="*/ 31 w 81"/>
                    <a:gd name="T57" fmla="*/ 5 h 41"/>
                    <a:gd name="T58" fmla="*/ 36 w 81"/>
                    <a:gd name="T59" fmla="*/ 5 h 41"/>
                    <a:gd name="T60" fmla="*/ 36 w 81"/>
                    <a:gd name="T61" fmla="*/ 11 h 41"/>
                    <a:gd name="T62" fmla="*/ 41 w 81"/>
                    <a:gd name="T63" fmla="*/ 5 h 41"/>
                    <a:gd name="T64" fmla="*/ 51 w 81"/>
                    <a:gd name="T65" fmla="*/ 11 h 41"/>
                    <a:gd name="T66" fmla="*/ 51 w 81"/>
                    <a:gd name="T67" fmla="*/ 5 h 41"/>
                    <a:gd name="T68" fmla="*/ 51 w 81"/>
                    <a:gd name="T69" fmla="*/ 5 h 41"/>
                    <a:gd name="T70" fmla="*/ 56 w 81"/>
                    <a:gd name="T71" fmla="*/ 11 h 41"/>
                    <a:gd name="T72" fmla="*/ 56 w 81"/>
                    <a:gd name="T73" fmla="*/ 11 h 41"/>
                    <a:gd name="T74" fmla="*/ 56 w 81"/>
                    <a:gd name="T75" fmla="*/ 11 h 41"/>
                    <a:gd name="T76" fmla="*/ 61 w 81"/>
                    <a:gd name="T77" fmla="*/ 16 h 41"/>
                    <a:gd name="T78" fmla="*/ 61 w 81"/>
                    <a:gd name="T79" fmla="*/ 16 h 41"/>
                    <a:gd name="T80" fmla="*/ 66 w 81"/>
                    <a:gd name="T81" fmla="*/ 21 h 41"/>
                    <a:gd name="T82" fmla="*/ 66 w 81"/>
                    <a:gd name="T83" fmla="*/ 21 h 41"/>
                    <a:gd name="T84" fmla="*/ 66 w 81"/>
                    <a:gd name="T85" fmla="*/ 21 h 41"/>
                    <a:gd name="T86" fmla="*/ 71 w 81"/>
                    <a:gd name="T87" fmla="*/ 21 h 41"/>
                    <a:gd name="T88" fmla="*/ 71 w 81"/>
                    <a:gd name="T89" fmla="*/ 21 h 41"/>
                    <a:gd name="T90" fmla="*/ 76 w 81"/>
                    <a:gd name="T91" fmla="*/ 21 h 41"/>
                    <a:gd name="T92" fmla="*/ 76 w 81"/>
                    <a:gd name="T9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41">
                      <a:moveTo>
                        <a:pt x="76" y="21"/>
                      </a:moveTo>
                      <a:lnTo>
                        <a:pt x="76" y="21"/>
                      </a:lnTo>
                      <a:lnTo>
                        <a:pt x="76" y="21"/>
                      </a:lnTo>
                      <a:lnTo>
                        <a:pt x="76" y="26"/>
                      </a:lnTo>
                      <a:lnTo>
                        <a:pt x="76" y="26"/>
                      </a:lnTo>
                      <a:lnTo>
                        <a:pt x="81" y="31"/>
                      </a:lnTo>
                      <a:lnTo>
                        <a:pt x="81" y="36"/>
                      </a:lnTo>
                      <a:lnTo>
                        <a:pt x="76" y="41"/>
                      </a:lnTo>
                      <a:lnTo>
                        <a:pt x="71" y="41"/>
                      </a:lnTo>
                      <a:lnTo>
                        <a:pt x="71" y="36"/>
                      </a:lnTo>
                      <a:lnTo>
                        <a:pt x="56" y="41"/>
                      </a:lnTo>
                      <a:lnTo>
                        <a:pt x="10" y="36"/>
                      </a:lnTo>
                      <a:lnTo>
                        <a:pt x="5" y="36"/>
                      </a:lnTo>
                      <a:lnTo>
                        <a:pt x="0" y="31"/>
                      </a:lnTo>
                      <a:lnTo>
                        <a:pt x="0" y="31"/>
                      </a:lnTo>
                      <a:lnTo>
                        <a:pt x="0" y="31"/>
                      </a:lnTo>
                      <a:lnTo>
                        <a:pt x="10" y="26"/>
                      </a:lnTo>
                      <a:lnTo>
                        <a:pt x="10" y="21"/>
                      </a:lnTo>
                      <a:lnTo>
                        <a:pt x="10" y="21"/>
                      </a:lnTo>
                      <a:lnTo>
                        <a:pt x="15" y="21"/>
                      </a:lnTo>
                      <a:lnTo>
                        <a:pt x="10" y="16"/>
                      </a:lnTo>
                      <a:lnTo>
                        <a:pt x="15" y="11"/>
                      </a:lnTo>
                      <a:lnTo>
                        <a:pt x="10" y="11"/>
                      </a:lnTo>
                      <a:lnTo>
                        <a:pt x="20" y="5"/>
                      </a:lnTo>
                      <a:lnTo>
                        <a:pt x="20" y="5"/>
                      </a:lnTo>
                      <a:lnTo>
                        <a:pt x="25" y="5"/>
                      </a:lnTo>
                      <a:lnTo>
                        <a:pt x="25" y="0"/>
                      </a:lnTo>
                      <a:lnTo>
                        <a:pt x="31" y="0"/>
                      </a:lnTo>
                      <a:lnTo>
                        <a:pt x="31" y="5"/>
                      </a:lnTo>
                      <a:lnTo>
                        <a:pt x="36" y="5"/>
                      </a:lnTo>
                      <a:lnTo>
                        <a:pt x="36" y="11"/>
                      </a:lnTo>
                      <a:lnTo>
                        <a:pt x="41" y="5"/>
                      </a:lnTo>
                      <a:lnTo>
                        <a:pt x="51" y="11"/>
                      </a:lnTo>
                      <a:lnTo>
                        <a:pt x="51" y="5"/>
                      </a:lnTo>
                      <a:lnTo>
                        <a:pt x="51" y="5"/>
                      </a:lnTo>
                      <a:lnTo>
                        <a:pt x="56" y="11"/>
                      </a:lnTo>
                      <a:lnTo>
                        <a:pt x="56" y="11"/>
                      </a:lnTo>
                      <a:lnTo>
                        <a:pt x="56" y="11"/>
                      </a:lnTo>
                      <a:lnTo>
                        <a:pt x="61" y="16"/>
                      </a:lnTo>
                      <a:lnTo>
                        <a:pt x="61" y="16"/>
                      </a:lnTo>
                      <a:lnTo>
                        <a:pt x="66" y="21"/>
                      </a:lnTo>
                      <a:lnTo>
                        <a:pt x="66" y="21"/>
                      </a:lnTo>
                      <a:lnTo>
                        <a:pt x="66" y="21"/>
                      </a:lnTo>
                      <a:lnTo>
                        <a:pt x="71" y="21"/>
                      </a:lnTo>
                      <a:lnTo>
                        <a:pt x="71" y="21"/>
                      </a:lnTo>
                      <a:lnTo>
                        <a:pt x="76" y="21"/>
                      </a:lnTo>
                      <a:lnTo>
                        <a:pt x="76" y="21"/>
                      </a:lnTo>
                    </a:path>
                  </a:pathLst>
                </a:custGeom>
                <a:grpFill/>
                <a:ln w="3175" cap="rnd">
                  <a:noFill/>
                  <a:prstDash val="solid"/>
                  <a:miter lim="800000"/>
                  <a:headEnd/>
                  <a:tailEnd/>
                </a:ln>
              </p:spPr>
              <p:txBody>
                <a:bodyPr/>
                <a:lstStyle/>
                <a:p>
                  <a:endParaRPr lang="en-US"/>
                </a:p>
              </p:txBody>
            </p:sp>
            <p:sp>
              <p:nvSpPr>
                <p:cNvPr id="175" name="Freeform 161">
                  <a:extLst>
                    <a:ext uri="{FF2B5EF4-FFF2-40B4-BE49-F238E27FC236}">
                      <a16:creationId xmlns:a16="http://schemas.microsoft.com/office/drawing/2014/main" id="{995A5D51-261E-47D3-9335-D8E7CE2EB6CA}"/>
                    </a:ext>
                  </a:extLst>
                </p:cNvPr>
                <p:cNvSpPr>
                  <a:spLocks/>
                </p:cNvSpPr>
                <p:nvPr/>
              </p:nvSpPr>
              <p:spPr bwMode="auto">
                <a:xfrm>
                  <a:off x="4679951" y="4275138"/>
                  <a:ext cx="112713" cy="128588"/>
                </a:xfrm>
                <a:custGeom>
                  <a:avLst/>
                  <a:gdLst>
                    <a:gd name="T0" fmla="*/ 51 w 71"/>
                    <a:gd name="T1" fmla="*/ 76 h 81"/>
                    <a:gd name="T2" fmla="*/ 51 w 71"/>
                    <a:gd name="T3" fmla="*/ 76 h 81"/>
                    <a:gd name="T4" fmla="*/ 41 w 71"/>
                    <a:gd name="T5" fmla="*/ 81 h 81"/>
                    <a:gd name="T6" fmla="*/ 31 w 71"/>
                    <a:gd name="T7" fmla="*/ 81 h 81"/>
                    <a:gd name="T8" fmla="*/ 31 w 71"/>
                    <a:gd name="T9" fmla="*/ 76 h 81"/>
                    <a:gd name="T10" fmla="*/ 26 w 71"/>
                    <a:gd name="T11" fmla="*/ 71 h 81"/>
                    <a:gd name="T12" fmla="*/ 26 w 71"/>
                    <a:gd name="T13" fmla="*/ 66 h 81"/>
                    <a:gd name="T14" fmla="*/ 26 w 71"/>
                    <a:gd name="T15" fmla="*/ 66 h 81"/>
                    <a:gd name="T16" fmla="*/ 21 w 71"/>
                    <a:gd name="T17" fmla="*/ 61 h 81"/>
                    <a:gd name="T18" fmla="*/ 21 w 71"/>
                    <a:gd name="T19" fmla="*/ 61 h 81"/>
                    <a:gd name="T20" fmla="*/ 16 w 71"/>
                    <a:gd name="T21" fmla="*/ 56 h 81"/>
                    <a:gd name="T22" fmla="*/ 16 w 71"/>
                    <a:gd name="T23" fmla="*/ 51 h 81"/>
                    <a:gd name="T24" fmla="*/ 11 w 71"/>
                    <a:gd name="T25" fmla="*/ 51 h 81"/>
                    <a:gd name="T26" fmla="*/ 5 w 71"/>
                    <a:gd name="T27" fmla="*/ 51 h 81"/>
                    <a:gd name="T28" fmla="*/ 11 w 71"/>
                    <a:gd name="T29" fmla="*/ 46 h 81"/>
                    <a:gd name="T30" fmla="*/ 21 w 71"/>
                    <a:gd name="T31" fmla="*/ 31 h 81"/>
                    <a:gd name="T32" fmla="*/ 11 w 71"/>
                    <a:gd name="T33" fmla="*/ 26 h 81"/>
                    <a:gd name="T34" fmla="*/ 5 w 71"/>
                    <a:gd name="T35" fmla="*/ 16 h 81"/>
                    <a:gd name="T36" fmla="*/ 0 w 71"/>
                    <a:gd name="T37" fmla="*/ 10 h 81"/>
                    <a:gd name="T38" fmla="*/ 5 w 71"/>
                    <a:gd name="T39" fmla="*/ 5 h 81"/>
                    <a:gd name="T40" fmla="*/ 5 w 71"/>
                    <a:gd name="T41" fmla="*/ 10 h 81"/>
                    <a:gd name="T42" fmla="*/ 11 w 71"/>
                    <a:gd name="T43" fmla="*/ 10 h 81"/>
                    <a:gd name="T44" fmla="*/ 11 w 71"/>
                    <a:gd name="T45" fmla="*/ 5 h 81"/>
                    <a:gd name="T46" fmla="*/ 11 w 71"/>
                    <a:gd name="T47" fmla="*/ 0 h 81"/>
                    <a:gd name="T48" fmla="*/ 16 w 71"/>
                    <a:gd name="T49" fmla="*/ 0 h 81"/>
                    <a:gd name="T50" fmla="*/ 21 w 71"/>
                    <a:gd name="T51" fmla="*/ 0 h 81"/>
                    <a:gd name="T52" fmla="*/ 26 w 71"/>
                    <a:gd name="T53" fmla="*/ 5 h 81"/>
                    <a:gd name="T54" fmla="*/ 31 w 71"/>
                    <a:gd name="T55" fmla="*/ 10 h 81"/>
                    <a:gd name="T56" fmla="*/ 36 w 71"/>
                    <a:gd name="T57" fmla="*/ 10 h 81"/>
                    <a:gd name="T58" fmla="*/ 41 w 71"/>
                    <a:gd name="T59" fmla="*/ 10 h 81"/>
                    <a:gd name="T60" fmla="*/ 46 w 71"/>
                    <a:gd name="T61" fmla="*/ 10 h 81"/>
                    <a:gd name="T62" fmla="*/ 56 w 71"/>
                    <a:gd name="T63" fmla="*/ 5 h 81"/>
                    <a:gd name="T64" fmla="*/ 66 w 71"/>
                    <a:gd name="T65" fmla="*/ 10 h 81"/>
                    <a:gd name="T66" fmla="*/ 66 w 71"/>
                    <a:gd name="T67" fmla="*/ 16 h 81"/>
                    <a:gd name="T68" fmla="*/ 66 w 71"/>
                    <a:gd name="T69" fmla="*/ 21 h 81"/>
                    <a:gd name="T70" fmla="*/ 66 w 71"/>
                    <a:gd name="T71" fmla="*/ 21 h 81"/>
                    <a:gd name="T72" fmla="*/ 66 w 71"/>
                    <a:gd name="T73" fmla="*/ 26 h 81"/>
                    <a:gd name="T74" fmla="*/ 66 w 71"/>
                    <a:gd name="T75" fmla="*/ 36 h 81"/>
                    <a:gd name="T76" fmla="*/ 66 w 71"/>
                    <a:gd name="T77" fmla="*/ 41 h 81"/>
                    <a:gd name="T78" fmla="*/ 71 w 71"/>
                    <a:gd name="T79" fmla="*/ 46 h 81"/>
                    <a:gd name="T80" fmla="*/ 71 w 71"/>
                    <a:gd name="T81" fmla="*/ 51 h 81"/>
                    <a:gd name="T82" fmla="*/ 71 w 71"/>
                    <a:gd name="T83" fmla="*/ 51 h 81"/>
                    <a:gd name="T84" fmla="*/ 61 w 71"/>
                    <a:gd name="T85" fmla="*/ 51 h 81"/>
                    <a:gd name="T86" fmla="*/ 51 w 71"/>
                    <a:gd name="T87" fmla="*/ 51 h 81"/>
                    <a:gd name="T88" fmla="*/ 51 w 71"/>
                    <a:gd name="T89" fmla="*/ 51 h 81"/>
                    <a:gd name="T90" fmla="*/ 46 w 71"/>
                    <a:gd name="T91" fmla="*/ 61 h 81"/>
                    <a:gd name="T92" fmla="*/ 46 w 71"/>
                    <a:gd name="T93" fmla="*/ 61 h 81"/>
                    <a:gd name="T94" fmla="*/ 46 w 71"/>
                    <a:gd name="T95" fmla="*/ 66 h 81"/>
                    <a:gd name="T96" fmla="*/ 51 w 71"/>
                    <a:gd name="T97" fmla="*/ 71 h 81"/>
                    <a:gd name="T98" fmla="*/ 51 w 71"/>
                    <a:gd name="T99"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81">
                      <a:moveTo>
                        <a:pt x="51" y="76"/>
                      </a:moveTo>
                      <a:lnTo>
                        <a:pt x="51" y="76"/>
                      </a:lnTo>
                      <a:lnTo>
                        <a:pt x="41" y="81"/>
                      </a:lnTo>
                      <a:lnTo>
                        <a:pt x="31" y="81"/>
                      </a:lnTo>
                      <a:lnTo>
                        <a:pt x="31" y="76"/>
                      </a:lnTo>
                      <a:lnTo>
                        <a:pt x="26" y="71"/>
                      </a:lnTo>
                      <a:lnTo>
                        <a:pt x="26" y="66"/>
                      </a:lnTo>
                      <a:lnTo>
                        <a:pt x="26" y="66"/>
                      </a:lnTo>
                      <a:lnTo>
                        <a:pt x="21" y="61"/>
                      </a:lnTo>
                      <a:lnTo>
                        <a:pt x="21" y="61"/>
                      </a:lnTo>
                      <a:lnTo>
                        <a:pt x="16" y="56"/>
                      </a:lnTo>
                      <a:lnTo>
                        <a:pt x="16" y="51"/>
                      </a:lnTo>
                      <a:lnTo>
                        <a:pt x="11" y="51"/>
                      </a:lnTo>
                      <a:lnTo>
                        <a:pt x="5" y="51"/>
                      </a:lnTo>
                      <a:lnTo>
                        <a:pt x="11" y="46"/>
                      </a:lnTo>
                      <a:lnTo>
                        <a:pt x="21" y="31"/>
                      </a:lnTo>
                      <a:lnTo>
                        <a:pt x="11" y="26"/>
                      </a:lnTo>
                      <a:lnTo>
                        <a:pt x="5" y="16"/>
                      </a:lnTo>
                      <a:lnTo>
                        <a:pt x="0" y="10"/>
                      </a:lnTo>
                      <a:lnTo>
                        <a:pt x="5" y="5"/>
                      </a:lnTo>
                      <a:lnTo>
                        <a:pt x="5" y="10"/>
                      </a:lnTo>
                      <a:lnTo>
                        <a:pt x="11" y="10"/>
                      </a:lnTo>
                      <a:lnTo>
                        <a:pt x="11" y="5"/>
                      </a:lnTo>
                      <a:lnTo>
                        <a:pt x="11" y="0"/>
                      </a:lnTo>
                      <a:lnTo>
                        <a:pt x="16" y="0"/>
                      </a:lnTo>
                      <a:lnTo>
                        <a:pt x="21" y="0"/>
                      </a:lnTo>
                      <a:lnTo>
                        <a:pt x="26" y="5"/>
                      </a:lnTo>
                      <a:lnTo>
                        <a:pt x="31" y="10"/>
                      </a:lnTo>
                      <a:lnTo>
                        <a:pt x="36" y="10"/>
                      </a:lnTo>
                      <a:lnTo>
                        <a:pt x="41" y="10"/>
                      </a:lnTo>
                      <a:lnTo>
                        <a:pt x="46" y="10"/>
                      </a:lnTo>
                      <a:lnTo>
                        <a:pt x="56" y="5"/>
                      </a:lnTo>
                      <a:lnTo>
                        <a:pt x="66" y="10"/>
                      </a:lnTo>
                      <a:lnTo>
                        <a:pt x="66" y="16"/>
                      </a:lnTo>
                      <a:lnTo>
                        <a:pt x="66" y="21"/>
                      </a:lnTo>
                      <a:lnTo>
                        <a:pt x="66" y="21"/>
                      </a:lnTo>
                      <a:lnTo>
                        <a:pt x="66" y="26"/>
                      </a:lnTo>
                      <a:lnTo>
                        <a:pt x="66" y="36"/>
                      </a:lnTo>
                      <a:lnTo>
                        <a:pt x="66" y="41"/>
                      </a:lnTo>
                      <a:lnTo>
                        <a:pt x="71" y="46"/>
                      </a:lnTo>
                      <a:lnTo>
                        <a:pt x="71" y="51"/>
                      </a:lnTo>
                      <a:lnTo>
                        <a:pt x="71" y="51"/>
                      </a:lnTo>
                      <a:lnTo>
                        <a:pt x="61" y="51"/>
                      </a:lnTo>
                      <a:lnTo>
                        <a:pt x="51" y="51"/>
                      </a:lnTo>
                      <a:lnTo>
                        <a:pt x="51" y="51"/>
                      </a:lnTo>
                      <a:lnTo>
                        <a:pt x="46" y="61"/>
                      </a:lnTo>
                      <a:lnTo>
                        <a:pt x="46" y="61"/>
                      </a:lnTo>
                      <a:lnTo>
                        <a:pt x="46" y="66"/>
                      </a:lnTo>
                      <a:lnTo>
                        <a:pt x="51" y="71"/>
                      </a:lnTo>
                      <a:lnTo>
                        <a:pt x="51" y="76"/>
                      </a:lnTo>
                    </a:path>
                  </a:pathLst>
                </a:custGeom>
                <a:grpFill/>
                <a:ln w="3175" cap="rnd">
                  <a:noFill/>
                  <a:prstDash val="solid"/>
                  <a:miter lim="800000"/>
                  <a:headEnd/>
                  <a:tailEnd/>
                </a:ln>
              </p:spPr>
              <p:txBody>
                <a:bodyPr/>
                <a:lstStyle/>
                <a:p>
                  <a:endParaRPr lang="en-US"/>
                </a:p>
              </p:txBody>
            </p:sp>
            <p:sp>
              <p:nvSpPr>
                <p:cNvPr id="176" name="Freeform 162">
                  <a:extLst>
                    <a:ext uri="{FF2B5EF4-FFF2-40B4-BE49-F238E27FC236}">
                      <a16:creationId xmlns:a16="http://schemas.microsoft.com/office/drawing/2014/main" id="{F470FB1E-1E4F-4EC1-8DD1-CDAD4150B107}"/>
                    </a:ext>
                  </a:extLst>
                </p:cNvPr>
                <p:cNvSpPr>
                  <a:spLocks/>
                </p:cNvSpPr>
                <p:nvPr/>
              </p:nvSpPr>
              <p:spPr bwMode="auto">
                <a:xfrm>
                  <a:off x="4567239" y="4291013"/>
                  <a:ext cx="146050" cy="104775"/>
                </a:xfrm>
                <a:custGeom>
                  <a:avLst/>
                  <a:gdLst>
                    <a:gd name="T0" fmla="*/ 92 w 92"/>
                    <a:gd name="T1" fmla="*/ 21 h 66"/>
                    <a:gd name="T2" fmla="*/ 76 w 92"/>
                    <a:gd name="T3" fmla="*/ 41 h 66"/>
                    <a:gd name="T4" fmla="*/ 61 w 92"/>
                    <a:gd name="T5" fmla="*/ 46 h 66"/>
                    <a:gd name="T6" fmla="*/ 56 w 92"/>
                    <a:gd name="T7" fmla="*/ 46 h 66"/>
                    <a:gd name="T8" fmla="*/ 56 w 92"/>
                    <a:gd name="T9" fmla="*/ 56 h 66"/>
                    <a:gd name="T10" fmla="*/ 61 w 92"/>
                    <a:gd name="T11" fmla="*/ 61 h 66"/>
                    <a:gd name="T12" fmla="*/ 51 w 92"/>
                    <a:gd name="T13" fmla="*/ 61 h 66"/>
                    <a:gd name="T14" fmla="*/ 51 w 92"/>
                    <a:gd name="T15" fmla="*/ 61 h 66"/>
                    <a:gd name="T16" fmla="*/ 51 w 92"/>
                    <a:gd name="T17" fmla="*/ 61 h 66"/>
                    <a:gd name="T18" fmla="*/ 46 w 92"/>
                    <a:gd name="T19" fmla="*/ 56 h 66"/>
                    <a:gd name="T20" fmla="*/ 46 w 92"/>
                    <a:gd name="T21" fmla="*/ 56 h 66"/>
                    <a:gd name="T22" fmla="*/ 41 w 92"/>
                    <a:gd name="T23" fmla="*/ 61 h 66"/>
                    <a:gd name="T24" fmla="*/ 41 w 92"/>
                    <a:gd name="T25" fmla="*/ 61 h 66"/>
                    <a:gd name="T26" fmla="*/ 31 w 92"/>
                    <a:gd name="T27" fmla="*/ 56 h 66"/>
                    <a:gd name="T28" fmla="*/ 26 w 92"/>
                    <a:gd name="T29" fmla="*/ 61 h 66"/>
                    <a:gd name="T30" fmla="*/ 26 w 92"/>
                    <a:gd name="T31" fmla="*/ 66 h 66"/>
                    <a:gd name="T32" fmla="*/ 21 w 92"/>
                    <a:gd name="T33" fmla="*/ 61 h 66"/>
                    <a:gd name="T34" fmla="*/ 16 w 92"/>
                    <a:gd name="T35" fmla="*/ 66 h 66"/>
                    <a:gd name="T36" fmla="*/ 6 w 92"/>
                    <a:gd name="T37" fmla="*/ 61 h 66"/>
                    <a:gd name="T38" fmla="*/ 0 w 92"/>
                    <a:gd name="T39" fmla="*/ 56 h 66"/>
                    <a:gd name="T40" fmla="*/ 0 w 92"/>
                    <a:gd name="T41" fmla="*/ 56 h 66"/>
                    <a:gd name="T42" fmla="*/ 0 w 92"/>
                    <a:gd name="T43" fmla="*/ 51 h 66"/>
                    <a:gd name="T44" fmla="*/ 0 w 92"/>
                    <a:gd name="T45" fmla="*/ 41 h 66"/>
                    <a:gd name="T46" fmla="*/ 11 w 92"/>
                    <a:gd name="T47" fmla="*/ 36 h 66"/>
                    <a:gd name="T48" fmla="*/ 11 w 92"/>
                    <a:gd name="T49" fmla="*/ 31 h 66"/>
                    <a:gd name="T50" fmla="*/ 11 w 92"/>
                    <a:gd name="T51" fmla="*/ 36 h 66"/>
                    <a:gd name="T52" fmla="*/ 16 w 92"/>
                    <a:gd name="T53" fmla="*/ 36 h 66"/>
                    <a:gd name="T54" fmla="*/ 21 w 92"/>
                    <a:gd name="T55" fmla="*/ 36 h 66"/>
                    <a:gd name="T56" fmla="*/ 41 w 92"/>
                    <a:gd name="T57" fmla="*/ 36 h 66"/>
                    <a:gd name="T58" fmla="*/ 46 w 92"/>
                    <a:gd name="T59" fmla="*/ 26 h 66"/>
                    <a:gd name="T60" fmla="*/ 46 w 92"/>
                    <a:gd name="T61" fmla="*/ 26 h 66"/>
                    <a:gd name="T62" fmla="*/ 51 w 92"/>
                    <a:gd name="T63" fmla="*/ 16 h 66"/>
                    <a:gd name="T64" fmla="*/ 56 w 92"/>
                    <a:gd name="T65" fmla="*/ 6 h 66"/>
                    <a:gd name="T66" fmla="*/ 56 w 92"/>
                    <a:gd name="T67" fmla="*/ 0 h 66"/>
                    <a:gd name="T68" fmla="*/ 61 w 92"/>
                    <a:gd name="T69" fmla="*/ 0 h 66"/>
                    <a:gd name="T70" fmla="*/ 71 w 92"/>
                    <a:gd name="T71" fmla="*/ 0 h 66"/>
                    <a:gd name="T72" fmla="*/ 82 w 92"/>
                    <a:gd name="T73"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66">
                      <a:moveTo>
                        <a:pt x="92" y="21"/>
                      </a:moveTo>
                      <a:lnTo>
                        <a:pt x="92" y="21"/>
                      </a:lnTo>
                      <a:lnTo>
                        <a:pt x="82" y="36"/>
                      </a:lnTo>
                      <a:lnTo>
                        <a:pt x="76" y="41"/>
                      </a:lnTo>
                      <a:lnTo>
                        <a:pt x="61" y="46"/>
                      </a:lnTo>
                      <a:lnTo>
                        <a:pt x="61" y="46"/>
                      </a:lnTo>
                      <a:lnTo>
                        <a:pt x="56" y="46"/>
                      </a:lnTo>
                      <a:lnTo>
                        <a:pt x="56" y="46"/>
                      </a:lnTo>
                      <a:lnTo>
                        <a:pt x="56" y="51"/>
                      </a:lnTo>
                      <a:lnTo>
                        <a:pt x="56" y="56"/>
                      </a:lnTo>
                      <a:lnTo>
                        <a:pt x="61" y="56"/>
                      </a:lnTo>
                      <a:lnTo>
                        <a:pt x="61" y="61"/>
                      </a:lnTo>
                      <a:lnTo>
                        <a:pt x="51" y="61"/>
                      </a:lnTo>
                      <a:lnTo>
                        <a:pt x="51" y="61"/>
                      </a:lnTo>
                      <a:lnTo>
                        <a:pt x="51" y="61"/>
                      </a:lnTo>
                      <a:lnTo>
                        <a:pt x="51" y="61"/>
                      </a:lnTo>
                      <a:lnTo>
                        <a:pt x="51" y="61"/>
                      </a:lnTo>
                      <a:lnTo>
                        <a:pt x="51" y="61"/>
                      </a:lnTo>
                      <a:lnTo>
                        <a:pt x="46" y="56"/>
                      </a:lnTo>
                      <a:lnTo>
                        <a:pt x="46" y="56"/>
                      </a:lnTo>
                      <a:lnTo>
                        <a:pt x="46" y="56"/>
                      </a:lnTo>
                      <a:lnTo>
                        <a:pt x="46" y="56"/>
                      </a:lnTo>
                      <a:lnTo>
                        <a:pt x="41" y="61"/>
                      </a:lnTo>
                      <a:lnTo>
                        <a:pt x="41" y="61"/>
                      </a:lnTo>
                      <a:lnTo>
                        <a:pt x="41" y="61"/>
                      </a:lnTo>
                      <a:lnTo>
                        <a:pt x="41" y="61"/>
                      </a:lnTo>
                      <a:lnTo>
                        <a:pt x="36" y="56"/>
                      </a:lnTo>
                      <a:lnTo>
                        <a:pt x="31" y="56"/>
                      </a:lnTo>
                      <a:lnTo>
                        <a:pt x="31" y="56"/>
                      </a:lnTo>
                      <a:lnTo>
                        <a:pt x="26" y="61"/>
                      </a:lnTo>
                      <a:lnTo>
                        <a:pt x="26" y="61"/>
                      </a:lnTo>
                      <a:lnTo>
                        <a:pt x="26" y="66"/>
                      </a:lnTo>
                      <a:lnTo>
                        <a:pt x="21" y="61"/>
                      </a:lnTo>
                      <a:lnTo>
                        <a:pt x="21" y="61"/>
                      </a:lnTo>
                      <a:lnTo>
                        <a:pt x="16" y="61"/>
                      </a:lnTo>
                      <a:lnTo>
                        <a:pt x="16" y="66"/>
                      </a:lnTo>
                      <a:lnTo>
                        <a:pt x="16" y="66"/>
                      </a:lnTo>
                      <a:lnTo>
                        <a:pt x="6" y="61"/>
                      </a:lnTo>
                      <a:lnTo>
                        <a:pt x="0" y="61"/>
                      </a:lnTo>
                      <a:lnTo>
                        <a:pt x="0" y="56"/>
                      </a:lnTo>
                      <a:lnTo>
                        <a:pt x="0" y="56"/>
                      </a:lnTo>
                      <a:lnTo>
                        <a:pt x="0" y="56"/>
                      </a:lnTo>
                      <a:lnTo>
                        <a:pt x="6" y="51"/>
                      </a:lnTo>
                      <a:lnTo>
                        <a:pt x="0" y="51"/>
                      </a:lnTo>
                      <a:lnTo>
                        <a:pt x="0" y="46"/>
                      </a:lnTo>
                      <a:lnTo>
                        <a:pt x="0" y="41"/>
                      </a:lnTo>
                      <a:lnTo>
                        <a:pt x="11" y="41"/>
                      </a:lnTo>
                      <a:lnTo>
                        <a:pt x="11" y="36"/>
                      </a:lnTo>
                      <a:lnTo>
                        <a:pt x="11" y="36"/>
                      </a:lnTo>
                      <a:lnTo>
                        <a:pt x="11" y="31"/>
                      </a:lnTo>
                      <a:lnTo>
                        <a:pt x="16" y="36"/>
                      </a:lnTo>
                      <a:lnTo>
                        <a:pt x="11" y="36"/>
                      </a:lnTo>
                      <a:lnTo>
                        <a:pt x="11" y="36"/>
                      </a:lnTo>
                      <a:lnTo>
                        <a:pt x="16" y="36"/>
                      </a:lnTo>
                      <a:lnTo>
                        <a:pt x="16" y="41"/>
                      </a:lnTo>
                      <a:lnTo>
                        <a:pt x="21" y="36"/>
                      </a:lnTo>
                      <a:lnTo>
                        <a:pt x="31" y="36"/>
                      </a:lnTo>
                      <a:lnTo>
                        <a:pt x="41" y="36"/>
                      </a:lnTo>
                      <a:lnTo>
                        <a:pt x="46" y="31"/>
                      </a:lnTo>
                      <a:lnTo>
                        <a:pt x="46" y="26"/>
                      </a:lnTo>
                      <a:lnTo>
                        <a:pt x="46" y="26"/>
                      </a:lnTo>
                      <a:lnTo>
                        <a:pt x="46" y="26"/>
                      </a:lnTo>
                      <a:lnTo>
                        <a:pt x="46" y="26"/>
                      </a:lnTo>
                      <a:lnTo>
                        <a:pt x="51" y="16"/>
                      </a:lnTo>
                      <a:lnTo>
                        <a:pt x="51" y="11"/>
                      </a:lnTo>
                      <a:lnTo>
                        <a:pt x="56" y="6"/>
                      </a:lnTo>
                      <a:lnTo>
                        <a:pt x="56" y="6"/>
                      </a:lnTo>
                      <a:lnTo>
                        <a:pt x="56" y="0"/>
                      </a:lnTo>
                      <a:lnTo>
                        <a:pt x="61" y="0"/>
                      </a:lnTo>
                      <a:lnTo>
                        <a:pt x="61" y="0"/>
                      </a:lnTo>
                      <a:lnTo>
                        <a:pt x="71" y="0"/>
                      </a:lnTo>
                      <a:lnTo>
                        <a:pt x="71" y="0"/>
                      </a:lnTo>
                      <a:lnTo>
                        <a:pt x="76" y="6"/>
                      </a:lnTo>
                      <a:lnTo>
                        <a:pt x="82" y="16"/>
                      </a:lnTo>
                      <a:lnTo>
                        <a:pt x="92" y="21"/>
                      </a:lnTo>
                    </a:path>
                  </a:pathLst>
                </a:custGeom>
                <a:grpFill/>
                <a:ln w="3175" cap="rnd">
                  <a:noFill/>
                  <a:prstDash val="solid"/>
                  <a:miter lim="800000"/>
                  <a:headEnd/>
                  <a:tailEnd/>
                </a:ln>
              </p:spPr>
              <p:txBody>
                <a:bodyPr/>
                <a:lstStyle/>
                <a:p>
                  <a:endParaRPr lang="en-US"/>
                </a:p>
              </p:txBody>
            </p:sp>
            <p:sp>
              <p:nvSpPr>
                <p:cNvPr id="177" name="Freeform 163">
                  <a:extLst>
                    <a:ext uri="{FF2B5EF4-FFF2-40B4-BE49-F238E27FC236}">
                      <a16:creationId xmlns:a16="http://schemas.microsoft.com/office/drawing/2014/main" id="{C822CB4B-E107-4931-BB5A-F537EEAE62DB}"/>
                    </a:ext>
                  </a:extLst>
                </p:cNvPr>
                <p:cNvSpPr>
                  <a:spLocks/>
                </p:cNvSpPr>
                <p:nvPr/>
              </p:nvSpPr>
              <p:spPr bwMode="auto">
                <a:xfrm>
                  <a:off x="5508626" y="3222625"/>
                  <a:ext cx="88900" cy="88900"/>
                </a:xfrm>
                <a:custGeom>
                  <a:avLst/>
                  <a:gdLst>
                    <a:gd name="T0" fmla="*/ 56 w 56"/>
                    <a:gd name="T1" fmla="*/ 31 h 56"/>
                    <a:gd name="T2" fmla="*/ 56 w 56"/>
                    <a:gd name="T3" fmla="*/ 31 h 56"/>
                    <a:gd name="T4" fmla="*/ 51 w 56"/>
                    <a:gd name="T5" fmla="*/ 46 h 56"/>
                    <a:gd name="T6" fmla="*/ 51 w 56"/>
                    <a:gd name="T7" fmla="*/ 56 h 56"/>
                    <a:gd name="T8" fmla="*/ 46 w 56"/>
                    <a:gd name="T9" fmla="*/ 51 h 56"/>
                    <a:gd name="T10" fmla="*/ 35 w 56"/>
                    <a:gd name="T11" fmla="*/ 56 h 56"/>
                    <a:gd name="T12" fmla="*/ 25 w 56"/>
                    <a:gd name="T13" fmla="*/ 56 h 56"/>
                    <a:gd name="T14" fmla="*/ 15 w 56"/>
                    <a:gd name="T15" fmla="*/ 56 h 56"/>
                    <a:gd name="T16" fmla="*/ 10 w 56"/>
                    <a:gd name="T17" fmla="*/ 51 h 56"/>
                    <a:gd name="T18" fmla="*/ 0 w 56"/>
                    <a:gd name="T19" fmla="*/ 41 h 56"/>
                    <a:gd name="T20" fmla="*/ 0 w 56"/>
                    <a:gd name="T21" fmla="*/ 31 h 56"/>
                    <a:gd name="T22" fmla="*/ 0 w 56"/>
                    <a:gd name="T23" fmla="*/ 20 h 56"/>
                    <a:gd name="T24" fmla="*/ 0 w 56"/>
                    <a:gd name="T25" fmla="*/ 20 h 56"/>
                    <a:gd name="T26" fmla="*/ 5 w 56"/>
                    <a:gd name="T27" fmla="*/ 20 h 56"/>
                    <a:gd name="T28" fmla="*/ 10 w 56"/>
                    <a:gd name="T29" fmla="*/ 20 h 56"/>
                    <a:gd name="T30" fmla="*/ 10 w 56"/>
                    <a:gd name="T31" fmla="*/ 15 h 56"/>
                    <a:gd name="T32" fmla="*/ 10 w 56"/>
                    <a:gd name="T33" fmla="*/ 10 h 56"/>
                    <a:gd name="T34" fmla="*/ 15 w 56"/>
                    <a:gd name="T35" fmla="*/ 5 h 56"/>
                    <a:gd name="T36" fmla="*/ 20 w 56"/>
                    <a:gd name="T37" fmla="*/ 5 h 56"/>
                    <a:gd name="T38" fmla="*/ 25 w 56"/>
                    <a:gd name="T39" fmla="*/ 0 h 56"/>
                    <a:gd name="T40" fmla="*/ 30 w 56"/>
                    <a:gd name="T41" fmla="*/ 0 h 56"/>
                    <a:gd name="T42" fmla="*/ 35 w 56"/>
                    <a:gd name="T43" fmla="*/ 0 h 56"/>
                    <a:gd name="T44" fmla="*/ 41 w 56"/>
                    <a:gd name="T45" fmla="*/ 5 h 56"/>
                    <a:gd name="T46" fmla="*/ 41 w 56"/>
                    <a:gd name="T47" fmla="*/ 10 h 56"/>
                    <a:gd name="T48" fmla="*/ 41 w 56"/>
                    <a:gd name="T49" fmla="*/ 15 h 56"/>
                    <a:gd name="T50" fmla="*/ 41 w 56"/>
                    <a:gd name="T51" fmla="*/ 20 h 56"/>
                    <a:gd name="T52" fmla="*/ 51 w 56"/>
                    <a:gd name="T53" fmla="*/ 20 h 56"/>
                    <a:gd name="T54" fmla="*/ 56 w 56"/>
                    <a:gd name="T55" fmla="*/ 20 h 56"/>
                    <a:gd name="T56" fmla="*/ 51 w 56"/>
                    <a:gd name="T57" fmla="*/ 25 h 56"/>
                    <a:gd name="T58" fmla="*/ 56 w 56"/>
                    <a:gd name="T5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6">
                      <a:moveTo>
                        <a:pt x="56" y="31"/>
                      </a:moveTo>
                      <a:lnTo>
                        <a:pt x="56" y="31"/>
                      </a:lnTo>
                      <a:lnTo>
                        <a:pt x="51" y="46"/>
                      </a:lnTo>
                      <a:lnTo>
                        <a:pt x="51" y="56"/>
                      </a:lnTo>
                      <a:lnTo>
                        <a:pt x="46" y="51"/>
                      </a:lnTo>
                      <a:lnTo>
                        <a:pt x="35" y="56"/>
                      </a:lnTo>
                      <a:lnTo>
                        <a:pt x="25" y="56"/>
                      </a:lnTo>
                      <a:lnTo>
                        <a:pt x="15" y="56"/>
                      </a:lnTo>
                      <a:lnTo>
                        <a:pt x="10" y="51"/>
                      </a:lnTo>
                      <a:lnTo>
                        <a:pt x="0" y="41"/>
                      </a:lnTo>
                      <a:lnTo>
                        <a:pt x="0" y="31"/>
                      </a:lnTo>
                      <a:lnTo>
                        <a:pt x="0" y="20"/>
                      </a:lnTo>
                      <a:lnTo>
                        <a:pt x="0" y="20"/>
                      </a:lnTo>
                      <a:lnTo>
                        <a:pt x="5" y="20"/>
                      </a:lnTo>
                      <a:lnTo>
                        <a:pt x="10" y="20"/>
                      </a:lnTo>
                      <a:lnTo>
                        <a:pt x="10" y="15"/>
                      </a:lnTo>
                      <a:lnTo>
                        <a:pt x="10" y="10"/>
                      </a:lnTo>
                      <a:lnTo>
                        <a:pt x="15" y="5"/>
                      </a:lnTo>
                      <a:lnTo>
                        <a:pt x="20" y="5"/>
                      </a:lnTo>
                      <a:lnTo>
                        <a:pt x="25" y="0"/>
                      </a:lnTo>
                      <a:lnTo>
                        <a:pt x="30" y="0"/>
                      </a:lnTo>
                      <a:lnTo>
                        <a:pt x="35" y="0"/>
                      </a:lnTo>
                      <a:lnTo>
                        <a:pt x="41" y="5"/>
                      </a:lnTo>
                      <a:lnTo>
                        <a:pt x="41" y="10"/>
                      </a:lnTo>
                      <a:lnTo>
                        <a:pt x="41" y="15"/>
                      </a:lnTo>
                      <a:lnTo>
                        <a:pt x="41" y="20"/>
                      </a:lnTo>
                      <a:lnTo>
                        <a:pt x="51" y="20"/>
                      </a:lnTo>
                      <a:lnTo>
                        <a:pt x="56" y="20"/>
                      </a:lnTo>
                      <a:lnTo>
                        <a:pt x="51" y="25"/>
                      </a:lnTo>
                      <a:lnTo>
                        <a:pt x="56" y="31"/>
                      </a:lnTo>
                    </a:path>
                  </a:pathLst>
                </a:custGeom>
                <a:grpFill/>
                <a:ln w="3175" cap="rnd">
                  <a:noFill/>
                  <a:prstDash val="solid"/>
                  <a:miter lim="800000"/>
                  <a:headEnd/>
                  <a:tailEnd/>
                </a:ln>
              </p:spPr>
              <p:txBody>
                <a:bodyPr/>
                <a:lstStyle/>
                <a:p>
                  <a:endParaRPr lang="en-US"/>
                </a:p>
              </p:txBody>
            </p:sp>
            <p:sp>
              <p:nvSpPr>
                <p:cNvPr id="178" name="Freeform 164">
                  <a:extLst>
                    <a:ext uri="{FF2B5EF4-FFF2-40B4-BE49-F238E27FC236}">
                      <a16:creationId xmlns:a16="http://schemas.microsoft.com/office/drawing/2014/main" id="{41E2A1AD-8851-4B4E-AEE5-28CA18925256}"/>
                    </a:ext>
                  </a:extLst>
                </p:cNvPr>
                <p:cNvSpPr>
                  <a:spLocks/>
                </p:cNvSpPr>
                <p:nvPr/>
              </p:nvSpPr>
              <p:spPr bwMode="auto">
                <a:xfrm>
                  <a:off x="5075239" y="3802063"/>
                  <a:ext cx="103188" cy="103188"/>
                </a:xfrm>
                <a:custGeom>
                  <a:avLst/>
                  <a:gdLst>
                    <a:gd name="T0" fmla="*/ 55 w 65"/>
                    <a:gd name="T1" fmla="*/ 10 h 65"/>
                    <a:gd name="T2" fmla="*/ 55 w 65"/>
                    <a:gd name="T3" fmla="*/ 10 h 65"/>
                    <a:gd name="T4" fmla="*/ 55 w 65"/>
                    <a:gd name="T5" fmla="*/ 10 h 65"/>
                    <a:gd name="T6" fmla="*/ 65 w 65"/>
                    <a:gd name="T7" fmla="*/ 20 h 65"/>
                    <a:gd name="T8" fmla="*/ 60 w 65"/>
                    <a:gd name="T9" fmla="*/ 25 h 65"/>
                    <a:gd name="T10" fmla="*/ 55 w 65"/>
                    <a:gd name="T11" fmla="*/ 45 h 65"/>
                    <a:gd name="T12" fmla="*/ 50 w 65"/>
                    <a:gd name="T13" fmla="*/ 55 h 65"/>
                    <a:gd name="T14" fmla="*/ 45 w 65"/>
                    <a:gd name="T15" fmla="*/ 60 h 65"/>
                    <a:gd name="T16" fmla="*/ 45 w 65"/>
                    <a:gd name="T17" fmla="*/ 65 h 65"/>
                    <a:gd name="T18" fmla="*/ 40 w 65"/>
                    <a:gd name="T19" fmla="*/ 65 h 65"/>
                    <a:gd name="T20" fmla="*/ 35 w 65"/>
                    <a:gd name="T21" fmla="*/ 60 h 65"/>
                    <a:gd name="T22" fmla="*/ 30 w 65"/>
                    <a:gd name="T23" fmla="*/ 50 h 65"/>
                    <a:gd name="T24" fmla="*/ 15 w 65"/>
                    <a:gd name="T25" fmla="*/ 40 h 65"/>
                    <a:gd name="T26" fmla="*/ 5 w 65"/>
                    <a:gd name="T27" fmla="*/ 30 h 65"/>
                    <a:gd name="T28" fmla="*/ 0 w 65"/>
                    <a:gd name="T29" fmla="*/ 20 h 65"/>
                    <a:gd name="T30" fmla="*/ 5 w 65"/>
                    <a:gd name="T31" fmla="*/ 15 h 65"/>
                    <a:gd name="T32" fmla="*/ 15 w 65"/>
                    <a:gd name="T33" fmla="*/ 15 h 65"/>
                    <a:gd name="T34" fmla="*/ 25 w 65"/>
                    <a:gd name="T35" fmla="*/ 10 h 65"/>
                    <a:gd name="T36" fmla="*/ 35 w 65"/>
                    <a:gd name="T37" fmla="*/ 5 h 65"/>
                    <a:gd name="T38" fmla="*/ 45 w 65"/>
                    <a:gd name="T39" fmla="*/ 0 h 65"/>
                    <a:gd name="T40" fmla="*/ 50 w 65"/>
                    <a:gd name="T41" fmla="*/ 0 h 65"/>
                    <a:gd name="T42" fmla="*/ 55 w 65"/>
                    <a:gd name="T43" fmla="*/ 5 h 65"/>
                    <a:gd name="T44" fmla="*/ 60 w 65"/>
                    <a:gd name="T45" fmla="*/ 10 h 65"/>
                    <a:gd name="T46" fmla="*/ 55 w 65"/>
                    <a:gd name="T4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5">
                      <a:moveTo>
                        <a:pt x="55" y="10"/>
                      </a:moveTo>
                      <a:lnTo>
                        <a:pt x="55" y="10"/>
                      </a:lnTo>
                      <a:lnTo>
                        <a:pt x="55" y="10"/>
                      </a:lnTo>
                      <a:lnTo>
                        <a:pt x="65" y="20"/>
                      </a:lnTo>
                      <a:lnTo>
                        <a:pt x="60" y="25"/>
                      </a:lnTo>
                      <a:lnTo>
                        <a:pt x="55" y="45"/>
                      </a:lnTo>
                      <a:lnTo>
                        <a:pt x="50" y="55"/>
                      </a:lnTo>
                      <a:lnTo>
                        <a:pt x="45" y="60"/>
                      </a:lnTo>
                      <a:lnTo>
                        <a:pt x="45" y="65"/>
                      </a:lnTo>
                      <a:lnTo>
                        <a:pt x="40" y="65"/>
                      </a:lnTo>
                      <a:lnTo>
                        <a:pt x="35" y="60"/>
                      </a:lnTo>
                      <a:lnTo>
                        <a:pt x="30" y="50"/>
                      </a:lnTo>
                      <a:lnTo>
                        <a:pt x="15" y="40"/>
                      </a:lnTo>
                      <a:lnTo>
                        <a:pt x="5" y="30"/>
                      </a:lnTo>
                      <a:lnTo>
                        <a:pt x="0" y="20"/>
                      </a:lnTo>
                      <a:lnTo>
                        <a:pt x="5" y="15"/>
                      </a:lnTo>
                      <a:lnTo>
                        <a:pt x="15" y="15"/>
                      </a:lnTo>
                      <a:lnTo>
                        <a:pt x="25" y="10"/>
                      </a:lnTo>
                      <a:lnTo>
                        <a:pt x="35" y="5"/>
                      </a:lnTo>
                      <a:lnTo>
                        <a:pt x="45" y="0"/>
                      </a:lnTo>
                      <a:lnTo>
                        <a:pt x="50" y="0"/>
                      </a:lnTo>
                      <a:lnTo>
                        <a:pt x="55" y="5"/>
                      </a:lnTo>
                      <a:lnTo>
                        <a:pt x="60" y="10"/>
                      </a:lnTo>
                      <a:lnTo>
                        <a:pt x="55" y="10"/>
                      </a:lnTo>
                    </a:path>
                  </a:pathLst>
                </a:custGeom>
                <a:grpFill/>
                <a:ln w="3175" cap="rnd">
                  <a:noFill/>
                  <a:prstDash val="solid"/>
                  <a:miter lim="800000"/>
                  <a:headEnd/>
                  <a:tailEnd/>
                </a:ln>
              </p:spPr>
              <p:txBody>
                <a:bodyPr/>
                <a:lstStyle/>
                <a:p>
                  <a:endParaRPr lang="en-US"/>
                </a:p>
              </p:txBody>
            </p:sp>
            <p:sp>
              <p:nvSpPr>
                <p:cNvPr id="179" name="Freeform 165">
                  <a:extLst>
                    <a:ext uri="{FF2B5EF4-FFF2-40B4-BE49-F238E27FC236}">
                      <a16:creationId xmlns:a16="http://schemas.microsoft.com/office/drawing/2014/main" id="{6ED94F92-B71D-4C05-856F-4424E5A0793F}"/>
                    </a:ext>
                  </a:extLst>
                </p:cNvPr>
                <p:cNvSpPr>
                  <a:spLocks/>
                </p:cNvSpPr>
                <p:nvPr/>
              </p:nvSpPr>
              <p:spPr bwMode="auto">
                <a:xfrm>
                  <a:off x="5130801" y="3343275"/>
                  <a:ext cx="47625" cy="73025"/>
                </a:xfrm>
                <a:custGeom>
                  <a:avLst/>
                  <a:gdLst>
                    <a:gd name="T0" fmla="*/ 10 w 30"/>
                    <a:gd name="T1" fmla="*/ 46 h 46"/>
                    <a:gd name="T2" fmla="*/ 10 w 30"/>
                    <a:gd name="T3" fmla="*/ 46 h 46"/>
                    <a:gd name="T4" fmla="*/ 5 w 30"/>
                    <a:gd name="T5" fmla="*/ 46 h 46"/>
                    <a:gd name="T6" fmla="*/ 5 w 30"/>
                    <a:gd name="T7" fmla="*/ 46 h 46"/>
                    <a:gd name="T8" fmla="*/ 5 w 30"/>
                    <a:gd name="T9" fmla="*/ 41 h 46"/>
                    <a:gd name="T10" fmla="*/ 0 w 30"/>
                    <a:gd name="T11" fmla="*/ 36 h 46"/>
                    <a:gd name="T12" fmla="*/ 0 w 30"/>
                    <a:gd name="T13" fmla="*/ 30 h 46"/>
                    <a:gd name="T14" fmla="*/ 0 w 30"/>
                    <a:gd name="T15" fmla="*/ 25 h 46"/>
                    <a:gd name="T16" fmla="*/ 0 w 30"/>
                    <a:gd name="T17" fmla="*/ 15 h 46"/>
                    <a:gd name="T18" fmla="*/ 5 w 30"/>
                    <a:gd name="T19" fmla="*/ 10 h 46"/>
                    <a:gd name="T20" fmla="*/ 5 w 30"/>
                    <a:gd name="T21" fmla="*/ 5 h 46"/>
                    <a:gd name="T22" fmla="*/ 10 w 30"/>
                    <a:gd name="T23" fmla="*/ 5 h 46"/>
                    <a:gd name="T24" fmla="*/ 15 w 30"/>
                    <a:gd name="T25" fmla="*/ 0 h 46"/>
                    <a:gd name="T26" fmla="*/ 15 w 30"/>
                    <a:gd name="T27" fmla="*/ 0 h 46"/>
                    <a:gd name="T28" fmla="*/ 20 w 30"/>
                    <a:gd name="T29" fmla="*/ 5 h 46"/>
                    <a:gd name="T30" fmla="*/ 25 w 30"/>
                    <a:gd name="T31" fmla="*/ 10 h 46"/>
                    <a:gd name="T32" fmla="*/ 30 w 30"/>
                    <a:gd name="T33" fmla="*/ 20 h 46"/>
                    <a:gd name="T34" fmla="*/ 30 w 30"/>
                    <a:gd name="T35" fmla="*/ 30 h 46"/>
                    <a:gd name="T36" fmla="*/ 30 w 30"/>
                    <a:gd name="T37" fmla="*/ 36 h 46"/>
                    <a:gd name="T38" fmla="*/ 30 w 30"/>
                    <a:gd name="T39" fmla="*/ 36 h 46"/>
                    <a:gd name="T40" fmla="*/ 30 w 30"/>
                    <a:gd name="T41" fmla="*/ 41 h 46"/>
                    <a:gd name="T42" fmla="*/ 30 w 30"/>
                    <a:gd name="T43" fmla="*/ 41 h 46"/>
                    <a:gd name="T44" fmla="*/ 30 w 30"/>
                    <a:gd name="T45" fmla="*/ 41 h 46"/>
                    <a:gd name="T46" fmla="*/ 20 w 30"/>
                    <a:gd name="T47" fmla="*/ 41 h 46"/>
                    <a:gd name="T48" fmla="*/ 10 w 30"/>
                    <a:gd name="T4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6">
                      <a:moveTo>
                        <a:pt x="10" y="46"/>
                      </a:moveTo>
                      <a:lnTo>
                        <a:pt x="10" y="46"/>
                      </a:lnTo>
                      <a:lnTo>
                        <a:pt x="5" y="46"/>
                      </a:lnTo>
                      <a:lnTo>
                        <a:pt x="5" y="46"/>
                      </a:lnTo>
                      <a:lnTo>
                        <a:pt x="5" y="41"/>
                      </a:lnTo>
                      <a:lnTo>
                        <a:pt x="0" y="36"/>
                      </a:lnTo>
                      <a:lnTo>
                        <a:pt x="0" y="30"/>
                      </a:lnTo>
                      <a:lnTo>
                        <a:pt x="0" y="25"/>
                      </a:lnTo>
                      <a:lnTo>
                        <a:pt x="0" y="15"/>
                      </a:lnTo>
                      <a:lnTo>
                        <a:pt x="5" y="10"/>
                      </a:lnTo>
                      <a:lnTo>
                        <a:pt x="5" y="5"/>
                      </a:lnTo>
                      <a:lnTo>
                        <a:pt x="10" y="5"/>
                      </a:lnTo>
                      <a:lnTo>
                        <a:pt x="15" y="0"/>
                      </a:lnTo>
                      <a:lnTo>
                        <a:pt x="15" y="0"/>
                      </a:lnTo>
                      <a:lnTo>
                        <a:pt x="20" y="5"/>
                      </a:lnTo>
                      <a:lnTo>
                        <a:pt x="25" y="10"/>
                      </a:lnTo>
                      <a:lnTo>
                        <a:pt x="30" y="20"/>
                      </a:lnTo>
                      <a:lnTo>
                        <a:pt x="30" y="30"/>
                      </a:lnTo>
                      <a:lnTo>
                        <a:pt x="30" y="36"/>
                      </a:lnTo>
                      <a:lnTo>
                        <a:pt x="30" y="36"/>
                      </a:lnTo>
                      <a:lnTo>
                        <a:pt x="30" y="41"/>
                      </a:lnTo>
                      <a:lnTo>
                        <a:pt x="30" y="41"/>
                      </a:lnTo>
                      <a:lnTo>
                        <a:pt x="30" y="41"/>
                      </a:lnTo>
                      <a:lnTo>
                        <a:pt x="20" y="41"/>
                      </a:lnTo>
                      <a:lnTo>
                        <a:pt x="10" y="46"/>
                      </a:lnTo>
                    </a:path>
                  </a:pathLst>
                </a:custGeom>
                <a:grpFill/>
                <a:ln w="3175" cap="rnd">
                  <a:noFill/>
                  <a:prstDash val="solid"/>
                  <a:miter lim="800000"/>
                  <a:headEnd/>
                  <a:tailEnd/>
                </a:ln>
              </p:spPr>
              <p:txBody>
                <a:bodyPr/>
                <a:lstStyle/>
                <a:p>
                  <a:endParaRPr lang="en-US"/>
                </a:p>
              </p:txBody>
            </p:sp>
            <p:sp>
              <p:nvSpPr>
                <p:cNvPr id="180" name="Freeform 166">
                  <a:extLst>
                    <a:ext uri="{FF2B5EF4-FFF2-40B4-BE49-F238E27FC236}">
                      <a16:creationId xmlns:a16="http://schemas.microsoft.com/office/drawing/2014/main" id="{6793BB36-3BF4-4F9A-95B1-74E342A99821}"/>
                    </a:ext>
                  </a:extLst>
                </p:cNvPr>
                <p:cNvSpPr>
                  <a:spLocks/>
                </p:cNvSpPr>
                <p:nvPr/>
              </p:nvSpPr>
              <p:spPr bwMode="auto">
                <a:xfrm>
                  <a:off x="4986339" y="3125788"/>
                  <a:ext cx="288925" cy="354013"/>
                </a:xfrm>
                <a:custGeom>
                  <a:avLst/>
                  <a:gdLst>
                    <a:gd name="T0" fmla="*/ 15 w 182"/>
                    <a:gd name="T1" fmla="*/ 152 h 223"/>
                    <a:gd name="T2" fmla="*/ 25 w 182"/>
                    <a:gd name="T3" fmla="*/ 147 h 223"/>
                    <a:gd name="T4" fmla="*/ 0 w 182"/>
                    <a:gd name="T5" fmla="*/ 137 h 223"/>
                    <a:gd name="T6" fmla="*/ 0 w 182"/>
                    <a:gd name="T7" fmla="*/ 97 h 223"/>
                    <a:gd name="T8" fmla="*/ 25 w 182"/>
                    <a:gd name="T9" fmla="*/ 81 h 223"/>
                    <a:gd name="T10" fmla="*/ 30 w 182"/>
                    <a:gd name="T11" fmla="*/ 81 h 223"/>
                    <a:gd name="T12" fmla="*/ 35 w 182"/>
                    <a:gd name="T13" fmla="*/ 76 h 223"/>
                    <a:gd name="T14" fmla="*/ 35 w 182"/>
                    <a:gd name="T15" fmla="*/ 71 h 223"/>
                    <a:gd name="T16" fmla="*/ 40 w 182"/>
                    <a:gd name="T17" fmla="*/ 66 h 223"/>
                    <a:gd name="T18" fmla="*/ 30 w 182"/>
                    <a:gd name="T19" fmla="*/ 66 h 223"/>
                    <a:gd name="T20" fmla="*/ 30 w 182"/>
                    <a:gd name="T21" fmla="*/ 56 h 223"/>
                    <a:gd name="T22" fmla="*/ 35 w 182"/>
                    <a:gd name="T23" fmla="*/ 46 h 223"/>
                    <a:gd name="T24" fmla="*/ 45 w 182"/>
                    <a:gd name="T25" fmla="*/ 36 h 223"/>
                    <a:gd name="T26" fmla="*/ 40 w 182"/>
                    <a:gd name="T27" fmla="*/ 16 h 223"/>
                    <a:gd name="T28" fmla="*/ 50 w 182"/>
                    <a:gd name="T29" fmla="*/ 11 h 223"/>
                    <a:gd name="T30" fmla="*/ 71 w 182"/>
                    <a:gd name="T31" fmla="*/ 21 h 223"/>
                    <a:gd name="T32" fmla="*/ 81 w 182"/>
                    <a:gd name="T33" fmla="*/ 11 h 223"/>
                    <a:gd name="T34" fmla="*/ 111 w 182"/>
                    <a:gd name="T35" fmla="*/ 0 h 223"/>
                    <a:gd name="T36" fmla="*/ 101 w 182"/>
                    <a:gd name="T37" fmla="*/ 16 h 223"/>
                    <a:gd name="T38" fmla="*/ 91 w 182"/>
                    <a:gd name="T39" fmla="*/ 31 h 223"/>
                    <a:gd name="T40" fmla="*/ 106 w 182"/>
                    <a:gd name="T41" fmla="*/ 46 h 223"/>
                    <a:gd name="T42" fmla="*/ 111 w 182"/>
                    <a:gd name="T43" fmla="*/ 56 h 223"/>
                    <a:gd name="T44" fmla="*/ 126 w 182"/>
                    <a:gd name="T45" fmla="*/ 56 h 223"/>
                    <a:gd name="T46" fmla="*/ 131 w 182"/>
                    <a:gd name="T47" fmla="*/ 66 h 223"/>
                    <a:gd name="T48" fmla="*/ 137 w 182"/>
                    <a:gd name="T49" fmla="*/ 71 h 223"/>
                    <a:gd name="T50" fmla="*/ 152 w 182"/>
                    <a:gd name="T51" fmla="*/ 76 h 223"/>
                    <a:gd name="T52" fmla="*/ 157 w 182"/>
                    <a:gd name="T53" fmla="*/ 81 h 223"/>
                    <a:gd name="T54" fmla="*/ 172 w 182"/>
                    <a:gd name="T55" fmla="*/ 97 h 223"/>
                    <a:gd name="T56" fmla="*/ 182 w 182"/>
                    <a:gd name="T57" fmla="*/ 117 h 223"/>
                    <a:gd name="T58" fmla="*/ 172 w 182"/>
                    <a:gd name="T59" fmla="*/ 127 h 223"/>
                    <a:gd name="T60" fmla="*/ 157 w 182"/>
                    <a:gd name="T61" fmla="*/ 152 h 223"/>
                    <a:gd name="T62" fmla="*/ 147 w 182"/>
                    <a:gd name="T63" fmla="*/ 167 h 223"/>
                    <a:gd name="T64" fmla="*/ 142 w 182"/>
                    <a:gd name="T65" fmla="*/ 183 h 223"/>
                    <a:gd name="T66" fmla="*/ 137 w 182"/>
                    <a:gd name="T67" fmla="*/ 173 h 223"/>
                    <a:gd name="T68" fmla="*/ 121 w 182"/>
                    <a:gd name="T69" fmla="*/ 173 h 223"/>
                    <a:gd name="T70" fmla="*/ 121 w 182"/>
                    <a:gd name="T71" fmla="*/ 157 h 223"/>
                    <a:gd name="T72" fmla="*/ 106 w 182"/>
                    <a:gd name="T73" fmla="*/ 137 h 223"/>
                    <a:gd name="T74" fmla="*/ 96 w 182"/>
                    <a:gd name="T75" fmla="*/ 142 h 223"/>
                    <a:gd name="T76" fmla="*/ 91 w 182"/>
                    <a:gd name="T77" fmla="*/ 162 h 223"/>
                    <a:gd name="T78" fmla="*/ 96 w 182"/>
                    <a:gd name="T79" fmla="*/ 178 h 223"/>
                    <a:gd name="T80" fmla="*/ 81 w 182"/>
                    <a:gd name="T81" fmla="*/ 188 h 223"/>
                    <a:gd name="T82" fmla="*/ 76 w 182"/>
                    <a:gd name="T83" fmla="*/ 193 h 223"/>
                    <a:gd name="T84" fmla="*/ 61 w 182"/>
                    <a:gd name="T85" fmla="*/ 188 h 223"/>
                    <a:gd name="T86" fmla="*/ 61 w 182"/>
                    <a:gd name="T87" fmla="*/ 203 h 223"/>
                    <a:gd name="T88" fmla="*/ 45 w 182"/>
                    <a:gd name="T89" fmla="*/ 208 h 223"/>
                    <a:gd name="T90" fmla="*/ 40 w 182"/>
                    <a:gd name="T91" fmla="*/ 213 h 223"/>
                    <a:gd name="T92" fmla="*/ 35 w 182"/>
                    <a:gd name="T93" fmla="*/ 213 h 223"/>
                    <a:gd name="T94" fmla="*/ 15 w 182"/>
                    <a:gd name="T95" fmla="*/ 203 h 223"/>
                    <a:gd name="T96" fmla="*/ 15 w 182"/>
                    <a:gd name="T97" fmla="*/ 213 h 223"/>
                    <a:gd name="T98" fmla="*/ 5 w 182"/>
                    <a:gd name="T99" fmla="*/ 198 h 223"/>
                    <a:gd name="T100" fmla="*/ 5 w 182"/>
                    <a:gd name="T101" fmla="*/ 183 h 223"/>
                    <a:gd name="T102" fmla="*/ 15 w 182"/>
                    <a:gd name="T103" fmla="*/ 1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 h="223">
                      <a:moveTo>
                        <a:pt x="15" y="157"/>
                      </a:moveTo>
                      <a:lnTo>
                        <a:pt x="15" y="157"/>
                      </a:lnTo>
                      <a:lnTo>
                        <a:pt x="15" y="152"/>
                      </a:lnTo>
                      <a:lnTo>
                        <a:pt x="15" y="152"/>
                      </a:lnTo>
                      <a:lnTo>
                        <a:pt x="25" y="147"/>
                      </a:lnTo>
                      <a:lnTo>
                        <a:pt x="25" y="147"/>
                      </a:lnTo>
                      <a:lnTo>
                        <a:pt x="10" y="147"/>
                      </a:lnTo>
                      <a:lnTo>
                        <a:pt x="5" y="142"/>
                      </a:lnTo>
                      <a:lnTo>
                        <a:pt x="0" y="137"/>
                      </a:lnTo>
                      <a:lnTo>
                        <a:pt x="0" y="127"/>
                      </a:lnTo>
                      <a:lnTo>
                        <a:pt x="0" y="102"/>
                      </a:lnTo>
                      <a:lnTo>
                        <a:pt x="0" y="97"/>
                      </a:lnTo>
                      <a:lnTo>
                        <a:pt x="5" y="92"/>
                      </a:lnTo>
                      <a:lnTo>
                        <a:pt x="10" y="86"/>
                      </a:lnTo>
                      <a:lnTo>
                        <a:pt x="25" y="81"/>
                      </a:lnTo>
                      <a:lnTo>
                        <a:pt x="25" y="81"/>
                      </a:lnTo>
                      <a:lnTo>
                        <a:pt x="30" y="81"/>
                      </a:lnTo>
                      <a:lnTo>
                        <a:pt x="30" y="81"/>
                      </a:lnTo>
                      <a:lnTo>
                        <a:pt x="30" y="81"/>
                      </a:lnTo>
                      <a:lnTo>
                        <a:pt x="30" y="81"/>
                      </a:lnTo>
                      <a:lnTo>
                        <a:pt x="35" y="76"/>
                      </a:lnTo>
                      <a:lnTo>
                        <a:pt x="35" y="76"/>
                      </a:lnTo>
                      <a:lnTo>
                        <a:pt x="35" y="76"/>
                      </a:lnTo>
                      <a:lnTo>
                        <a:pt x="35" y="71"/>
                      </a:lnTo>
                      <a:lnTo>
                        <a:pt x="40" y="66"/>
                      </a:lnTo>
                      <a:lnTo>
                        <a:pt x="40" y="61"/>
                      </a:lnTo>
                      <a:lnTo>
                        <a:pt x="40" y="66"/>
                      </a:lnTo>
                      <a:lnTo>
                        <a:pt x="35" y="66"/>
                      </a:lnTo>
                      <a:lnTo>
                        <a:pt x="30" y="66"/>
                      </a:lnTo>
                      <a:lnTo>
                        <a:pt x="30" y="66"/>
                      </a:lnTo>
                      <a:lnTo>
                        <a:pt x="25" y="61"/>
                      </a:lnTo>
                      <a:lnTo>
                        <a:pt x="25" y="56"/>
                      </a:lnTo>
                      <a:lnTo>
                        <a:pt x="30" y="56"/>
                      </a:lnTo>
                      <a:lnTo>
                        <a:pt x="30" y="51"/>
                      </a:lnTo>
                      <a:lnTo>
                        <a:pt x="30" y="51"/>
                      </a:lnTo>
                      <a:lnTo>
                        <a:pt x="35" y="46"/>
                      </a:lnTo>
                      <a:lnTo>
                        <a:pt x="35" y="41"/>
                      </a:lnTo>
                      <a:lnTo>
                        <a:pt x="45" y="41"/>
                      </a:lnTo>
                      <a:lnTo>
                        <a:pt x="45" y="36"/>
                      </a:lnTo>
                      <a:lnTo>
                        <a:pt x="50" y="31"/>
                      </a:lnTo>
                      <a:lnTo>
                        <a:pt x="45" y="26"/>
                      </a:lnTo>
                      <a:lnTo>
                        <a:pt x="40" y="16"/>
                      </a:lnTo>
                      <a:lnTo>
                        <a:pt x="45" y="16"/>
                      </a:lnTo>
                      <a:lnTo>
                        <a:pt x="45" y="16"/>
                      </a:lnTo>
                      <a:lnTo>
                        <a:pt x="50" y="11"/>
                      </a:lnTo>
                      <a:lnTo>
                        <a:pt x="61" y="11"/>
                      </a:lnTo>
                      <a:lnTo>
                        <a:pt x="66" y="21"/>
                      </a:lnTo>
                      <a:lnTo>
                        <a:pt x="71" y="21"/>
                      </a:lnTo>
                      <a:lnTo>
                        <a:pt x="76" y="21"/>
                      </a:lnTo>
                      <a:lnTo>
                        <a:pt x="76" y="16"/>
                      </a:lnTo>
                      <a:lnTo>
                        <a:pt x="81" y="11"/>
                      </a:lnTo>
                      <a:lnTo>
                        <a:pt x="91" y="11"/>
                      </a:lnTo>
                      <a:lnTo>
                        <a:pt x="96" y="5"/>
                      </a:lnTo>
                      <a:lnTo>
                        <a:pt x="111" y="0"/>
                      </a:lnTo>
                      <a:lnTo>
                        <a:pt x="111" y="0"/>
                      </a:lnTo>
                      <a:lnTo>
                        <a:pt x="111" y="5"/>
                      </a:lnTo>
                      <a:lnTo>
                        <a:pt x="101" y="16"/>
                      </a:lnTo>
                      <a:lnTo>
                        <a:pt x="101" y="21"/>
                      </a:lnTo>
                      <a:lnTo>
                        <a:pt x="96" y="26"/>
                      </a:lnTo>
                      <a:lnTo>
                        <a:pt x="91" y="31"/>
                      </a:lnTo>
                      <a:lnTo>
                        <a:pt x="96" y="36"/>
                      </a:lnTo>
                      <a:lnTo>
                        <a:pt x="101" y="41"/>
                      </a:lnTo>
                      <a:lnTo>
                        <a:pt x="106" y="46"/>
                      </a:lnTo>
                      <a:lnTo>
                        <a:pt x="111" y="46"/>
                      </a:lnTo>
                      <a:lnTo>
                        <a:pt x="111" y="56"/>
                      </a:lnTo>
                      <a:lnTo>
                        <a:pt x="111" y="56"/>
                      </a:lnTo>
                      <a:lnTo>
                        <a:pt x="116" y="56"/>
                      </a:lnTo>
                      <a:lnTo>
                        <a:pt x="121" y="56"/>
                      </a:lnTo>
                      <a:lnTo>
                        <a:pt x="126" y="56"/>
                      </a:lnTo>
                      <a:lnTo>
                        <a:pt x="126" y="61"/>
                      </a:lnTo>
                      <a:lnTo>
                        <a:pt x="126" y="61"/>
                      </a:lnTo>
                      <a:lnTo>
                        <a:pt x="131" y="66"/>
                      </a:lnTo>
                      <a:lnTo>
                        <a:pt x="126" y="71"/>
                      </a:lnTo>
                      <a:lnTo>
                        <a:pt x="131" y="71"/>
                      </a:lnTo>
                      <a:lnTo>
                        <a:pt x="137" y="71"/>
                      </a:lnTo>
                      <a:lnTo>
                        <a:pt x="137" y="81"/>
                      </a:lnTo>
                      <a:lnTo>
                        <a:pt x="142" y="81"/>
                      </a:lnTo>
                      <a:lnTo>
                        <a:pt x="152" y="76"/>
                      </a:lnTo>
                      <a:lnTo>
                        <a:pt x="152" y="81"/>
                      </a:lnTo>
                      <a:lnTo>
                        <a:pt x="152" y="81"/>
                      </a:lnTo>
                      <a:lnTo>
                        <a:pt x="157" y="81"/>
                      </a:lnTo>
                      <a:lnTo>
                        <a:pt x="157" y="86"/>
                      </a:lnTo>
                      <a:lnTo>
                        <a:pt x="157" y="92"/>
                      </a:lnTo>
                      <a:lnTo>
                        <a:pt x="172" y="97"/>
                      </a:lnTo>
                      <a:lnTo>
                        <a:pt x="172" y="107"/>
                      </a:lnTo>
                      <a:lnTo>
                        <a:pt x="177" y="112"/>
                      </a:lnTo>
                      <a:lnTo>
                        <a:pt x="182" y="117"/>
                      </a:lnTo>
                      <a:lnTo>
                        <a:pt x="182" y="122"/>
                      </a:lnTo>
                      <a:lnTo>
                        <a:pt x="182" y="127"/>
                      </a:lnTo>
                      <a:lnTo>
                        <a:pt x="172" y="127"/>
                      </a:lnTo>
                      <a:lnTo>
                        <a:pt x="167" y="132"/>
                      </a:lnTo>
                      <a:lnTo>
                        <a:pt x="167" y="147"/>
                      </a:lnTo>
                      <a:lnTo>
                        <a:pt x="157" y="152"/>
                      </a:lnTo>
                      <a:lnTo>
                        <a:pt x="162" y="157"/>
                      </a:lnTo>
                      <a:lnTo>
                        <a:pt x="162" y="162"/>
                      </a:lnTo>
                      <a:lnTo>
                        <a:pt x="147" y="167"/>
                      </a:lnTo>
                      <a:lnTo>
                        <a:pt x="142" y="173"/>
                      </a:lnTo>
                      <a:lnTo>
                        <a:pt x="142" y="178"/>
                      </a:lnTo>
                      <a:lnTo>
                        <a:pt x="142" y="183"/>
                      </a:lnTo>
                      <a:lnTo>
                        <a:pt x="142" y="188"/>
                      </a:lnTo>
                      <a:lnTo>
                        <a:pt x="137" y="183"/>
                      </a:lnTo>
                      <a:lnTo>
                        <a:pt x="137" y="173"/>
                      </a:lnTo>
                      <a:lnTo>
                        <a:pt x="137" y="173"/>
                      </a:lnTo>
                      <a:lnTo>
                        <a:pt x="126" y="173"/>
                      </a:lnTo>
                      <a:lnTo>
                        <a:pt x="121" y="173"/>
                      </a:lnTo>
                      <a:lnTo>
                        <a:pt x="121" y="173"/>
                      </a:lnTo>
                      <a:lnTo>
                        <a:pt x="121" y="167"/>
                      </a:lnTo>
                      <a:lnTo>
                        <a:pt x="121" y="157"/>
                      </a:lnTo>
                      <a:lnTo>
                        <a:pt x="116" y="147"/>
                      </a:lnTo>
                      <a:lnTo>
                        <a:pt x="111" y="142"/>
                      </a:lnTo>
                      <a:lnTo>
                        <a:pt x="106" y="137"/>
                      </a:lnTo>
                      <a:lnTo>
                        <a:pt x="106" y="137"/>
                      </a:lnTo>
                      <a:lnTo>
                        <a:pt x="101" y="142"/>
                      </a:lnTo>
                      <a:lnTo>
                        <a:pt x="96" y="142"/>
                      </a:lnTo>
                      <a:lnTo>
                        <a:pt x="96" y="147"/>
                      </a:lnTo>
                      <a:lnTo>
                        <a:pt x="91" y="152"/>
                      </a:lnTo>
                      <a:lnTo>
                        <a:pt x="91" y="162"/>
                      </a:lnTo>
                      <a:lnTo>
                        <a:pt x="91" y="167"/>
                      </a:lnTo>
                      <a:lnTo>
                        <a:pt x="91" y="173"/>
                      </a:lnTo>
                      <a:lnTo>
                        <a:pt x="96" y="178"/>
                      </a:lnTo>
                      <a:lnTo>
                        <a:pt x="96" y="183"/>
                      </a:lnTo>
                      <a:lnTo>
                        <a:pt x="86" y="188"/>
                      </a:lnTo>
                      <a:lnTo>
                        <a:pt x="81" y="188"/>
                      </a:lnTo>
                      <a:lnTo>
                        <a:pt x="81" y="188"/>
                      </a:lnTo>
                      <a:lnTo>
                        <a:pt x="76" y="193"/>
                      </a:lnTo>
                      <a:lnTo>
                        <a:pt x="76" y="193"/>
                      </a:lnTo>
                      <a:lnTo>
                        <a:pt x="71" y="188"/>
                      </a:lnTo>
                      <a:lnTo>
                        <a:pt x="66" y="188"/>
                      </a:lnTo>
                      <a:lnTo>
                        <a:pt x="61" y="188"/>
                      </a:lnTo>
                      <a:lnTo>
                        <a:pt x="61" y="198"/>
                      </a:lnTo>
                      <a:lnTo>
                        <a:pt x="61" y="203"/>
                      </a:lnTo>
                      <a:lnTo>
                        <a:pt x="61" y="203"/>
                      </a:lnTo>
                      <a:lnTo>
                        <a:pt x="56" y="208"/>
                      </a:lnTo>
                      <a:lnTo>
                        <a:pt x="50" y="213"/>
                      </a:lnTo>
                      <a:lnTo>
                        <a:pt x="45" y="208"/>
                      </a:lnTo>
                      <a:lnTo>
                        <a:pt x="45" y="208"/>
                      </a:lnTo>
                      <a:lnTo>
                        <a:pt x="40" y="213"/>
                      </a:lnTo>
                      <a:lnTo>
                        <a:pt x="40" y="213"/>
                      </a:lnTo>
                      <a:lnTo>
                        <a:pt x="40" y="218"/>
                      </a:lnTo>
                      <a:lnTo>
                        <a:pt x="40" y="223"/>
                      </a:lnTo>
                      <a:lnTo>
                        <a:pt x="35" y="213"/>
                      </a:lnTo>
                      <a:lnTo>
                        <a:pt x="30" y="213"/>
                      </a:lnTo>
                      <a:lnTo>
                        <a:pt x="20" y="208"/>
                      </a:lnTo>
                      <a:lnTo>
                        <a:pt x="15" y="203"/>
                      </a:lnTo>
                      <a:lnTo>
                        <a:pt x="10" y="203"/>
                      </a:lnTo>
                      <a:lnTo>
                        <a:pt x="10" y="203"/>
                      </a:lnTo>
                      <a:lnTo>
                        <a:pt x="15" y="213"/>
                      </a:lnTo>
                      <a:lnTo>
                        <a:pt x="0" y="203"/>
                      </a:lnTo>
                      <a:lnTo>
                        <a:pt x="0" y="198"/>
                      </a:lnTo>
                      <a:lnTo>
                        <a:pt x="5" y="198"/>
                      </a:lnTo>
                      <a:lnTo>
                        <a:pt x="5" y="193"/>
                      </a:lnTo>
                      <a:lnTo>
                        <a:pt x="5" y="188"/>
                      </a:lnTo>
                      <a:lnTo>
                        <a:pt x="5" y="183"/>
                      </a:lnTo>
                      <a:lnTo>
                        <a:pt x="10" y="178"/>
                      </a:lnTo>
                      <a:lnTo>
                        <a:pt x="10" y="178"/>
                      </a:lnTo>
                      <a:lnTo>
                        <a:pt x="15" y="178"/>
                      </a:lnTo>
                      <a:lnTo>
                        <a:pt x="20" y="167"/>
                      </a:lnTo>
                      <a:lnTo>
                        <a:pt x="15" y="157"/>
                      </a:lnTo>
                    </a:path>
                  </a:pathLst>
                </a:custGeom>
                <a:grpFill/>
                <a:ln w="3175" cap="rnd">
                  <a:noFill/>
                  <a:prstDash val="solid"/>
                  <a:miter lim="800000"/>
                  <a:headEnd/>
                  <a:tailEnd/>
                </a:ln>
              </p:spPr>
              <p:txBody>
                <a:bodyPr/>
                <a:lstStyle/>
                <a:p>
                  <a:endParaRPr lang="en-US"/>
                </a:p>
              </p:txBody>
            </p:sp>
            <p:sp>
              <p:nvSpPr>
                <p:cNvPr id="181" name="Freeform 167">
                  <a:extLst>
                    <a:ext uri="{FF2B5EF4-FFF2-40B4-BE49-F238E27FC236}">
                      <a16:creationId xmlns:a16="http://schemas.microsoft.com/office/drawing/2014/main" id="{2AD91769-59BF-4678-A8F8-E021C4CEB326}"/>
                    </a:ext>
                  </a:extLst>
                </p:cNvPr>
                <p:cNvSpPr>
                  <a:spLocks/>
                </p:cNvSpPr>
                <p:nvPr/>
              </p:nvSpPr>
              <p:spPr bwMode="auto">
                <a:xfrm>
                  <a:off x="5540376" y="3167063"/>
                  <a:ext cx="361950" cy="288925"/>
                </a:xfrm>
                <a:custGeom>
                  <a:avLst/>
                  <a:gdLst>
                    <a:gd name="T0" fmla="*/ 162 w 228"/>
                    <a:gd name="T1" fmla="*/ 10 h 182"/>
                    <a:gd name="T2" fmla="*/ 162 w 228"/>
                    <a:gd name="T3" fmla="*/ 5 h 182"/>
                    <a:gd name="T4" fmla="*/ 188 w 228"/>
                    <a:gd name="T5" fmla="*/ 15 h 182"/>
                    <a:gd name="T6" fmla="*/ 167 w 228"/>
                    <a:gd name="T7" fmla="*/ 30 h 182"/>
                    <a:gd name="T8" fmla="*/ 162 w 228"/>
                    <a:gd name="T9" fmla="*/ 50 h 182"/>
                    <a:gd name="T10" fmla="*/ 172 w 228"/>
                    <a:gd name="T11" fmla="*/ 81 h 182"/>
                    <a:gd name="T12" fmla="*/ 223 w 228"/>
                    <a:gd name="T13" fmla="*/ 157 h 182"/>
                    <a:gd name="T14" fmla="*/ 223 w 228"/>
                    <a:gd name="T15" fmla="*/ 177 h 182"/>
                    <a:gd name="T16" fmla="*/ 218 w 228"/>
                    <a:gd name="T17" fmla="*/ 182 h 182"/>
                    <a:gd name="T18" fmla="*/ 223 w 228"/>
                    <a:gd name="T19" fmla="*/ 167 h 182"/>
                    <a:gd name="T20" fmla="*/ 218 w 228"/>
                    <a:gd name="T21" fmla="*/ 162 h 182"/>
                    <a:gd name="T22" fmla="*/ 208 w 228"/>
                    <a:gd name="T23" fmla="*/ 157 h 182"/>
                    <a:gd name="T24" fmla="*/ 198 w 228"/>
                    <a:gd name="T25" fmla="*/ 162 h 182"/>
                    <a:gd name="T26" fmla="*/ 188 w 228"/>
                    <a:gd name="T27" fmla="*/ 162 h 182"/>
                    <a:gd name="T28" fmla="*/ 177 w 228"/>
                    <a:gd name="T29" fmla="*/ 162 h 182"/>
                    <a:gd name="T30" fmla="*/ 157 w 228"/>
                    <a:gd name="T31" fmla="*/ 136 h 182"/>
                    <a:gd name="T32" fmla="*/ 147 w 228"/>
                    <a:gd name="T33" fmla="*/ 126 h 182"/>
                    <a:gd name="T34" fmla="*/ 147 w 228"/>
                    <a:gd name="T35" fmla="*/ 126 h 182"/>
                    <a:gd name="T36" fmla="*/ 142 w 228"/>
                    <a:gd name="T37" fmla="*/ 116 h 182"/>
                    <a:gd name="T38" fmla="*/ 137 w 228"/>
                    <a:gd name="T39" fmla="*/ 111 h 182"/>
                    <a:gd name="T40" fmla="*/ 127 w 228"/>
                    <a:gd name="T41" fmla="*/ 116 h 182"/>
                    <a:gd name="T42" fmla="*/ 122 w 228"/>
                    <a:gd name="T43" fmla="*/ 126 h 182"/>
                    <a:gd name="T44" fmla="*/ 117 w 228"/>
                    <a:gd name="T45" fmla="*/ 136 h 182"/>
                    <a:gd name="T46" fmla="*/ 102 w 228"/>
                    <a:gd name="T47" fmla="*/ 136 h 182"/>
                    <a:gd name="T48" fmla="*/ 96 w 228"/>
                    <a:gd name="T49" fmla="*/ 131 h 182"/>
                    <a:gd name="T50" fmla="*/ 86 w 228"/>
                    <a:gd name="T51" fmla="*/ 131 h 182"/>
                    <a:gd name="T52" fmla="*/ 71 w 228"/>
                    <a:gd name="T53" fmla="*/ 141 h 182"/>
                    <a:gd name="T54" fmla="*/ 71 w 228"/>
                    <a:gd name="T55" fmla="*/ 141 h 182"/>
                    <a:gd name="T56" fmla="*/ 71 w 228"/>
                    <a:gd name="T57" fmla="*/ 141 h 182"/>
                    <a:gd name="T58" fmla="*/ 71 w 228"/>
                    <a:gd name="T59" fmla="*/ 141 h 182"/>
                    <a:gd name="T60" fmla="*/ 61 w 228"/>
                    <a:gd name="T61" fmla="*/ 152 h 182"/>
                    <a:gd name="T62" fmla="*/ 46 w 228"/>
                    <a:gd name="T63" fmla="*/ 167 h 182"/>
                    <a:gd name="T64" fmla="*/ 46 w 228"/>
                    <a:gd name="T65" fmla="*/ 162 h 182"/>
                    <a:gd name="T66" fmla="*/ 31 w 228"/>
                    <a:gd name="T67" fmla="*/ 152 h 182"/>
                    <a:gd name="T68" fmla="*/ 5 w 228"/>
                    <a:gd name="T69" fmla="*/ 157 h 182"/>
                    <a:gd name="T70" fmla="*/ 0 w 228"/>
                    <a:gd name="T71" fmla="*/ 141 h 182"/>
                    <a:gd name="T72" fmla="*/ 15 w 228"/>
                    <a:gd name="T73" fmla="*/ 141 h 182"/>
                    <a:gd name="T74" fmla="*/ 31 w 228"/>
                    <a:gd name="T75" fmla="*/ 131 h 182"/>
                    <a:gd name="T76" fmla="*/ 26 w 228"/>
                    <a:gd name="T77" fmla="*/ 126 h 182"/>
                    <a:gd name="T78" fmla="*/ 31 w 228"/>
                    <a:gd name="T79" fmla="*/ 121 h 182"/>
                    <a:gd name="T80" fmla="*/ 36 w 228"/>
                    <a:gd name="T81" fmla="*/ 106 h 182"/>
                    <a:gd name="T82" fmla="*/ 31 w 228"/>
                    <a:gd name="T83" fmla="*/ 91 h 182"/>
                    <a:gd name="T84" fmla="*/ 36 w 228"/>
                    <a:gd name="T85" fmla="*/ 66 h 182"/>
                    <a:gd name="T86" fmla="*/ 36 w 228"/>
                    <a:gd name="T87" fmla="*/ 55 h 182"/>
                    <a:gd name="T88" fmla="*/ 41 w 228"/>
                    <a:gd name="T89" fmla="*/ 45 h 182"/>
                    <a:gd name="T90" fmla="*/ 76 w 228"/>
                    <a:gd name="T91" fmla="*/ 45 h 182"/>
                    <a:gd name="T92" fmla="*/ 81 w 228"/>
                    <a:gd name="T93" fmla="*/ 40 h 182"/>
                    <a:gd name="T94" fmla="*/ 86 w 228"/>
                    <a:gd name="T95" fmla="*/ 35 h 182"/>
                    <a:gd name="T96" fmla="*/ 86 w 228"/>
                    <a:gd name="T97" fmla="*/ 30 h 182"/>
                    <a:gd name="T98" fmla="*/ 96 w 228"/>
                    <a:gd name="T99" fmla="*/ 25 h 182"/>
                    <a:gd name="T100" fmla="*/ 107 w 228"/>
                    <a:gd name="T101" fmla="*/ 25 h 182"/>
                    <a:gd name="T102" fmla="*/ 122 w 228"/>
                    <a:gd name="T103" fmla="*/ 15 h 182"/>
                    <a:gd name="T104" fmla="*/ 127 w 228"/>
                    <a:gd name="T105" fmla="*/ 10 h 182"/>
                    <a:gd name="T106" fmla="*/ 127 w 228"/>
                    <a:gd name="T107" fmla="*/ 0 h 182"/>
                    <a:gd name="T108" fmla="*/ 137 w 228"/>
                    <a:gd name="T109" fmla="*/ 5 h 182"/>
                    <a:gd name="T110" fmla="*/ 147 w 228"/>
                    <a:gd name="T111" fmla="*/ 10 h 182"/>
                    <a:gd name="T112" fmla="*/ 162 w 228"/>
                    <a:gd name="T113" fmla="*/ 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182">
                      <a:moveTo>
                        <a:pt x="162" y="10"/>
                      </a:moveTo>
                      <a:lnTo>
                        <a:pt x="162" y="10"/>
                      </a:lnTo>
                      <a:lnTo>
                        <a:pt x="162" y="5"/>
                      </a:lnTo>
                      <a:lnTo>
                        <a:pt x="162" y="5"/>
                      </a:lnTo>
                      <a:lnTo>
                        <a:pt x="177" y="10"/>
                      </a:lnTo>
                      <a:lnTo>
                        <a:pt x="188" y="15"/>
                      </a:lnTo>
                      <a:lnTo>
                        <a:pt x="172" y="25"/>
                      </a:lnTo>
                      <a:lnTo>
                        <a:pt x="167" y="30"/>
                      </a:lnTo>
                      <a:lnTo>
                        <a:pt x="162" y="45"/>
                      </a:lnTo>
                      <a:lnTo>
                        <a:pt x="162" y="50"/>
                      </a:lnTo>
                      <a:lnTo>
                        <a:pt x="167" y="71"/>
                      </a:lnTo>
                      <a:lnTo>
                        <a:pt x="172" y="81"/>
                      </a:lnTo>
                      <a:lnTo>
                        <a:pt x="193" y="111"/>
                      </a:lnTo>
                      <a:lnTo>
                        <a:pt x="223" y="157"/>
                      </a:lnTo>
                      <a:lnTo>
                        <a:pt x="228" y="167"/>
                      </a:lnTo>
                      <a:lnTo>
                        <a:pt x="223" y="177"/>
                      </a:lnTo>
                      <a:lnTo>
                        <a:pt x="223" y="177"/>
                      </a:lnTo>
                      <a:lnTo>
                        <a:pt x="218" y="182"/>
                      </a:lnTo>
                      <a:lnTo>
                        <a:pt x="223" y="172"/>
                      </a:lnTo>
                      <a:lnTo>
                        <a:pt x="223" y="167"/>
                      </a:lnTo>
                      <a:lnTo>
                        <a:pt x="223" y="167"/>
                      </a:lnTo>
                      <a:lnTo>
                        <a:pt x="218" y="162"/>
                      </a:lnTo>
                      <a:lnTo>
                        <a:pt x="208" y="157"/>
                      </a:lnTo>
                      <a:lnTo>
                        <a:pt x="208" y="157"/>
                      </a:lnTo>
                      <a:lnTo>
                        <a:pt x="203" y="157"/>
                      </a:lnTo>
                      <a:lnTo>
                        <a:pt x="198" y="162"/>
                      </a:lnTo>
                      <a:lnTo>
                        <a:pt x="193" y="162"/>
                      </a:lnTo>
                      <a:lnTo>
                        <a:pt x="188" y="162"/>
                      </a:lnTo>
                      <a:lnTo>
                        <a:pt x="183" y="162"/>
                      </a:lnTo>
                      <a:lnTo>
                        <a:pt x="177" y="162"/>
                      </a:lnTo>
                      <a:lnTo>
                        <a:pt x="177" y="157"/>
                      </a:lnTo>
                      <a:lnTo>
                        <a:pt x="157" y="136"/>
                      </a:lnTo>
                      <a:lnTo>
                        <a:pt x="152" y="131"/>
                      </a:lnTo>
                      <a:lnTo>
                        <a:pt x="147" y="126"/>
                      </a:lnTo>
                      <a:lnTo>
                        <a:pt x="147" y="126"/>
                      </a:lnTo>
                      <a:lnTo>
                        <a:pt x="147" y="126"/>
                      </a:lnTo>
                      <a:lnTo>
                        <a:pt x="142" y="121"/>
                      </a:lnTo>
                      <a:lnTo>
                        <a:pt x="142" y="116"/>
                      </a:lnTo>
                      <a:lnTo>
                        <a:pt x="137" y="116"/>
                      </a:lnTo>
                      <a:lnTo>
                        <a:pt x="137" y="111"/>
                      </a:lnTo>
                      <a:lnTo>
                        <a:pt x="132" y="116"/>
                      </a:lnTo>
                      <a:lnTo>
                        <a:pt x="127" y="116"/>
                      </a:lnTo>
                      <a:lnTo>
                        <a:pt x="122" y="116"/>
                      </a:lnTo>
                      <a:lnTo>
                        <a:pt x="122" y="126"/>
                      </a:lnTo>
                      <a:lnTo>
                        <a:pt x="117" y="131"/>
                      </a:lnTo>
                      <a:lnTo>
                        <a:pt x="117" y="136"/>
                      </a:lnTo>
                      <a:lnTo>
                        <a:pt x="107" y="136"/>
                      </a:lnTo>
                      <a:lnTo>
                        <a:pt x="102" y="136"/>
                      </a:lnTo>
                      <a:lnTo>
                        <a:pt x="102" y="136"/>
                      </a:lnTo>
                      <a:lnTo>
                        <a:pt x="96" y="131"/>
                      </a:lnTo>
                      <a:lnTo>
                        <a:pt x="96" y="131"/>
                      </a:lnTo>
                      <a:lnTo>
                        <a:pt x="86" y="131"/>
                      </a:lnTo>
                      <a:lnTo>
                        <a:pt x="81" y="131"/>
                      </a:lnTo>
                      <a:lnTo>
                        <a:pt x="71" y="141"/>
                      </a:lnTo>
                      <a:lnTo>
                        <a:pt x="71" y="141"/>
                      </a:lnTo>
                      <a:lnTo>
                        <a:pt x="71" y="141"/>
                      </a:lnTo>
                      <a:lnTo>
                        <a:pt x="71" y="141"/>
                      </a:lnTo>
                      <a:lnTo>
                        <a:pt x="71" y="141"/>
                      </a:lnTo>
                      <a:lnTo>
                        <a:pt x="71" y="141"/>
                      </a:lnTo>
                      <a:lnTo>
                        <a:pt x="71" y="141"/>
                      </a:lnTo>
                      <a:lnTo>
                        <a:pt x="71" y="147"/>
                      </a:lnTo>
                      <a:lnTo>
                        <a:pt x="61" y="152"/>
                      </a:lnTo>
                      <a:lnTo>
                        <a:pt x="56" y="162"/>
                      </a:lnTo>
                      <a:lnTo>
                        <a:pt x="46" y="167"/>
                      </a:lnTo>
                      <a:lnTo>
                        <a:pt x="46" y="167"/>
                      </a:lnTo>
                      <a:lnTo>
                        <a:pt x="46" y="162"/>
                      </a:lnTo>
                      <a:lnTo>
                        <a:pt x="46" y="162"/>
                      </a:lnTo>
                      <a:lnTo>
                        <a:pt x="31" y="152"/>
                      </a:lnTo>
                      <a:lnTo>
                        <a:pt x="21" y="152"/>
                      </a:lnTo>
                      <a:lnTo>
                        <a:pt x="5" y="157"/>
                      </a:lnTo>
                      <a:lnTo>
                        <a:pt x="0" y="147"/>
                      </a:lnTo>
                      <a:lnTo>
                        <a:pt x="0" y="141"/>
                      </a:lnTo>
                      <a:lnTo>
                        <a:pt x="0" y="136"/>
                      </a:lnTo>
                      <a:lnTo>
                        <a:pt x="15" y="141"/>
                      </a:lnTo>
                      <a:lnTo>
                        <a:pt x="21" y="136"/>
                      </a:lnTo>
                      <a:lnTo>
                        <a:pt x="31" y="131"/>
                      </a:lnTo>
                      <a:lnTo>
                        <a:pt x="31" y="131"/>
                      </a:lnTo>
                      <a:lnTo>
                        <a:pt x="26" y="126"/>
                      </a:lnTo>
                      <a:lnTo>
                        <a:pt x="26" y="126"/>
                      </a:lnTo>
                      <a:lnTo>
                        <a:pt x="31" y="121"/>
                      </a:lnTo>
                      <a:lnTo>
                        <a:pt x="31" y="111"/>
                      </a:lnTo>
                      <a:lnTo>
                        <a:pt x="36" y="106"/>
                      </a:lnTo>
                      <a:lnTo>
                        <a:pt x="31" y="101"/>
                      </a:lnTo>
                      <a:lnTo>
                        <a:pt x="31" y="91"/>
                      </a:lnTo>
                      <a:lnTo>
                        <a:pt x="31" y="81"/>
                      </a:lnTo>
                      <a:lnTo>
                        <a:pt x="36" y="66"/>
                      </a:lnTo>
                      <a:lnTo>
                        <a:pt x="31" y="60"/>
                      </a:lnTo>
                      <a:lnTo>
                        <a:pt x="36" y="55"/>
                      </a:lnTo>
                      <a:lnTo>
                        <a:pt x="36" y="55"/>
                      </a:lnTo>
                      <a:lnTo>
                        <a:pt x="41" y="45"/>
                      </a:lnTo>
                      <a:lnTo>
                        <a:pt x="66" y="45"/>
                      </a:lnTo>
                      <a:lnTo>
                        <a:pt x="76" y="45"/>
                      </a:lnTo>
                      <a:lnTo>
                        <a:pt x="81" y="45"/>
                      </a:lnTo>
                      <a:lnTo>
                        <a:pt x="81" y="40"/>
                      </a:lnTo>
                      <a:lnTo>
                        <a:pt x="86" y="40"/>
                      </a:lnTo>
                      <a:lnTo>
                        <a:pt x="86" y="35"/>
                      </a:lnTo>
                      <a:lnTo>
                        <a:pt x="86" y="35"/>
                      </a:lnTo>
                      <a:lnTo>
                        <a:pt x="86" y="30"/>
                      </a:lnTo>
                      <a:lnTo>
                        <a:pt x="91" y="30"/>
                      </a:lnTo>
                      <a:lnTo>
                        <a:pt x="96" y="25"/>
                      </a:lnTo>
                      <a:lnTo>
                        <a:pt x="102" y="25"/>
                      </a:lnTo>
                      <a:lnTo>
                        <a:pt x="107" y="25"/>
                      </a:lnTo>
                      <a:lnTo>
                        <a:pt x="122" y="20"/>
                      </a:lnTo>
                      <a:lnTo>
                        <a:pt x="122" y="15"/>
                      </a:lnTo>
                      <a:lnTo>
                        <a:pt x="122" y="15"/>
                      </a:lnTo>
                      <a:lnTo>
                        <a:pt x="127" y="10"/>
                      </a:lnTo>
                      <a:lnTo>
                        <a:pt x="127" y="0"/>
                      </a:lnTo>
                      <a:lnTo>
                        <a:pt x="127" y="0"/>
                      </a:lnTo>
                      <a:lnTo>
                        <a:pt x="132" y="0"/>
                      </a:lnTo>
                      <a:lnTo>
                        <a:pt x="137" y="5"/>
                      </a:lnTo>
                      <a:lnTo>
                        <a:pt x="142" y="5"/>
                      </a:lnTo>
                      <a:lnTo>
                        <a:pt x="147" y="10"/>
                      </a:lnTo>
                      <a:lnTo>
                        <a:pt x="162" y="10"/>
                      </a:lnTo>
                      <a:lnTo>
                        <a:pt x="162" y="10"/>
                      </a:lnTo>
                    </a:path>
                  </a:pathLst>
                </a:custGeom>
                <a:grpFill/>
                <a:ln w="3175" cap="rnd">
                  <a:noFill/>
                  <a:prstDash val="solid"/>
                  <a:miter lim="800000"/>
                  <a:headEnd/>
                  <a:tailEnd/>
                </a:ln>
              </p:spPr>
              <p:txBody>
                <a:bodyPr/>
                <a:lstStyle/>
                <a:p>
                  <a:endParaRPr lang="en-US"/>
                </a:p>
              </p:txBody>
            </p:sp>
            <p:sp>
              <p:nvSpPr>
                <p:cNvPr id="182" name="Freeform 168">
                  <a:extLst>
                    <a:ext uri="{FF2B5EF4-FFF2-40B4-BE49-F238E27FC236}">
                      <a16:creationId xmlns:a16="http://schemas.microsoft.com/office/drawing/2014/main" id="{27E2F24B-9B9E-432B-AE8B-3F59072F5D91}"/>
                    </a:ext>
                  </a:extLst>
                </p:cNvPr>
                <p:cNvSpPr>
                  <a:spLocks/>
                </p:cNvSpPr>
                <p:nvPr/>
              </p:nvSpPr>
              <p:spPr bwMode="auto">
                <a:xfrm>
                  <a:off x="4816476" y="3536950"/>
                  <a:ext cx="138113" cy="231775"/>
                </a:xfrm>
                <a:custGeom>
                  <a:avLst/>
                  <a:gdLst>
                    <a:gd name="T0" fmla="*/ 16 w 87"/>
                    <a:gd name="T1" fmla="*/ 15 h 146"/>
                    <a:gd name="T2" fmla="*/ 16 w 87"/>
                    <a:gd name="T3" fmla="*/ 10 h 146"/>
                    <a:gd name="T4" fmla="*/ 46 w 87"/>
                    <a:gd name="T5" fmla="*/ 0 h 146"/>
                    <a:gd name="T6" fmla="*/ 46 w 87"/>
                    <a:gd name="T7" fmla="*/ 0 h 146"/>
                    <a:gd name="T8" fmla="*/ 41 w 87"/>
                    <a:gd name="T9" fmla="*/ 5 h 146"/>
                    <a:gd name="T10" fmla="*/ 41 w 87"/>
                    <a:gd name="T11" fmla="*/ 20 h 146"/>
                    <a:gd name="T12" fmla="*/ 46 w 87"/>
                    <a:gd name="T13" fmla="*/ 25 h 146"/>
                    <a:gd name="T14" fmla="*/ 46 w 87"/>
                    <a:gd name="T15" fmla="*/ 30 h 146"/>
                    <a:gd name="T16" fmla="*/ 46 w 87"/>
                    <a:gd name="T17" fmla="*/ 40 h 146"/>
                    <a:gd name="T18" fmla="*/ 51 w 87"/>
                    <a:gd name="T19" fmla="*/ 55 h 146"/>
                    <a:gd name="T20" fmla="*/ 61 w 87"/>
                    <a:gd name="T21" fmla="*/ 60 h 146"/>
                    <a:gd name="T22" fmla="*/ 71 w 87"/>
                    <a:gd name="T23" fmla="*/ 60 h 146"/>
                    <a:gd name="T24" fmla="*/ 76 w 87"/>
                    <a:gd name="T25" fmla="*/ 65 h 146"/>
                    <a:gd name="T26" fmla="*/ 82 w 87"/>
                    <a:gd name="T27" fmla="*/ 81 h 146"/>
                    <a:gd name="T28" fmla="*/ 82 w 87"/>
                    <a:gd name="T29" fmla="*/ 91 h 146"/>
                    <a:gd name="T30" fmla="*/ 82 w 87"/>
                    <a:gd name="T31" fmla="*/ 106 h 146"/>
                    <a:gd name="T32" fmla="*/ 87 w 87"/>
                    <a:gd name="T33" fmla="*/ 116 h 146"/>
                    <a:gd name="T34" fmla="*/ 76 w 87"/>
                    <a:gd name="T35" fmla="*/ 121 h 146"/>
                    <a:gd name="T36" fmla="*/ 61 w 87"/>
                    <a:gd name="T37" fmla="*/ 126 h 146"/>
                    <a:gd name="T38" fmla="*/ 46 w 87"/>
                    <a:gd name="T39" fmla="*/ 126 h 146"/>
                    <a:gd name="T40" fmla="*/ 36 w 87"/>
                    <a:gd name="T41" fmla="*/ 141 h 146"/>
                    <a:gd name="T42" fmla="*/ 26 w 87"/>
                    <a:gd name="T43" fmla="*/ 146 h 146"/>
                    <a:gd name="T44" fmla="*/ 21 w 87"/>
                    <a:gd name="T45" fmla="*/ 136 h 146"/>
                    <a:gd name="T46" fmla="*/ 21 w 87"/>
                    <a:gd name="T47" fmla="*/ 131 h 146"/>
                    <a:gd name="T48" fmla="*/ 21 w 87"/>
                    <a:gd name="T49" fmla="*/ 131 h 146"/>
                    <a:gd name="T50" fmla="*/ 26 w 87"/>
                    <a:gd name="T51" fmla="*/ 116 h 146"/>
                    <a:gd name="T52" fmla="*/ 26 w 87"/>
                    <a:gd name="T53" fmla="*/ 111 h 146"/>
                    <a:gd name="T54" fmla="*/ 21 w 87"/>
                    <a:gd name="T55" fmla="*/ 111 h 146"/>
                    <a:gd name="T56" fmla="*/ 21 w 87"/>
                    <a:gd name="T57" fmla="*/ 96 h 146"/>
                    <a:gd name="T58" fmla="*/ 16 w 87"/>
                    <a:gd name="T59" fmla="*/ 81 h 146"/>
                    <a:gd name="T60" fmla="*/ 6 w 87"/>
                    <a:gd name="T61" fmla="*/ 81 h 146"/>
                    <a:gd name="T62" fmla="*/ 16 w 87"/>
                    <a:gd name="T63" fmla="*/ 60 h 146"/>
                    <a:gd name="T64" fmla="*/ 21 w 87"/>
                    <a:gd name="T65" fmla="*/ 45 h 146"/>
                    <a:gd name="T66" fmla="*/ 21 w 87"/>
                    <a:gd name="T67" fmla="*/ 35 h 146"/>
                    <a:gd name="T68" fmla="*/ 16 w 87"/>
                    <a:gd name="T69" fmla="*/ 30 h 146"/>
                    <a:gd name="T70" fmla="*/ 16 w 87"/>
                    <a:gd name="T71"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46">
                      <a:moveTo>
                        <a:pt x="16" y="15"/>
                      </a:moveTo>
                      <a:lnTo>
                        <a:pt x="16" y="15"/>
                      </a:lnTo>
                      <a:lnTo>
                        <a:pt x="16" y="10"/>
                      </a:lnTo>
                      <a:lnTo>
                        <a:pt x="16" y="10"/>
                      </a:lnTo>
                      <a:lnTo>
                        <a:pt x="41" y="0"/>
                      </a:lnTo>
                      <a:lnTo>
                        <a:pt x="46" y="0"/>
                      </a:lnTo>
                      <a:lnTo>
                        <a:pt x="46" y="0"/>
                      </a:lnTo>
                      <a:lnTo>
                        <a:pt x="46" y="0"/>
                      </a:lnTo>
                      <a:lnTo>
                        <a:pt x="46" y="0"/>
                      </a:lnTo>
                      <a:lnTo>
                        <a:pt x="41" y="5"/>
                      </a:lnTo>
                      <a:lnTo>
                        <a:pt x="41" y="15"/>
                      </a:lnTo>
                      <a:lnTo>
                        <a:pt x="41" y="20"/>
                      </a:lnTo>
                      <a:lnTo>
                        <a:pt x="46" y="20"/>
                      </a:lnTo>
                      <a:lnTo>
                        <a:pt x="46" y="25"/>
                      </a:lnTo>
                      <a:lnTo>
                        <a:pt x="46" y="25"/>
                      </a:lnTo>
                      <a:lnTo>
                        <a:pt x="46" y="30"/>
                      </a:lnTo>
                      <a:lnTo>
                        <a:pt x="46" y="35"/>
                      </a:lnTo>
                      <a:lnTo>
                        <a:pt x="46" y="40"/>
                      </a:lnTo>
                      <a:lnTo>
                        <a:pt x="51" y="45"/>
                      </a:lnTo>
                      <a:lnTo>
                        <a:pt x="51" y="55"/>
                      </a:lnTo>
                      <a:lnTo>
                        <a:pt x="56" y="60"/>
                      </a:lnTo>
                      <a:lnTo>
                        <a:pt x="61" y="60"/>
                      </a:lnTo>
                      <a:lnTo>
                        <a:pt x="66" y="60"/>
                      </a:lnTo>
                      <a:lnTo>
                        <a:pt x="71" y="60"/>
                      </a:lnTo>
                      <a:lnTo>
                        <a:pt x="71" y="60"/>
                      </a:lnTo>
                      <a:lnTo>
                        <a:pt x="76" y="65"/>
                      </a:lnTo>
                      <a:lnTo>
                        <a:pt x="76" y="70"/>
                      </a:lnTo>
                      <a:lnTo>
                        <a:pt x="82" y="81"/>
                      </a:lnTo>
                      <a:lnTo>
                        <a:pt x="87" y="86"/>
                      </a:lnTo>
                      <a:lnTo>
                        <a:pt x="82" y="91"/>
                      </a:lnTo>
                      <a:lnTo>
                        <a:pt x="82" y="101"/>
                      </a:lnTo>
                      <a:lnTo>
                        <a:pt x="82" y="106"/>
                      </a:lnTo>
                      <a:lnTo>
                        <a:pt x="82" y="111"/>
                      </a:lnTo>
                      <a:lnTo>
                        <a:pt x="87" y="116"/>
                      </a:lnTo>
                      <a:lnTo>
                        <a:pt x="87" y="121"/>
                      </a:lnTo>
                      <a:lnTo>
                        <a:pt x="76" y="121"/>
                      </a:lnTo>
                      <a:lnTo>
                        <a:pt x="66" y="126"/>
                      </a:lnTo>
                      <a:lnTo>
                        <a:pt x="61" y="126"/>
                      </a:lnTo>
                      <a:lnTo>
                        <a:pt x="51" y="126"/>
                      </a:lnTo>
                      <a:lnTo>
                        <a:pt x="46" y="126"/>
                      </a:lnTo>
                      <a:lnTo>
                        <a:pt x="41" y="131"/>
                      </a:lnTo>
                      <a:lnTo>
                        <a:pt x="36" y="141"/>
                      </a:lnTo>
                      <a:lnTo>
                        <a:pt x="31" y="146"/>
                      </a:lnTo>
                      <a:lnTo>
                        <a:pt x="26" y="146"/>
                      </a:lnTo>
                      <a:lnTo>
                        <a:pt x="16" y="146"/>
                      </a:lnTo>
                      <a:lnTo>
                        <a:pt x="21" y="136"/>
                      </a:lnTo>
                      <a:lnTo>
                        <a:pt x="21" y="136"/>
                      </a:lnTo>
                      <a:lnTo>
                        <a:pt x="21" y="131"/>
                      </a:lnTo>
                      <a:lnTo>
                        <a:pt x="21" y="131"/>
                      </a:lnTo>
                      <a:lnTo>
                        <a:pt x="21" y="131"/>
                      </a:lnTo>
                      <a:lnTo>
                        <a:pt x="16" y="126"/>
                      </a:lnTo>
                      <a:lnTo>
                        <a:pt x="26" y="116"/>
                      </a:lnTo>
                      <a:lnTo>
                        <a:pt x="26" y="116"/>
                      </a:lnTo>
                      <a:lnTo>
                        <a:pt x="26" y="111"/>
                      </a:lnTo>
                      <a:lnTo>
                        <a:pt x="21" y="111"/>
                      </a:lnTo>
                      <a:lnTo>
                        <a:pt x="21" y="111"/>
                      </a:lnTo>
                      <a:lnTo>
                        <a:pt x="21" y="101"/>
                      </a:lnTo>
                      <a:lnTo>
                        <a:pt x="21" y="96"/>
                      </a:lnTo>
                      <a:lnTo>
                        <a:pt x="21" y="86"/>
                      </a:lnTo>
                      <a:lnTo>
                        <a:pt x="16" y="81"/>
                      </a:lnTo>
                      <a:lnTo>
                        <a:pt x="11" y="81"/>
                      </a:lnTo>
                      <a:lnTo>
                        <a:pt x="6" y="81"/>
                      </a:lnTo>
                      <a:lnTo>
                        <a:pt x="0" y="76"/>
                      </a:lnTo>
                      <a:lnTo>
                        <a:pt x="16" y="60"/>
                      </a:lnTo>
                      <a:lnTo>
                        <a:pt x="21" y="55"/>
                      </a:lnTo>
                      <a:lnTo>
                        <a:pt x="21" y="45"/>
                      </a:lnTo>
                      <a:lnTo>
                        <a:pt x="21" y="40"/>
                      </a:lnTo>
                      <a:lnTo>
                        <a:pt x="21" y="35"/>
                      </a:lnTo>
                      <a:lnTo>
                        <a:pt x="16" y="30"/>
                      </a:lnTo>
                      <a:lnTo>
                        <a:pt x="16" y="30"/>
                      </a:lnTo>
                      <a:lnTo>
                        <a:pt x="16" y="25"/>
                      </a:lnTo>
                      <a:lnTo>
                        <a:pt x="16" y="25"/>
                      </a:lnTo>
                      <a:lnTo>
                        <a:pt x="16" y="15"/>
                      </a:lnTo>
                    </a:path>
                  </a:pathLst>
                </a:custGeom>
                <a:grpFill/>
                <a:ln w="3175" cap="rnd">
                  <a:noFill/>
                  <a:prstDash val="solid"/>
                  <a:miter lim="800000"/>
                  <a:headEnd/>
                  <a:tailEnd/>
                </a:ln>
              </p:spPr>
              <p:txBody>
                <a:bodyPr/>
                <a:lstStyle/>
                <a:p>
                  <a:endParaRPr lang="en-US"/>
                </a:p>
              </p:txBody>
            </p:sp>
            <p:sp>
              <p:nvSpPr>
                <p:cNvPr id="183" name="Freeform 169">
                  <a:extLst>
                    <a:ext uri="{FF2B5EF4-FFF2-40B4-BE49-F238E27FC236}">
                      <a16:creationId xmlns:a16="http://schemas.microsoft.com/office/drawing/2014/main" id="{DF255634-A3E2-4FA0-8425-1E4A71AAD34B}"/>
                    </a:ext>
                  </a:extLst>
                </p:cNvPr>
                <p:cNvSpPr>
                  <a:spLocks/>
                </p:cNvSpPr>
                <p:nvPr/>
              </p:nvSpPr>
              <p:spPr bwMode="auto">
                <a:xfrm>
                  <a:off x="4881564" y="3536950"/>
                  <a:ext cx="128588" cy="136525"/>
                </a:xfrm>
                <a:custGeom>
                  <a:avLst/>
                  <a:gdLst>
                    <a:gd name="T0" fmla="*/ 5 w 81"/>
                    <a:gd name="T1" fmla="*/ 0 h 86"/>
                    <a:gd name="T2" fmla="*/ 5 w 81"/>
                    <a:gd name="T3" fmla="*/ 0 h 86"/>
                    <a:gd name="T4" fmla="*/ 5 w 81"/>
                    <a:gd name="T5" fmla="*/ 0 h 86"/>
                    <a:gd name="T6" fmla="*/ 5 w 81"/>
                    <a:gd name="T7" fmla="*/ 0 h 86"/>
                    <a:gd name="T8" fmla="*/ 10 w 81"/>
                    <a:gd name="T9" fmla="*/ 0 h 86"/>
                    <a:gd name="T10" fmla="*/ 15 w 81"/>
                    <a:gd name="T11" fmla="*/ 5 h 86"/>
                    <a:gd name="T12" fmla="*/ 20 w 81"/>
                    <a:gd name="T13" fmla="*/ 5 h 86"/>
                    <a:gd name="T14" fmla="*/ 20 w 81"/>
                    <a:gd name="T15" fmla="*/ 10 h 86"/>
                    <a:gd name="T16" fmla="*/ 25 w 81"/>
                    <a:gd name="T17" fmla="*/ 15 h 86"/>
                    <a:gd name="T18" fmla="*/ 46 w 81"/>
                    <a:gd name="T19" fmla="*/ 30 h 86"/>
                    <a:gd name="T20" fmla="*/ 51 w 81"/>
                    <a:gd name="T21" fmla="*/ 30 h 86"/>
                    <a:gd name="T22" fmla="*/ 51 w 81"/>
                    <a:gd name="T23" fmla="*/ 35 h 86"/>
                    <a:gd name="T24" fmla="*/ 51 w 81"/>
                    <a:gd name="T25" fmla="*/ 35 h 86"/>
                    <a:gd name="T26" fmla="*/ 51 w 81"/>
                    <a:gd name="T27" fmla="*/ 35 h 86"/>
                    <a:gd name="T28" fmla="*/ 51 w 81"/>
                    <a:gd name="T29" fmla="*/ 30 h 86"/>
                    <a:gd name="T30" fmla="*/ 56 w 81"/>
                    <a:gd name="T31" fmla="*/ 30 h 86"/>
                    <a:gd name="T32" fmla="*/ 61 w 81"/>
                    <a:gd name="T33" fmla="*/ 35 h 86"/>
                    <a:gd name="T34" fmla="*/ 66 w 81"/>
                    <a:gd name="T35" fmla="*/ 35 h 86"/>
                    <a:gd name="T36" fmla="*/ 76 w 81"/>
                    <a:gd name="T37" fmla="*/ 45 h 86"/>
                    <a:gd name="T38" fmla="*/ 81 w 81"/>
                    <a:gd name="T39" fmla="*/ 50 h 86"/>
                    <a:gd name="T40" fmla="*/ 81 w 81"/>
                    <a:gd name="T41" fmla="*/ 50 h 86"/>
                    <a:gd name="T42" fmla="*/ 81 w 81"/>
                    <a:gd name="T43" fmla="*/ 55 h 86"/>
                    <a:gd name="T44" fmla="*/ 81 w 81"/>
                    <a:gd name="T45" fmla="*/ 55 h 86"/>
                    <a:gd name="T46" fmla="*/ 81 w 81"/>
                    <a:gd name="T47" fmla="*/ 55 h 86"/>
                    <a:gd name="T48" fmla="*/ 81 w 81"/>
                    <a:gd name="T49" fmla="*/ 60 h 86"/>
                    <a:gd name="T50" fmla="*/ 76 w 81"/>
                    <a:gd name="T51" fmla="*/ 60 h 86"/>
                    <a:gd name="T52" fmla="*/ 76 w 81"/>
                    <a:gd name="T53" fmla="*/ 65 h 86"/>
                    <a:gd name="T54" fmla="*/ 76 w 81"/>
                    <a:gd name="T55" fmla="*/ 65 h 86"/>
                    <a:gd name="T56" fmla="*/ 76 w 81"/>
                    <a:gd name="T57" fmla="*/ 65 h 86"/>
                    <a:gd name="T58" fmla="*/ 66 w 81"/>
                    <a:gd name="T59" fmla="*/ 65 h 86"/>
                    <a:gd name="T60" fmla="*/ 56 w 81"/>
                    <a:gd name="T61" fmla="*/ 76 h 86"/>
                    <a:gd name="T62" fmla="*/ 46 w 81"/>
                    <a:gd name="T63" fmla="*/ 86 h 86"/>
                    <a:gd name="T64" fmla="*/ 46 w 81"/>
                    <a:gd name="T65" fmla="*/ 86 h 86"/>
                    <a:gd name="T66" fmla="*/ 41 w 81"/>
                    <a:gd name="T67" fmla="*/ 81 h 86"/>
                    <a:gd name="T68" fmla="*/ 35 w 81"/>
                    <a:gd name="T69" fmla="*/ 70 h 86"/>
                    <a:gd name="T70" fmla="*/ 35 w 81"/>
                    <a:gd name="T71" fmla="*/ 65 h 86"/>
                    <a:gd name="T72" fmla="*/ 30 w 81"/>
                    <a:gd name="T73" fmla="*/ 60 h 86"/>
                    <a:gd name="T74" fmla="*/ 30 w 81"/>
                    <a:gd name="T75" fmla="*/ 60 h 86"/>
                    <a:gd name="T76" fmla="*/ 25 w 81"/>
                    <a:gd name="T77" fmla="*/ 60 h 86"/>
                    <a:gd name="T78" fmla="*/ 20 w 81"/>
                    <a:gd name="T79" fmla="*/ 60 h 86"/>
                    <a:gd name="T80" fmla="*/ 15 w 81"/>
                    <a:gd name="T81" fmla="*/ 60 h 86"/>
                    <a:gd name="T82" fmla="*/ 10 w 81"/>
                    <a:gd name="T83" fmla="*/ 55 h 86"/>
                    <a:gd name="T84" fmla="*/ 10 w 81"/>
                    <a:gd name="T85" fmla="*/ 45 h 86"/>
                    <a:gd name="T86" fmla="*/ 5 w 81"/>
                    <a:gd name="T87" fmla="*/ 40 h 86"/>
                    <a:gd name="T88" fmla="*/ 5 w 81"/>
                    <a:gd name="T89" fmla="*/ 35 h 86"/>
                    <a:gd name="T90" fmla="*/ 5 w 81"/>
                    <a:gd name="T91" fmla="*/ 30 h 86"/>
                    <a:gd name="T92" fmla="*/ 5 w 81"/>
                    <a:gd name="T93" fmla="*/ 25 h 86"/>
                    <a:gd name="T94" fmla="*/ 5 w 81"/>
                    <a:gd name="T95" fmla="*/ 25 h 86"/>
                    <a:gd name="T96" fmla="*/ 5 w 81"/>
                    <a:gd name="T97" fmla="*/ 20 h 86"/>
                    <a:gd name="T98" fmla="*/ 0 w 81"/>
                    <a:gd name="T99" fmla="*/ 20 h 86"/>
                    <a:gd name="T100" fmla="*/ 0 w 81"/>
                    <a:gd name="T101" fmla="*/ 15 h 86"/>
                    <a:gd name="T102" fmla="*/ 0 w 81"/>
                    <a:gd name="T103" fmla="*/ 5 h 86"/>
                    <a:gd name="T104" fmla="*/ 5 w 81"/>
                    <a:gd name="T105" fmla="*/ 0 h 86"/>
                    <a:gd name="T106" fmla="*/ 5 w 81"/>
                    <a:gd name="T10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86">
                      <a:moveTo>
                        <a:pt x="5" y="0"/>
                      </a:moveTo>
                      <a:lnTo>
                        <a:pt x="5" y="0"/>
                      </a:lnTo>
                      <a:lnTo>
                        <a:pt x="5" y="0"/>
                      </a:lnTo>
                      <a:lnTo>
                        <a:pt x="5" y="0"/>
                      </a:lnTo>
                      <a:lnTo>
                        <a:pt x="10" y="0"/>
                      </a:lnTo>
                      <a:lnTo>
                        <a:pt x="15" y="5"/>
                      </a:lnTo>
                      <a:lnTo>
                        <a:pt x="20" y="5"/>
                      </a:lnTo>
                      <a:lnTo>
                        <a:pt x="20" y="10"/>
                      </a:lnTo>
                      <a:lnTo>
                        <a:pt x="25" y="15"/>
                      </a:lnTo>
                      <a:lnTo>
                        <a:pt x="46" y="30"/>
                      </a:lnTo>
                      <a:lnTo>
                        <a:pt x="51" y="30"/>
                      </a:lnTo>
                      <a:lnTo>
                        <a:pt x="51" y="35"/>
                      </a:lnTo>
                      <a:lnTo>
                        <a:pt x="51" y="35"/>
                      </a:lnTo>
                      <a:lnTo>
                        <a:pt x="51" y="35"/>
                      </a:lnTo>
                      <a:lnTo>
                        <a:pt x="51" y="30"/>
                      </a:lnTo>
                      <a:lnTo>
                        <a:pt x="56" y="30"/>
                      </a:lnTo>
                      <a:lnTo>
                        <a:pt x="61" y="35"/>
                      </a:lnTo>
                      <a:lnTo>
                        <a:pt x="66" y="35"/>
                      </a:lnTo>
                      <a:lnTo>
                        <a:pt x="76" y="45"/>
                      </a:lnTo>
                      <a:lnTo>
                        <a:pt x="81" y="50"/>
                      </a:lnTo>
                      <a:lnTo>
                        <a:pt x="81" y="50"/>
                      </a:lnTo>
                      <a:lnTo>
                        <a:pt x="81" y="55"/>
                      </a:lnTo>
                      <a:lnTo>
                        <a:pt x="81" y="55"/>
                      </a:lnTo>
                      <a:lnTo>
                        <a:pt x="81" y="55"/>
                      </a:lnTo>
                      <a:lnTo>
                        <a:pt x="81" y="60"/>
                      </a:lnTo>
                      <a:lnTo>
                        <a:pt x="76" y="60"/>
                      </a:lnTo>
                      <a:lnTo>
                        <a:pt x="76" y="65"/>
                      </a:lnTo>
                      <a:lnTo>
                        <a:pt x="76" y="65"/>
                      </a:lnTo>
                      <a:lnTo>
                        <a:pt x="76" y="65"/>
                      </a:lnTo>
                      <a:lnTo>
                        <a:pt x="66" y="65"/>
                      </a:lnTo>
                      <a:lnTo>
                        <a:pt x="56" y="76"/>
                      </a:lnTo>
                      <a:lnTo>
                        <a:pt x="46" y="86"/>
                      </a:lnTo>
                      <a:lnTo>
                        <a:pt x="46" y="86"/>
                      </a:lnTo>
                      <a:lnTo>
                        <a:pt x="41" y="81"/>
                      </a:lnTo>
                      <a:lnTo>
                        <a:pt x="35" y="70"/>
                      </a:lnTo>
                      <a:lnTo>
                        <a:pt x="35" y="65"/>
                      </a:lnTo>
                      <a:lnTo>
                        <a:pt x="30" y="60"/>
                      </a:lnTo>
                      <a:lnTo>
                        <a:pt x="30" y="60"/>
                      </a:lnTo>
                      <a:lnTo>
                        <a:pt x="25" y="60"/>
                      </a:lnTo>
                      <a:lnTo>
                        <a:pt x="20" y="60"/>
                      </a:lnTo>
                      <a:lnTo>
                        <a:pt x="15" y="60"/>
                      </a:lnTo>
                      <a:lnTo>
                        <a:pt x="10" y="55"/>
                      </a:lnTo>
                      <a:lnTo>
                        <a:pt x="10" y="45"/>
                      </a:lnTo>
                      <a:lnTo>
                        <a:pt x="5" y="40"/>
                      </a:lnTo>
                      <a:lnTo>
                        <a:pt x="5" y="35"/>
                      </a:lnTo>
                      <a:lnTo>
                        <a:pt x="5" y="30"/>
                      </a:lnTo>
                      <a:lnTo>
                        <a:pt x="5" y="25"/>
                      </a:lnTo>
                      <a:lnTo>
                        <a:pt x="5" y="25"/>
                      </a:lnTo>
                      <a:lnTo>
                        <a:pt x="5" y="20"/>
                      </a:lnTo>
                      <a:lnTo>
                        <a:pt x="0" y="20"/>
                      </a:lnTo>
                      <a:lnTo>
                        <a:pt x="0" y="15"/>
                      </a:lnTo>
                      <a:lnTo>
                        <a:pt x="0" y="5"/>
                      </a:lnTo>
                      <a:lnTo>
                        <a:pt x="5" y="0"/>
                      </a:lnTo>
                      <a:lnTo>
                        <a:pt x="5" y="0"/>
                      </a:lnTo>
                    </a:path>
                  </a:pathLst>
                </a:custGeom>
                <a:grpFill/>
                <a:ln w="3175" cap="rnd">
                  <a:noFill/>
                  <a:prstDash val="solid"/>
                  <a:miter lim="800000"/>
                  <a:headEnd/>
                  <a:tailEnd/>
                </a:ln>
              </p:spPr>
              <p:txBody>
                <a:bodyPr/>
                <a:lstStyle/>
                <a:p>
                  <a:endParaRPr lang="en-US"/>
                </a:p>
              </p:txBody>
            </p:sp>
            <p:sp>
              <p:nvSpPr>
                <p:cNvPr id="184" name="Freeform 170">
                  <a:extLst>
                    <a:ext uri="{FF2B5EF4-FFF2-40B4-BE49-F238E27FC236}">
                      <a16:creationId xmlns:a16="http://schemas.microsoft.com/office/drawing/2014/main" id="{99CE4C74-17E8-49A0-BA53-30AB1422C73C}"/>
                    </a:ext>
                  </a:extLst>
                </p:cNvPr>
                <p:cNvSpPr>
                  <a:spLocks/>
                </p:cNvSpPr>
                <p:nvPr/>
              </p:nvSpPr>
              <p:spPr bwMode="auto">
                <a:xfrm>
                  <a:off x="4865689" y="3640138"/>
                  <a:ext cx="200025" cy="169863"/>
                </a:xfrm>
                <a:custGeom>
                  <a:avLst/>
                  <a:gdLst>
                    <a:gd name="T0" fmla="*/ 5 w 126"/>
                    <a:gd name="T1" fmla="*/ 81 h 107"/>
                    <a:gd name="T2" fmla="*/ 0 w 126"/>
                    <a:gd name="T3" fmla="*/ 81 h 107"/>
                    <a:gd name="T4" fmla="*/ 10 w 126"/>
                    <a:gd name="T5" fmla="*/ 66 h 107"/>
                    <a:gd name="T6" fmla="*/ 20 w 126"/>
                    <a:gd name="T7" fmla="*/ 61 h 107"/>
                    <a:gd name="T8" fmla="*/ 35 w 126"/>
                    <a:gd name="T9" fmla="*/ 61 h 107"/>
                    <a:gd name="T10" fmla="*/ 56 w 126"/>
                    <a:gd name="T11" fmla="*/ 56 h 107"/>
                    <a:gd name="T12" fmla="*/ 51 w 126"/>
                    <a:gd name="T13" fmla="*/ 46 h 107"/>
                    <a:gd name="T14" fmla="*/ 51 w 126"/>
                    <a:gd name="T15" fmla="*/ 36 h 107"/>
                    <a:gd name="T16" fmla="*/ 56 w 126"/>
                    <a:gd name="T17" fmla="*/ 21 h 107"/>
                    <a:gd name="T18" fmla="*/ 66 w 126"/>
                    <a:gd name="T19" fmla="*/ 11 h 107"/>
                    <a:gd name="T20" fmla="*/ 86 w 126"/>
                    <a:gd name="T21" fmla="*/ 0 h 107"/>
                    <a:gd name="T22" fmla="*/ 86 w 126"/>
                    <a:gd name="T23" fmla="*/ 0 h 107"/>
                    <a:gd name="T24" fmla="*/ 96 w 126"/>
                    <a:gd name="T25" fmla="*/ 16 h 107"/>
                    <a:gd name="T26" fmla="*/ 101 w 126"/>
                    <a:gd name="T27" fmla="*/ 31 h 107"/>
                    <a:gd name="T28" fmla="*/ 101 w 126"/>
                    <a:gd name="T29" fmla="*/ 36 h 107"/>
                    <a:gd name="T30" fmla="*/ 101 w 126"/>
                    <a:gd name="T31" fmla="*/ 36 h 107"/>
                    <a:gd name="T32" fmla="*/ 106 w 126"/>
                    <a:gd name="T33" fmla="*/ 46 h 107"/>
                    <a:gd name="T34" fmla="*/ 106 w 126"/>
                    <a:gd name="T35" fmla="*/ 51 h 107"/>
                    <a:gd name="T36" fmla="*/ 116 w 126"/>
                    <a:gd name="T37" fmla="*/ 51 h 107"/>
                    <a:gd name="T38" fmla="*/ 126 w 126"/>
                    <a:gd name="T39" fmla="*/ 56 h 107"/>
                    <a:gd name="T40" fmla="*/ 126 w 126"/>
                    <a:gd name="T41" fmla="*/ 56 h 107"/>
                    <a:gd name="T42" fmla="*/ 126 w 126"/>
                    <a:gd name="T43" fmla="*/ 61 h 107"/>
                    <a:gd name="T44" fmla="*/ 126 w 126"/>
                    <a:gd name="T45" fmla="*/ 61 h 107"/>
                    <a:gd name="T46" fmla="*/ 126 w 126"/>
                    <a:gd name="T47" fmla="*/ 71 h 107"/>
                    <a:gd name="T48" fmla="*/ 121 w 126"/>
                    <a:gd name="T49" fmla="*/ 71 h 107"/>
                    <a:gd name="T50" fmla="*/ 121 w 126"/>
                    <a:gd name="T51" fmla="*/ 71 h 107"/>
                    <a:gd name="T52" fmla="*/ 111 w 126"/>
                    <a:gd name="T53" fmla="*/ 76 h 107"/>
                    <a:gd name="T54" fmla="*/ 111 w 126"/>
                    <a:gd name="T55" fmla="*/ 71 h 107"/>
                    <a:gd name="T56" fmla="*/ 101 w 126"/>
                    <a:gd name="T57" fmla="*/ 61 h 107"/>
                    <a:gd name="T58" fmla="*/ 96 w 126"/>
                    <a:gd name="T59" fmla="*/ 61 h 107"/>
                    <a:gd name="T60" fmla="*/ 86 w 126"/>
                    <a:gd name="T61" fmla="*/ 66 h 107"/>
                    <a:gd name="T62" fmla="*/ 86 w 126"/>
                    <a:gd name="T63" fmla="*/ 61 h 107"/>
                    <a:gd name="T64" fmla="*/ 81 w 126"/>
                    <a:gd name="T65" fmla="*/ 56 h 107"/>
                    <a:gd name="T66" fmla="*/ 81 w 126"/>
                    <a:gd name="T67" fmla="*/ 56 h 107"/>
                    <a:gd name="T68" fmla="*/ 71 w 126"/>
                    <a:gd name="T69" fmla="*/ 56 h 107"/>
                    <a:gd name="T70" fmla="*/ 61 w 126"/>
                    <a:gd name="T71" fmla="*/ 66 h 107"/>
                    <a:gd name="T72" fmla="*/ 61 w 126"/>
                    <a:gd name="T73" fmla="*/ 66 h 107"/>
                    <a:gd name="T74" fmla="*/ 56 w 126"/>
                    <a:gd name="T75" fmla="*/ 71 h 107"/>
                    <a:gd name="T76" fmla="*/ 56 w 126"/>
                    <a:gd name="T77" fmla="*/ 71 h 107"/>
                    <a:gd name="T78" fmla="*/ 51 w 126"/>
                    <a:gd name="T79" fmla="*/ 76 h 107"/>
                    <a:gd name="T80" fmla="*/ 51 w 126"/>
                    <a:gd name="T81" fmla="*/ 76 h 107"/>
                    <a:gd name="T82" fmla="*/ 51 w 126"/>
                    <a:gd name="T83" fmla="*/ 81 h 107"/>
                    <a:gd name="T84" fmla="*/ 51 w 126"/>
                    <a:gd name="T85" fmla="*/ 86 h 107"/>
                    <a:gd name="T86" fmla="*/ 51 w 126"/>
                    <a:gd name="T87" fmla="*/ 86 h 107"/>
                    <a:gd name="T88" fmla="*/ 45 w 126"/>
                    <a:gd name="T89" fmla="*/ 92 h 107"/>
                    <a:gd name="T90" fmla="*/ 45 w 126"/>
                    <a:gd name="T91" fmla="*/ 92 h 107"/>
                    <a:gd name="T92" fmla="*/ 45 w 126"/>
                    <a:gd name="T93" fmla="*/ 97 h 107"/>
                    <a:gd name="T94" fmla="*/ 45 w 126"/>
                    <a:gd name="T95" fmla="*/ 102 h 107"/>
                    <a:gd name="T96" fmla="*/ 35 w 126"/>
                    <a:gd name="T97" fmla="*/ 107 h 107"/>
                    <a:gd name="T98" fmla="*/ 25 w 126"/>
                    <a:gd name="T99" fmla="*/ 107 h 107"/>
                    <a:gd name="T100" fmla="*/ 25 w 126"/>
                    <a:gd name="T101" fmla="*/ 102 h 107"/>
                    <a:gd name="T102" fmla="*/ 15 w 126"/>
                    <a:gd name="T103" fmla="*/ 92 h 107"/>
                    <a:gd name="T104" fmla="*/ 5 w 126"/>
                    <a:gd name="T105"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07">
                      <a:moveTo>
                        <a:pt x="5" y="81"/>
                      </a:moveTo>
                      <a:lnTo>
                        <a:pt x="5" y="81"/>
                      </a:lnTo>
                      <a:lnTo>
                        <a:pt x="5" y="81"/>
                      </a:lnTo>
                      <a:lnTo>
                        <a:pt x="0" y="81"/>
                      </a:lnTo>
                      <a:lnTo>
                        <a:pt x="5" y="76"/>
                      </a:lnTo>
                      <a:lnTo>
                        <a:pt x="10" y="66"/>
                      </a:lnTo>
                      <a:lnTo>
                        <a:pt x="15" y="61"/>
                      </a:lnTo>
                      <a:lnTo>
                        <a:pt x="20" y="61"/>
                      </a:lnTo>
                      <a:lnTo>
                        <a:pt x="30" y="61"/>
                      </a:lnTo>
                      <a:lnTo>
                        <a:pt x="35" y="61"/>
                      </a:lnTo>
                      <a:lnTo>
                        <a:pt x="45" y="56"/>
                      </a:lnTo>
                      <a:lnTo>
                        <a:pt x="56" y="56"/>
                      </a:lnTo>
                      <a:lnTo>
                        <a:pt x="56" y="51"/>
                      </a:lnTo>
                      <a:lnTo>
                        <a:pt x="51" y="46"/>
                      </a:lnTo>
                      <a:lnTo>
                        <a:pt x="51" y="41"/>
                      </a:lnTo>
                      <a:lnTo>
                        <a:pt x="51" y="36"/>
                      </a:lnTo>
                      <a:lnTo>
                        <a:pt x="51" y="26"/>
                      </a:lnTo>
                      <a:lnTo>
                        <a:pt x="56" y="21"/>
                      </a:lnTo>
                      <a:lnTo>
                        <a:pt x="56" y="21"/>
                      </a:lnTo>
                      <a:lnTo>
                        <a:pt x="66" y="11"/>
                      </a:lnTo>
                      <a:lnTo>
                        <a:pt x="76" y="0"/>
                      </a:lnTo>
                      <a:lnTo>
                        <a:pt x="86" y="0"/>
                      </a:lnTo>
                      <a:lnTo>
                        <a:pt x="86" y="0"/>
                      </a:lnTo>
                      <a:lnTo>
                        <a:pt x="86" y="0"/>
                      </a:lnTo>
                      <a:lnTo>
                        <a:pt x="96" y="11"/>
                      </a:lnTo>
                      <a:lnTo>
                        <a:pt x="96" y="16"/>
                      </a:lnTo>
                      <a:lnTo>
                        <a:pt x="101" y="26"/>
                      </a:lnTo>
                      <a:lnTo>
                        <a:pt x="101" y="31"/>
                      </a:lnTo>
                      <a:lnTo>
                        <a:pt x="101" y="36"/>
                      </a:lnTo>
                      <a:lnTo>
                        <a:pt x="101" y="36"/>
                      </a:lnTo>
                      <a:lnTo>
                        <a:pt x="101" y="36"/>
                      </a:lnTo>
                      <a:lnTo>
                        <a:pt x="101" y="36"/>
                      </a:lnTo>
                      <a:lnTo>
                        <a:pt x="101" y="41"/>
                      </a:lnTo>
                      <a:lnTo>
                        <a:pt x="106" y="46"/>
                      </a:lnTo>
                      <a:lnTo>
                        <a:pt x="106" y="46"/>
                      </a:lnTo>
                      <a:lnTo>
                        <a:pt x="106" y="51"/>
                      </a:lnTo>
                      <a:lnTo>
                        <a:pt x="111" y="51"/>
                      </a:lnTo>
                      <a:lnTo>
                        <a:pt x="116" y="51"/>
                      </a:lnTo>
                      <a:lnTo>
                        <a:pt x="126" y="56"/>
                      </a:lnTo>
                      <a:lnTo>
                        <a:pt x="126" y="56"/>
                      </a:lnTo>
                      <a:lnTo>
                        <a:pt x="121" y="56"/>
                      </a:lnTo>
                      <a:lnTo>
                        <a:pt x="126" y="56"/>
                      </a:lnTo>
                      <a:lnTo>
                        <a:pt x="126" y="56"/>
                      </a:lnTo>
                      <a:lnTo>
                        <a:pt x="126" y="61"/>
                      </a:lnTo>
                      <a:lnTo>
                        <a:pt x="126" y="61"/>
                      </a:lnTo>
                      <a:lnTo>
                        <a:pt x="126" y="61"/>
                      </a:lnTo>
                      <a:lnTo>
                        <a:pt x="126" y="66"/>
                      </a:lnTo>
                      <a:lnTo>
                        <a:pt x="126" y="71"/>
                      </a:lnTo>
                      <a:lnTo>
                        <a:pt x="126" y="71"/>
                      </a:lnTo>
                      <a:lnTo>
                        <a:pt x="121" y="71"/>
                      </a:lnTo>
                      <a:lnTo>
                        <a:pt x="121" y="71"/>
                      </a:lnTo>
                      <a:lnTo>
                        <a:pt x="121" y="71"/>
                      </a:lnTo>
                      <a:lnTo>
                        <a:pt x="116" y="76"/>
                      </a:lnTo>
                      <a:lnTo>
                        <a:pt x="111" y="76"/>
                      </a:lnTo>
                      <a:lnTo>
                        <a:pt x="111" y="76"/>
                      </a:lnTo>
                      <a:lnTo>
                        <a:pt x="111" y="71"/>
                      </a:lnTo>
                      <a:lnTo>
                        <a:pt x="101" y="61"/>
                      </a:lnTo>
                      <a:lnTo>
                        <a:pt x="101" y="61"/>
                      </a:lnTo>
                      <a:lnTo>
                        <a:pt x="96" y="61"/>
                      </a:lnTo>
                      <a:lnTo>
                        <a:pt x="96" y="61"/>
                      </a:lnTo>
                      <a:lnTo>
                        <a:pt x="91" y="66"/>
                      </a:lnTo>
                      <a:lnTo>
                        <a:pt x="86" y="66"/>
                      </a:lnTo>
                      <a:lnTo>
                        <a:pt x="86" y="61"/>
                      </a:lnTo>
                      <a:lnTo>
                        <a:pt x="86" y="61"/>
                      </a:lnTo>
                      <a:lnTo>
                        <a:pt x="86" y="61"/>
                      </a:lnTo>
                      <a:lnTo>
                        <a:pt x="81" y="56"/>
                      </a:lnTo>
                      <a:lnTo>
                        <a:pt x="81" y="56"/>
                      </a:lnTo>
                      <a:lnTo>
                        <a:pt x="81" y="56"/>
                      </a:lnTo>
                      <a:lnTo>
                        <a:pt x="76" y="56"/>
                      </a:lnTo>
                      <a:lnTo>
                        <a:pt x="71" y="56"/>
                      </a:lnTo>
                      <a:lnTo>
                        <a:pt x="66" y="66"/>
                      </a:lnTo>
                      <a:lnTo>
                        <a:pt x="61" y="66"/>
                      </a:lnTo>
                      <a:lnTo>
                        <a:pt x="61" y="66"/>
                      </a:lnTo>
                      <a:lnTo>
                        <a:pt x="61" y="66"/>
                      </a:lnTo>
                      <a:lnTo>
                        <a:pt x="61" y="66"/>
                      </a:lnTo>
                      <a:lnTo>
                        <a:pt x="56" y="71"/>
                      </a:lnTo>
                      <a:lnTo>
                        <a:pt x="56" y="71"/>
                      </a:lnTo>
                      <a:lnTo>
                        <a:pt x="56" y="71"/>
                      </a:lnTo>
                      <a:lnTo>
                        <a:pt x="56" y="76"/>
                      </a:lnTo>
                      <a:lnTo>
                        <a:pt x="51" y="76"/>
                      </a:lnTo>
                      <a:lnTo>
                        <a:pt x="51" y="76"/>
                      </a:lnTo>
                      <a:lnTo>
                        <a:pt x="51" y="76"/>
                      </a:lnTo>
                      <a:lnTo>
                        <a:pt x="51" y="76"/>
                      </a:lnTo>
                      <a:lnTo>
                        <a:pt x="51" y="81"/>
                      </a:lnTo>
                      <a:lnTo>
                        <a:pt x="51" y="81"/>
                      </a:lnTo>
                      <a:lnTo>
                        <a:pt x="51" y="86"/>
                      </a:lnTo>
                      <a:lnTo>
                        <a:pt x="51" y="86"/>
                      </a:lnTo>
                      <a:lnTo>
                        <a:pt x="51" y="86"/>
                      </a:lnTo>
                      <a:lnTo>
                        <a:pt x="51" y="86"/>
                      </a:lnTo>
                      <a:lnTo>
                        <a:pt x="45" y="92"/>
                      </a:lnTo>
                      <a:lnTo>
                        <a:pt x="45" y="92"/>
                      </a:lnTo>
                      <a:lnTo>
                        <a:pt x="45" y="92"/>
                      </a:lnTo>
                      <a:lnTo>
                        <a:pt x="45" y="92"/>
                      </a:lnTo>
                      <a:lnTo>
                        <a:pt x="45" y="97"/>
                      </a:lnTo>
                      <a:lnTo>
                        <a:pt x="45" y="97"/>
                      </a:lnTo>
                      <a:lnTo>
                        <a:pt x="45" y="102"/>
                      </a:lnTo>
                      <a:lnTo>
                        <a:pt x="45" y="102"/>
                      </a:lnTo>
                      <a:lnTo>
                        <a:pt x="35" y="107"/>
                      </a:lnTo>
                      <a:lnTo>
                        <a:pt x="25" y="107"/>
                      </a:lnTo>
                      <a:lnTo>
                        <a:pt x="25" y="107"/>
                      </a:lnTo>
                      <a:lnTo>
                        <a:pt x="20" y="107"/>
                      </a:lnTo>
                      <a:lnTo>
                        <a:pt x="25" y="102"/>
                      </a:lnTo>
                      <a:lnTo>
                        <a:pt x="20" y="97"/>
                      </a:lnTo>
                      <a:lnTo>
                        <a:pt x="15" y="92"/>
                      </a:lnTo>
                      <a:lnTo>
                        <a:pt x="5" y="86"/>
                      </a:lnTo>
                      <a:lnTo>
                        <a:pt x="5" y="86"/>
                      </a:lnTo>
                      <a:lnTo>
                        <a:pt x="5" y="81"/>
                      </a:lnTo>
                    </a:path>
                  </a:pathLst>
                </a:custGeom>
                <a:grpFill/>
                <a:ln w="3175" cap="rnd">
                  <a:noFill/>
                  <a:prstDash val="solid"/>
                  <a:miter lim="800000"/>
                  <a:headEnd/>
                  <a:tailEnd/>
                </a:ln>
              </p:spPr>
              <p:txBody>
                <a:bodyPr/>
                <a:lstStyle/>
                <a:p>
                  <a:endParaRPr lang="en-US"/>
                </a:p>
              </p:txBody>
            </p:sp>
            <p:sp>
              <p:nvSpPr>
                <p:cNvPr id="185" name="Freeform 171">
                  <a:extLst>
                    <a:ext uri="{FF2B5EF4-FFF2-40B4-BE49-F238E27FC236}">
                      <a16:creationId xmlns:a16="http://schemas.microsoft.com/office/drawing/2014/main" id="{1E36462F-FD51-466D-8FE8-3E235D2798D8}"/>
                    </a:ext>
                  </a:extLst>
                </p:cNvPr>
                <p:cNvSpPr>
                  <a:spLocks/>
                </p:cNvSpPr>
                <p:nvPr/>
              </p:nvSpPr>
              <p:spPr bwMode="auto">
                <a:xfrm>
                  <a:off x="4535489" y="3487738"/>
                  <a:ext cx="152400" cy="144463"/>
                </a:xfrm>
                <a:custGeom>
                  <a:avLst/>
                  <a:gdLst>
                    <a:gd name="T0" fmla="*/ 56 w 96"/>
                    <a:gd name="T1" fmla="*/ 15 h 91"/>
                    <a:gd name="T2" fmla="*/ 56 w 96"/>
                    <a:gd name="T3" fmla="*/ 20 h 91"/>
                    <a:gd name="T4" fmla="*/ 61 w 96"/>
                    <a:gd name="T5" fmla="*/ 20 h 91"/>
                    <a:gd name="T6" fmla="*/ 61 w 96"/>
                    <a:gd name="T7" fmla="*/ 26 h 91"/>
                    <a:gd name="T8" fmla="*/ 61 w 96"/>
                    <a:gd name="T9" fmla="*/ 26 h 91"/>
                    <a:gd name="T10" fmla="*/ 61 w 96"/>
                    <a:gd name="T11" fmla="*/ 31 h 91"/>
                    <a:gd name="T12" fmla="*/ 66 w 96"/>
                    <a:gd name="T13" fmla="*/ 36 h 91"/>
                    <a:gd name="T14" fmla="*/ 66 w 96"/>
                    <a:gd name="T15" fmla="*/ 41 h 91"/>
                    <a:gd name="T16" fmla="*/ 71 w 96"/>
                    <a:gd name="T17" fmla="*/ 41 h 91"/>
                    <a:gd name="T18" fmla="*/ 81 w 96"/>
                    <a:gd name="T19" fmla="*/ 41 h 91"/>
                    <a:gd name="T20" fmla="*/ 81 w 96"/>
                    <a:gd name="T21" fmla="*/ 36 h 91"/>
                    <a:gd name="T22" fmla="*/ 86 w 96"/>
                    <a:gd name="T23" fmla="*/ 36 h 91"/>
                    <a:gd name="T24" fmla="*/ 86 w 96"/>
                    <a:gd name="T25" fmla="*/ 36 h 91"/>
                    <a:gd name="T26" fmla="*/ 96 w 96"/>
                    <a:gd name="T27" fmla="*/ 36 h 91"/>
                    <a:gd name="T28" fmla="*/ 91 w 96"/>
                    <a:gd name="T29" fmla="*/ 46 h 91"/>
                    <a:gd name="T30" fmla="*/ 81 w 96"/>
                    <a:gd name="T31" fmla="*/ 56 h 91"/>
                    <a:gd name="T32" fmla="*/ 71 w 96"/>
                    <a:gd name="T33" fmla="*/ 61 h 91"/>
                    <a:gd name="T34" fmla="*/ 66 w 96"/>
                    <a:gd name="T35" fmla="*/ 66 h 91"/>
                    <a:gd name="T36" fmla="*/ 61 w 96"/>
                    <a:gd name="T37" fmla="*/ 71 h 91"/>
                    <a:gd name="T38" fmla="*/ 61 w 96"/>
                    <a:gd name="T39" fmla="*/ 71 h 91"/>
                    <a:gd name="T40" fmla="*/ 61 w 96"/>
                    <a:gd name="T41" fmla="*/ 76 h 91"/>
                    <a:gd name="T42" fmla="*/ 56 w 96"/>
                    <a:gd name="T43" fmla="*/ 81 h 91"/>
                    <a:gd name="T44" fmla="*/ 41 w 96"/>
                    <a:gd name="T45" fmla="*/ 86 h 91"/>
                    <a:gd name="T46" fmla="*/ 36 w 96"/>
                    <a:gd name="T47" fmla="*/ 86 h 91"/>
                    <a:gd name="T48" fmla="*/ 31 w 96"/>
                    <a:gd name="T49" fmla="*/ 86 h 91"/>
                    <a:gd name="T50" fmla="*/ 26 w 96"/>
                    <a:gd name="T51" fmla="*/ 86 h 91"/>
                    <a:gd name="T52" fmla="*/ 26 w 96"/>
                    <a:gd name="T53" fmla="*/ 86 h 91"/>
                    <a:gd name="T54" fmla="*/ 26 w 96"/>
                    <a:gd name="T55" fmla="*/ 81 h 91"/>
                    <a:gd name="T56" fmla="*/ 31 w 96"/>
                    <a:gd name="T57" fmla="*/ 76 h 91"/>
                    <a:gd name="T58" fmla="*/ 31 w 96"/>
                    <a:gd name="T59" fmla="*/ 71 h 91"/>
                    <a:gd name="T60" fmla="*/ 26 w 96"/>
                    <a:gd name="T61" fmla="*/ 71 h 91"/>
                    <a:gd name="T62" fmla="*/ 20 w 96"/>
                    <a:gd name="T63" fmla="*/ 81 h 91"/>
                    <a:gd name="T64" fmla="*/ 15 w 96"/>
                    <a:gd name="T65" fmla="*/ 71 h 91"/>
                    <a:gd name="T66" fmla="*/ 10 w 96"/>
                    <a:gd name="T67" fmla="*/ 71 h 91"/>
                    <a:gd name="T68" fmla="*/ 10 w 96"/>
                    <a:gd name="T69" fmla="*/ 71 h 91"/>
                    <a:gd name="T70" fmla="*/ 10 w 96"/>
                    <a:gd name="T71" fmla="*/ 66 h 91"/>
                    <a:gd name="T72" fmla="*/ 10 w 96"/>
                    <a:gd name="T73" fmla="*/ 66 h 91"/>
                    <a:gd name="T74" fmla="*/ 10 w 96"/>
                    <a:gd name="T75" fmla="*/ 61 h 91"/>
                    <a:gd name="T76" fmla="*/ 0 w 96"/>
                    <a:gd name="T77" fmla="*/ 41 h 91"/>
                    <a:gd name="T78" fmla="*/ 0 w 96"/>
                    <a:gd name="T79" fmla="*/ 36 h 91"/>
                    <a:gd name="T80" fmla="*/ 5 w 96"/>
                    <a:gd name="T81" fmla="*/ 26 h 91"/>
                    <a:gd name="T82" fmla="*/ 5 w 96"/>
                    <a:gd name="T83" fmla="*/ 10 h 91"/>
                    <a:gd name="T84" fmla="*/ 5 w 96"/>
                    <a:gd name="T85" fmla="*/ 5 h 91"/>
                    <a:gd name="T86" fmla="*/ 31 w 96"/>
                    <a:gd name="T87" fmla="*/ 0 h 91"/>
                    <a:gd name="T88" fmla="*/ 46 w 96"/>
                    <a:gd name="T89" fmla="*/ 0 h 91"/>
                    <a:gd name="T90" fmla="*/ 56 w 96"/>
                    <a:gd name="T91" fmla="*/ 10 h 91"/>
                    <a:gd name="T92" fmla="*/ 56 w 96"/>
                    <a:gd name="T93"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1">
                      <a:moveTo>
                        <a:pt x="56" y="15"/>
                      </a:moveTo>
                      <a:lnTo>
                        <a:pt x="56" y="15"/>
                      </a:lnTo>
                      <a:lnTo>
                        <a:pt x="56" y="15"/>
                      </a:lnTo>
                      <a:lnTo>
                        <a:pt x="56" y="20"/>
                      </a:lnTo>
                      <a:lnTo>
                        <a:pt x="61" y="20"/>
                      </a:lnTo>
                      <a:lnTo>
                        <a:pt x="61" y="20"/>
                      </a:lnTo>
                      <a:lnTo>
                        <a:pt x="61" y="20"/>
                      </a:lnTo>
                      <a:lnTo>
                        <a:pt x="61" y="26"/>
                      </a:lnTo>
                      <a:lnTo>
                        <a:pt x="61" y="26"/>
                      </a:lnTo>
                      <a:lnTo>
                        <a:pt x="61" y="26"/>
                      </a:lnTo>
                      <a:lnTo>
                        <a:pt x="61" y="26"/>
                      </a:lnTo>
                      <a:lnTo>
                        <a:pt x="61" y="31"/>
                      </a:lnTo>
                      <a:lnTo>
                        <a:pt x="66" y="31"/>
                      </a:lnTo>
                      <a:lnTo>
                        <a:pt x="66" y="36"/>
                      </a:lnTo>
                      <a:lnTo>
                        <a:pt x="66" y="36"/>
                      </a:lnTo>
                      <a:lnTo>
                        <a:pt x="66" y="41"/>
                      </a:lnTo>
                      <a:lnTo>
                        <a:pt x="71" y="41"/>
                      </a:lnTo>
                      <a:lnTo>
                        <a:pt x="71" y="41"/>
                      </a:lnTo>
                      <a:lnTo>
                        <a:pt x="76" y="41"/>
                      </a:lnTo>
                      <a:lnTo>
                        <a:pt x="81" y="41"/>
                      </a:lnTo>
                      <a:lnTo>
                        <a:pt x="81" y="41"/>
                      </a:lnTo>
                      <a:lnTo>
                        <a:pt x="81" y="36"/>
                      </a:lnTo>
                      <a:lnTo>
                        <a:pt x="81" y="36"/>
                      </a:lnTo>
                      <a:lnTo>
                        <a:pt x="86" y="36"/>
                      </a:lnTo>
                      <a:lnTo>
                        <a:pt x="86" y="36"/>
                      </a:lnTo>
                      <a:lnTo>
                        <a:pt x="86" y="36"/>
                      </a:lnTo>
                      <a:lnTo>
                        <a:pt x="91" y="36"/>
                      </a:lnTo>
                      <a:lnTo>
                        <a:pt x="96" y="36"/>
                      </a:lnTo>
                      <a:lnTo>
                        <a:pt x="96" y="41"/>
                      </a:lnTo>
                      <a:lnTo>
                        <a:pt x="91" y="46"/>
                      </a:lnTo>
                      <a:lnTo>
                        <a:pt x="86" y="56"/>
                      </a:lnTo>
                      <a:lnTo>
                        <a:pt x="81" y="56"/>
                      </a:lnTo>
                      <a:lnTo>
                        <a:pt x="76" y="56"/>
                      </a:lnTo>
                      <a:lnTo>
                        <a:pt x="71" y="61"/>
                      </a:lnTo>
                      <a:lnTo>
                        <a:pt x="66" y="61"/>
                      </a:lnTo>
                      <a:lnTo>
                        <a:pt x="66" y="66"/>
                      </a:lnTo>
                      <a:lnTo>
                        <a:pt x="61" y="66"/>
                      </a:lnTo>
                      <a:lnTo>
                        <a:pt x="61" y="71"/>
                      </a:lnTo>
                      <a:lnTo>
                        <a:pt x="61" y="71"/>
                      </a:lnTo>
                      <a:lnTo>
                        <a:pt x="61" y="71"/>
                      </a:lnTo>
                      <a:lnTo>
                        <a:pt x="61" y="76"/>
                      </a:lnTo>
                      <a:lnTo>
                        <a:pt x="61" y="76"/>
                      </a:lnTo>
                      <a:lnTo>
                        <a:pt x="61" y="76"/>
                      </a:lnTo>
                      <a:lnTo>
                        <a:pt x="56" y="81"/>
                      </a:lnTo>
                      <a:lnTo>
                        <a:pt x="51" y="81"/>
                      </a:lnTo>
                      <a:lnTo>
                        <a:pt x="41" y="86"/>
                      </a:lnTo>
                      <a:lnTo>
                        <a:pt x="36" y="91"/>
                      </a:lnTo>
                      <a:lnTo>
                        <a:pt x="36" y="86"/>
                      </a:lnTo>
                      <a:lnTo>
                        <a:pt x="31" y="86"/>
                      </a:lnTo>
                      <a:lnTo>
                        <a:pt x="31" y="86"/>
                      </a:lnTo>
                      <a:lnTo>
                        <a:pt x="31" y="86"/>
                      </a:lnTo>
                      <a:lnTo>
                        <a:pt x="26" y="86"/>
                      </a:lnTo>
                      <a:lnTo>
                        <a:pt x="26" y="86"/>
                      </a:lnTo>
                      <a:lnTo>
                        <a:pt x="26" y="86"/>
                      </a:lnTo>
                      <a:lnTo>
                        <a:pt x="26" y="81"/>
                      </a:lnTo>
                      <a:lnTo>
                        <a:pt x="26" y="81"/>
                      </a:lnTo>
                      <a:lnTo>
                        <a:pt x="26" y="81"/>
                      </a:lnTo>
                      <a:lnTo>
                        <a:pt x="31" y="76"/>
                      </a:lnTo>
                      <a:lnTo>
                        <a:pt x="31" y="76"/>
                      </a:lnTo>
                      <a:lnTo>
                        <a:pt x="31" y="71"/>
                      </a:lnTo>
                      <a:lnTo>
                        <a:pt x="31" y="71"/>
                      </a:lnTo>
                      <a:lnTo>
                        <a:pt x="26" y="71"/>
                      </a:lnTo>
                      <a:lnTo>
                        <a:pt x="26" y="76"/>
                      </a:lnTo>
                      <a:lnTo>
                        <a:pt x="20" y="81"/>
                      </a:lnTo>
                      <a:lnTo>
                        <a:pt x="20" y="76"/>
                      </a:lnTo>
                      <a:lnTo>
                        <a:pt x="15" y="71"/>
                      </a:lnTo>
                      <a:lnTo>
                        <a:pt x="15" y="71"/>
                      </a:lnTo>
                      <a:lnTo>
                        <a:pt x="10" y="71"/>
                      </a:lnTo>
                      <a:lnTo>
                        <a:pt x="10" y="71"/>
                      </a:lnTo>
                      <a:lnTo>
                        <a:pt x="10" y="71"/>
                      </a:lnTo>
                      <a:lnTo>
                        <a:pt x="10" y="71"/>
                      </a:lnTo>
                      <a:lnTo>
                        <a:pt x="10" y="66"/>
                      </a:lnTo>
                      <a:lnTo>
                        <a:pt x="10" y="66"/>
                      </a:lnTo>
                      <a:lnTo>
                        <a:pt x="10" y="66"/>
                      </a:lnTo>
                      <a:lnTo>
                        <a:pt x="10" y="61"/>
                      </a:lnTo>
                      <a:lnTo>
                        <a:pt x="10" y="61"/>
                      </a:lnTo>
                      <a:lnTo>
                        <a:pt x="5" y="46"/>
                      </a:lnTo>
                      <a:lnTo>
                        <a:pt x="0" y="41"/>
                      </a:lnTo>
                      <a:lnTo>
                        <a:pt x="0" y="41"/>
                      </a:lnTo>
                      <a:lnTo>
                        <a:pt x="0" y="36"/>
                      </a:lnTo>
                      <a:lnTo>
                        <a:pt x="0" y="36"/>
                      </a:lnTo>
                      <a:lnTo>
                        <a:pt x="5" y="26"/>
                      </a:lnTo>
                      <a:lnTo>
                        <a:pt x="5" y="15"/>
                      </a:lnTo>
                      <a:lnTo>
                        <a:pt x="5" y="10"/>
                      </a:lnTo>
                      <a:lnTo>
                        <a:pt x="0" y="5"/>
                      </a:lnTo>
                      <a:lnTo>
                        <a:pt x="5" y="5"/>
                      </a:lnTo>
                      <a:lnTo>
                        <a:pt x="31" y="0"/>
                      </a:lnTo>
                      <a:lnTo>
                        <a:pt x="31" y="0"/>
                      </a:lnTo>
                      <a:lnTo>
                        <a:pt x="46" y="0"/>
                      </a:lnTo>
                      <a:lnTo>
                        <a:pt x="46" y="0"/>
                      </a:lnTo>
                      <a:lnTo>
                        <a:pt x="56" y="5"/>
                      </a:lnTo>
                      <a:lnTo>
                        <a:pt x="56" y="10"/>
                      </a:lnTo>
                      <a:lnTo>
                        <a:pt x="56" y="10"/>
                      </a:lnTo>
                      <a:lnTo>
                        <a:pt x="56" y="15"/>
                      </a:lnTo>
                    </a:path>
                  </a:pathLst>
                </a:custGeom>
                <a:grpFill/>
                <a:ln w="3175" cap="rnd">
                  <a:noFill/>
                  <a:prstDash val="solid"/>
                  <a:miter lim="800000"/>
                  <a:headEnd/>
                  <a:tailEnd/>
                </a:ln>
              </p:spPr>
              <p:txBody>
                <a:bodyPr/>
                <a:lstStyle/>
                <a:p>
                  <a:endParaRPr lang="en-US"/>
                </a:p>
              </p:txBody>
            </p:sp>
            <p:sp>
              <p:nvSpPr>
                <p:cNvPr id="186" name="Freeform 172">
                  <a:extLst>
                    <a:ext uri="{FF2B5EF4-FFF2-40B4-BE49-F238E27FC236}">
                      <a16:creationId xmlns:a16="http://schemas.microsoft.com/office/drawing/2014/main" id="{825F7F50-D6DE-444F-A06E-ABC68A4D1A6C}"/>
                    </a:ext>
                  </a:extLst>
                </p:cNvPr>
                <p:cNvSpPr>
                  <a:spLocks/>
                </p:cNvSpPr>
                <p:nvPr/>
              </p:nvSpPr>
              <p:spPr bwMode="auto">
                <a:xfrm>
                  <a:off x="4697414" y="3536950"/>
                  <a:ext cx="152400" cy="192088"/>
                </a:xfrm>
                <a:custGeom>
                  <a:avLst/>
                  <a:gdLst>
                    <a:gd name="T0" fmla="*/ 15 w 96"/>
                    <a:gd name="T1" fmla="*/ 40 h 121"/>
                    <a:gd name="T2" fmla="*/ 0 w 96"/>
                    <a:gd name="T3" fmla="*/ 25 h 121"/>
                    <a:gd name="T4" fmla="*/ 25 w 96"/>
                    <a:gd name="T5" fmla="*/ 15 h 121"/>
                    <a:gd name="T6" fmla="*/ 30 w 96"/>
                    <a:gd name="T7" fmla="*/ 10 h 121"/>
                    <a:gd name="T8" fmla="*/ 25 w 96"/>
                    <a:gd name="T9" fmla="*/ 0 h 121"/>
                    <a:gd name="T10" fmla="*/ 30 w 96"/>
                    <a:gd name="T11" fmla="*/ 0 h 121"/>
                    <a:gd name="T12" fmla="*/ 35 w 96"/>
                    <a:gd name="T13" fmla="*/ 5 h 121"/>
                    <a:gd name="T14" fmla="*/ 45 w 96"/>
                    <a:gd name="T15" fmla="*/ 5 h 121"/>
                    <a:gd name="T16" fmla="*/ 50 w 96"/>
                    <a:gd name="T17" fmla="*/ 15 h 121"/>
                    <a:gd name="T18" fmla="*/ 75 w 96"/>
                    <a:gd name="T19" fmla="*/ 15 h 121"/>
                    <a:gd name="T20" fmla="*/ 91 w 96"/>
                    <a:gd name="T21" fmla="*/ 10 h 121"/>
                    <a:gd name="T22" fmla="*/ 91 w 96"/>
                    <a:gd name="T23" fmla="*/ 15 h 121"/>
                    <a:gd name="T24" fmla="*/ 91 w 96"/>
                    <a:gd name="T25" fmla="*/ 25 h 121"/>
                    <a:gd name="T26" fmla="*/ 91 w 96"/>
                    <a:gd name="T27" fmla="*/ 30 h 121"/>
                    <a:gd name="T28" fmla="*/ 96 w 96"/>
                    <a:gd name="T29" fmla="*/ 40 h 121"/>
                    <a:gd name="T30" fmla="*/ 96 w 96"/>
                    <a:gd name="T31" fmla="*/ 55 h 121"/>
                    <a:gd name="T32" fmla="*/ 75 w 96"/>
                    <a:gd name="T33" fmla="*/ 76 h 121"/>
                    <a:gd name="T34" fmla="*/ 86 w 96"/>
                    <a:gd name="T35" fmla="*/ 81 h 121"/>
                    <a:gd name="T36" fmla="*/ 96 w 96"/>
                    <a:gd name="T37" fmla="*/ 86 h 121"/>
                    <a:gd name="T38" fmla="*/ 96 w 96"/>
                    <a:gd name="T39" fmla="*/ 101 h 121"/>
                    <a:gd name="T40" fmla="*/ 91 w 96"/>
                    <a:gd name="T41" fmla="*/ 116 h 121"/>
                    <a:gd name="T42" fmla="*/ 75 w 96"/>
                    <a:gd name="T43" fmla="*/ 116 h 121"/>
                    <a:gd name="T44" fmla="*/ 75 w 96"/>
                    <a:gd name="T45" fmla="*/ 106 h 121"/>
                    <a:gd name="T46" fmla="*/ 70 w 96"/>
                    <a:gd name="T47" fmla="*/ 101 h 121"/>
                    <a:gd name="T48" fmla="*/ 55 w 96"/>
                    <a:gd name="T49" fmla="*/ 111 h 121"/>
                    <a:gd name="T50" fmla="*/ 40 w 96"/>
                    <a:gd name="T51" fmla="*/ 116 h 121"/>
                    <a:gd name="T52" fmla="*/ 30 w 96"/>
                    <a:gd name="T53" fmla="*/ 121 h 121"/>
                    <a:gd name="T54" fmla="*/ 20 w 96"/>
                    <a:gd name="T55" fmla="*/ 106 h 121"/>
                    <a:gd name="T56" fmla="*/ 15 w 96"/>
                    <a:gd name="T57" fmla="*/ 101 h 121"/>
                    <a:gd name="T58" fmla="*/ 10 w 96"/>
                    <a:gd name="T59" fmla="*/ 101 h 121"/>
                    <a:gd name="T60" fmla="*/ 5 w 96"/>
                    <a:gd name="T61" fmla="*/ 101 h 121"/>
                    <a:gd name="T62" fmla="*/ 0 w 96"/>
                    <a:gd name="T63" fmla="*/ 101 h 121"/>
                    <a:gd name="T64" fmla="*/ 5 w 96"/>
                    <a:gd name="T65" fmla="*/ 91 h 121"/>
                    <a:gd name="T66" fmla="*/ 5 w 96"/>
                    <a:gd name="T67" fmla="*/ 81 h 121"/>
                    <a:gd name="T68" fmla="*/ 0 w 96"/>
                    <a:gd name="T69" fmla="*/ 76 h 121"/>
                    <a:gd name="T70" fmla="*/ 0 w 96"/>
                    <a:gd name="T71" fmla="*/ 65 h 121"/>
                    <a:gd name="T72" fmla="*/ 10 w 96"/>
                    <a:gd name="T7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1">
                      <a:moveTo>
                        <a:pt x="15" y="40"/>
                      </a:moveTo>
                      <a:lnTo>
                        <a:pt x="15" y="40"/>
                      </a:lnTo>
                      <a:lnTo>
                        <a:pt x="5" y="25"/>
                      </a:lnTo>
                      <a:lnTo>
                        <a:pt x="0" y="25"/>
                      </a:lnTo>
                      <a:lnTo>
                        <a:pt x="5" y="20"/>
                      </a:lnTo>
                      <a:lnTo>
                        <a:pt x="25" y="15"/>
                      </a:lnTo>
                      <a:lnTo>
                        <a:pt x="35" y="15"/>
                      </a:lnTo>
                      <a:lnTo>
                        <a:pt x="30" y="10"/>
                      </a:lnTo>
                      <a:lnTo>
                        <a:pt x="25" y="5"/>
                      </a:lnTo>
                      <a:lnTo>
                        <a:pt x="25" y="0"/>
                      </a:lnTo>
                      <a:lnTo>
                        <a:pt x="30" y="0"/>
                      </a:lnTo>
                      <a:lnTo>
                        <a:pt x="30" y="0"/>
                      </a:lnTo>
                      <a:lnTo>
                        <a:pt x="35" y="5"/>
                      </a:lnTo>
                      <a:lnTo>
                        <a:pt x="35" y="5"/>
                      </a:lnTo>
                      <a:lnTo>
                        <a:pt x="40" y="5"/>
                      </a:lnTo>
                      <a:lnTo>
                        <a:pt x="45" y="5"/>
                      </a:lnTo>
                      <a:lnTo>
                        <a:pt x="50" y="10"/>
                      </a:lnTo>
                      <a:lnTo>
                        <a:pt x="50" y="15"/>
                      </a:lnTo>
                      <a:lnTo>
                        <a:pt x="55" y="15"/>
                      </a:lnTo>
                      <a:lnTo>
                        <a:pt x="75" y="15"/>
                      </a:lnTo>
                      <a:lnTo>
                        <a:pt x="81" y="15"/>
                      </a:lnTo>
                      <a:lnTo>
                        <a:pt x="91" y="10"/>
                      </a:lnTo>
                      <a:lnTo>
                        <a:pt x="91" y="10"/>
                      </a:lnTo>
                      <a:lnTo>
                        <a:pt x="91" y="15"/>
                      </a:lnTo>
                      <a:lnTo>
                        <a:pt x="91" y="25"/>
                      </a:lnTo>
                      <a:lnTo>
                        <a:pt x="91" y="25"/>
                      </a:lnTo>
                      <a:lnTo>
                        <a:pt x="91" y="30"/>
                      </a:lnTo>
                      <a:lnTo>
                        <a:pt x="91" y="30"/>
                      </a:lnTo>
                      <a:lnTo>
                        <a:pt x="96" y="35"/>
                      </a:lnTo>
                      <a:lnTo>
                        <a:pt x="96" y="40"/>
                      </a:lnTo>
                      <a:lnTo>
                        <a:pt x="96" y="45"/>
                      </a:lnTo>
                      <a:lnTo>
                        <a:pt x="96" y="55"/>
                      </a:lnTo>
                      <a:lnTo>
                        <a:pt x="91" y="60"/>
                      </a:lnTo>
                      <a:lnTo>
                        <a:pt x="75" y="76"/>
                      </a:lnTo>
                      <a:lnTo>
                        <a:pt x="81" y="81"/>
                      </a:lnTo>
                      <a:lnTo>
                        <a:pt x="86" y="81"/>
                      </a:lnTo>
                      <a:lnTo>
                        <a:pt x="91" y="81"/>
                      </a:lnTo>
                      <a:lnTo>
                        <a:pt x="96" y="86"/>
                      </a:lnTo>
                      <a:lnTo>
                        <a:pt x="96" y="96"/>
                      </a:lnTo>
                      <a:lnTo>
                        <a:pt x="96" y="101"/>
                      </a:lnTo>
                      <a:lnTo>
                        <a:pt x="96" y="111"/>
                      </a:lnTo>
                      <a:lnTo>
                        <a:pt x="91" y="116"/>
                      </a:lnTo>
                      <a:lnTo>
                        <a:pt x="86" y="116"/>
                      </a:lnTo>
                      <a:lnTo>
                        <a:pt x="75" y="116"/>
                      </a:lnTo>
                      <a:lnTo>
                        <a:pt x="70" y="111"/>
                      </a:lnTo>
                      <a:lnTo>
                        <a:pt x="75" y="106"/>
                      </a:lnTo>
                      <a:lnTo>
                        <a:pt x="70" y="101"/>
                      </a:lnTo>
                      <a:lnTo>
                        <a:pt x="70" y="101"/>
                      </a:lnTo>
                      <a:lnTo>
                        <a:pt x="60" y="106"/>
                      </a:lnTo>
                      <a:lnTo>
                        <a:pt x="55" y="111"/>
                      </a:lnTo>
                      <a:lnTo>
                        <a:pt x="50" y="116"/>
                      </a:lnTo>
                      <a:lnTo>
                        <a:pt x="40" y="116"/>
                      </a:lnTo>
                      <a:lnTo>
                        <a:pt x="35" y="121"/>
                      </a:lnTo>
                      <a:lnTo>
                        <a:pt x="30" y="121"/>
                      </a:lnTo>
                      <a:lnTo>
                        <a:pt x="25" y="111"/>
                      </a:lnTo>
                      <a:lnTo>
                        <a:pt x="20" y="106"/>
                      </a:lnTo>
                      <a:lnTo>
                        <a:pt x="20" y="101"/>
                      </a:lnTo>
                      <a:lnTo>
                        <a:pt x="15" y="101"/>
                      </a:lnTo>
                      <a:lnTo>
                        <a:pt x="15" y="101"/>
                      </a:lnTo>
                      <a:lnTo>
                        <a:pt x="10" y="101"/>
                      </a:lnTo>
                      <a:lnTo>
                        <a:pt x="10" y="101"/>
                      </a:lnTo>
                      <a:lnTo>
                        <a:pt x="5" y="101"/>
                      </a:lnTo>
                      <a:lnTo>
                        <a:pt x="0" y="101"/>
                      </a:lnTo>
                      <a:lnTo>
                        <a:pt x="0" y="101"/>
                      </a:lnTo>
                      <a:lnTo>
                        <a:pt x="0" y="96"/>
                      </a:lnTo>
                      <a:lnTo>
                        <a:pt x="5" y="91"/>
                      </a:lnTo>
                      <a:lnTo>
                        <a:pt x="5" y="86"/>
                      </a:lnTo>
                      <a:lnTo>
                        <a:pt x="5" y="81"/>
                      </a:lnTo>
                      <a:lnTo>
                        <a:pt x="0" y="81"/>
                      </a:lnTo>
                      <a:lnTo>
                        <a:pt x="0" y="76"/>
                      </a:lnTo>
                      <a:lnTo>
                        <a:pt x="0" y="70"/>
                      </a:lnTo>
                      <a:lnTo>
                        <a:pt x="0" y="65"/>
                      </a:lnTo>
                      <a:lnTo>
                        <a:pt x="5" y="60"/>
                      </a:lnTo>
                      <a:lnTo>
                        <a:pt x="10" y="55"/>
                      </a:lnTo>
                      <a:lnTo>
                        <a:pt x="15" y="40"/>
                      </a:lnTo>
                    </a:path>
                  </a:pathLst>
                </a:custGeom>
                <a:grpFill/>
                <a:ln w="3175" cap="rnd">
                  <a:noFill/>
                  <a:prstDash val="solid"/>
                  <a:miter lim="800000"/>
                  <a:headEnd/>
                  <a:tailEnd/>
                </a:ln>
              </p:spPr>
              <p:txBody>
                <a:bodyPr/>
                <a:lstStyle/>
                <a:p>
                  <a:endParaRPr lang="en-US"/>
                </a:p>
              </p:txBody>
            </p:sp>
            <p:sp>
              <p:nvSpPr>
                <p:cNvPr id="187" name="Freeform 173">
                  <a:extLst>
                    <a:ext uri="{FF2B5EF4-FFF2-40B4-BE49-F238E27FC236}">
                      <a16:creationId xmlns:a16="http://schemas.microsoft.com/office/drawing/2014/main" id="{50303C7B-4BAF-4088-8E18-E790AEB3FF59}"/>
                    </a:ext>
                  </a:extLst>
                </p:cNvPr>
                <p:cNvSpPr>
                  <a:spLocks/>
                </p:cNvSpPr>
                <p:nvPr/>
              </p:nvSpPr>
              <p:spPr bwMode="auto">
                <a:xfrm>
                  <a:off x="4464051" y="3576638"/>
                  <a:ext cx="393700" cy="338138"/>
                </a:xfrm>
                <a:custGeom>
                  <a:avLst/>
                  <a:gdLst>
                    <a:gd name="T0" fmla="*/ 152 w 248"/>
                    <a:gd name="T1" fmla="*/ 213 h 213"/>
                    <a:gd name="T2" fmla="*/ 141 w 248"/>
                    <a:gd name="T3" fmla="*/ 207 h 213"/>
                    <a:gd name="T4" fmla="*/ 126 w 248"/>
                    <a:gd name="T5" fmla="*/ 213 h 213"/>
                    <a:gd name="T6" fmla="*/ 116 w 248"/>
                    <a:gd name="T7" fmla="*/ 187 h 213"/>
                    <a:gd name="T8" fmla="*/ 126 w 248"/>
                    <a:gd name="T9" fmla="*/ 172 h 213"/>
                    <a:gd name="T10" fmla="*/ 131 w 248"/>
                    <a:gd name="T11" fmla="*/ 167 h 213"/>
                    <a:gd name="T12" fmla="*/ 141 w 248"/>
                    <a:gd name="T13" fmla="*/ 157 h 213"/>
                    <a:gd name="T14" fmla="*/ 136 w 248"/>
                    <a:gd name="T15" fmla="*/ 157 h 213"/>
                    <a:gd name="T16" fmla="*/ 116 w 248"/>
                    <a:gd name="T17" fmla="*/ 132 h 213"/>
                    <a:gd name="T18" fmla="*/ 116 w 248"/>
                    <a:gd name="T19" fmla="*/ 126 h 213"/>
                    <a:gd name="T20" fmla="*/ 121 w 248"/>
                    <a:gd name="T21" fmla="*/ 116 h 213"/>
                    <a:gd name="T22" fmla="*/ 121 w 248"/>
                    <a:gd name="T23" fmla="*/ 106 h 213"/>
                    <a:gd name="T24" fmla="*/ 131 w 248"/>
                    <a:gd name="T25" fmla="*/ 101 h 213"/>
                    <a:gd name="T26" fmla="*/ 126 w 248"/>
                    <a:gd name="T27" fmla="*/ 101 h 213"/>
                    <a:gd name="T28" fmla="*/ 121 w 248"/>
                    <a:gd name="T29" fmla="*/ 96 h 213"/>
                    <a:gd name="T30" fmla="*/ 101 w 248"/>
                    <a:gd name="T31" fmla="*/ 96 h 213"/>
                    <a:gd name="T32" fmla="*/ 81 w 248"/>
                    <a:gd name="T33" fmla="*/ 106 h 213"/>
                    <a:gd name="T34" fmla="*/ 60 w 248"/>
                    <a:gd name="T35" fmla="*/ 106 h 213"/>
                    <a:gd name="T36" fmla="*/ 55 w 248"/>
                    <a:gd name="T37" fmla="*/ 116 h 213"/>
                    <a:gd name="T38" fmla="*/ 50 w 248"/>
                    <a:gd name="T39" fmla="*/ 126 h 213"/>
                    <a:gd name="T40" fmla="*/ 45 w 248"/>
                    <a:gd name="T41" fmla="*/ 132 h 213"/>
                    <a:gd name="T42" fmla="*/ 40 w 248"/>
                    <a:gd name="T43" fmla="*/ 132 h 213"/>
                    <a:gd name="T44" fmla="*/ 30 w 248"/>
                    <a:gd name="T45" fmla="*/ 126 h 213"/>
                    <a:gd name="T46" fmla="*/ 25 w 248"/>
                    <a:gd name="T47" fmla="*/ 126 h 213"/>
                    <a:gd name="T48" fmla="*/ 10 w 248"/>
                    <a:gd name="T49" fmla="*/ 126 h 213"/>
                    <a:gd name="T50" fmla="*/ 5 w 248"/>
                    <a:gd name="T51" fmla="*/ 132 h 213"/>
                    <a:gd name="T52" fmla="*/ 5 w 248"/>
                    <a:gd name="T53" fmla="*/ 126 h 213"/>
                    <a:gd name="T54" fmla="*/ 5 w 248"/>
                    <a:gd name="T55" fmla="*/ 121 h 213"/>
                    <a:gd name="T56" fmla="*/ 40 w 248"/>
                    <a:gd name="T57" fmla="*/ 91 h 213"/>
                    <a:gd name="T58" fmla="*/ 65 w 248"/>
                    <a:gd name="T59" fmla="*/ 76 h 213"/>
                    <a:gd name="T60" fmla="*/ 81 w 248"/>
                    <a:gd name="T61" fmla="*/ 61 h 213"/>
                    <a:gd name="T62" fmla="*/ 86 w 248"/>
                    <a:gd name="T63" fmla="*/ 40 h 213"/>
                    <a:gd name="T64" fmla="*/ 86 w 248"/>
                    <a:gd name="T65" fmla="*/ 40 h 213"/>
                    <a:gd name="T66" fmla="*/ 91 w 248"/>
                    <a:gd name="T67" fmla="*/ 35 h 213"/>
                    <a:gd name="T68" fmla="*/ 101 w 248"/>
                    <a:gd name="T69" fmla="*/ 25 h 213"/>
                    <a:gd name="T70" fmla="*/ 111 w 248"/>
                    <a:gd name="T71" fmla="*/ 15 h 213"/>
                    <a:gd name="T72" fmla="*/ 126 w 248"/>
                    <a:gd name="T73" fmla="*/ 5 h 213"/>
                    <a:gd name="T74" fmla="*/ 136 w 248"/>
                    <a:gd name="T75" fmla="*/ 5 h 213"/>
                    <a:gd name="T76" fmla="*/ 141 w 248"/>
                    <a:gd name="T77" fmla="*/ 5 h 213"/>
                    <a:gd name="T78" fmla="*/ 152 w 248"/>
                    <a:gd name="T79" fmla="*/ 0 h 213"/>
                    <a:gd name="T80" fmla="*/ 152 w 248"/>
                    <a:gd name="T81" fmla="*/ 35 h 213"/>
                    <a:gd name="T82" fmla="*/ 147 w 248"/>
                    <a:gd name="T83" fmla="*/ 51 h 213"/>
                    <a:gd name="T84" fmla="*/ 152 w 248"/>
                    <a:gd name="T85" fmla="*/ 61 h 213"/>
                    <a:gd name="T86" fmla="*/ 147 w 248"/>
                    <a:gd name="T87" fmla="*/ 76 h 213"/>
                    <a:gd name="T88" fmla="*/ 157 w 248"/>
                    <a:gd name="T89" fmla="*/ 76 h 213"/>
                    <a:gd name="T90" fmla="*/ 162 w 248"/>
                    <a:gd name="T91" fmla="*/ 76 h 213"/>
                    <a:gd name="T92" fmla="*/ 172 w 248"/>
                    <a:gd name="T93" fmla="*/ 86 h 213"/>
                    <a:gd name="T94" fmla="*/ 187 w 248"/>
                    <a:gd name="T95" fmla="*/ 91 h 213"/>
                    <a:gd name="T96" fmla="*/ 207 w 248"/>
                    <a:gd name="T97" fmla="*/ 81 h 213"/>
                    <a:gd name="T98" fmla="*/ 222 w 248"/>
                    <a:gd name="T99" fmla="*/ 81 h 213"/>
                    <a:gd name="T100" fmla="*/ 233 w 248"/>
                    <a:gd name="T101" fmla="*/ 91 h 213"/>
                    <a:gd name="T102" fmla="*/ 243 w 248"/>
                    <a:gd name="T103" fmla="*/ 86 h 213"/>
                    <a:gd name="T104" fmla="*/ 248 w 248"/>
                    <a:gd name="T105" fmla="*/ 91 h 213"/>
                    <a:gd name="T106" fmla="*/ 243 w 248"/>
                    <a:gd name="T107" fmla="*/ 106 h 213"/>
                    <a:gd name="T108" fmla="*/ 243 w 248"/>
                    <a:gd name="T109" fmla="*/ 111 h 213"/>
                    <a:gd name="T110" fmla="*/ 238 w 248"/>
                    <a:gd name="T111" fmla="*/ 132 h 213"/>
                    <a:gd name="T112" fmla="*/ 217 w 248"/>
                    <a:gd name="T113" fmla="*/ 137 h 213"/>
                    <a:gd name="T114" fmla="*/ 217 w 248"/>
                    <a:gd name="T115" fmla="*/ 162 h 213"/>
                    <a:gd name="T116" fmla="*/ 197 w 248"/>
                    <a:gd name="T117" fmla="*/ 177 h 213"/>
                    <a:gd name="T118" fmla="*/ 177 w 248"/>
                    <a:gd name="T119" fmla="*/ 177 h 213"/>
                    <a:gd name="T120" fmla="*/ 167 w 248"/>
                    <a:gd name="T121"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213">
                      <a:moveTo>
                        <a:pt x="152" y="207"/>
                      </a:moveTo>
                      <a:lnTo>
                        <a:pt x="152" y="207"/>
                      </a:lnTo>
                      <a:lnTo>
                        <a:pt x="152" y="213"/>
                      </a:lnTo>
                      <a:lnTo>
                        <a:pt x="147" y="213"/>
                      </a:lnTo>
                      <a:lnTo>
                        <a:pt x="147" y="207"/>
                      </a:lnTo>
                      <a:lnTo>
                        <a:pt x="141" y="207"/>
                      </a:lnTo>
                      <a:lnTo>
                        <a:pt x="131" y="213"/>
                      </a:lnTo>
                      <a:lnTo>
                        <a:pt x="126" y="213"/>
                      </a:lnTo>
                      <a:lnTo>
                        <a:pt x="126" y="213"/>
                      </a:lnTo>
                      <a:lnTo>
                        <a:pt x="116" y="197"/>
                      </a:lnTo>
                      <a:lnTo>
                        <a:pt x="116" y="192"/>
                      </a:lnTo>
                      <a:lnTo>
                        <a:pt x="116" y="187"/>
                      </a:lnTo>
                      <a:lnTo>
                        <a:pt x="121" y="177"/>
                      </a:lnTo>
                      <a:lnTo>
                        <a:pt x="121" y="172"/>
                      </a:lnTo>
                      <a:lnTo>
                        <a:pt x="126" y="172"/>
                      </a:lnTo>
                      <a:lnTo>
                        <a:pt x="126" y="172"/>
                      </a:lnTo>
                      <a:lnTo>
                        <a:pt x="126" y="167"/>
                      </a:lnTo>
                      <a:lnTo>
                        <a:pt x="131" y="167"/>
                      </a:lnTo>
                      <a:lnTo>
                        <a:pt x="131" y="167"/>
                      </a:lnTo>
                      <a:lnTo>
                        <a:pt x="131" y="162"/>
                      </a:lnTo>
                      <a:lnTo>
                        <a:pt x="141" y="157"/>
                      </a:lnTo>
                      <a:lnTo>
                        <a:pt x="141" y="157"/>
                      </a:lnTo>
                      <a:lnTo>
                        <a:pt x="136" y="157"/>
                      </a:lnTo>
                      <a:lnTo>
                        <a:pt x="136" y="157"/>
                      </a:lnTo>
                      <a:lnTo>
                        <a:pt x="131" y="157"/>
                      </a:lnTo>
                      <a:lnTo>
                        <a:pt x="116" y="142"/>
                      </a:lnTo>
                      <a:lnTo>
                        <a:pt x="116" y="132"/>
                      </a:lnTo>
                      <a:lnTo>
                        <a:pt x="116" y="132"/>
                      </a:lnTo>
                      <a:lnTo>
                        <a:pt x="116" y="126"/>
                      </a:lnTo>
                      <a:lnTo>
                        <a:pt x="116" y="126"/>
                      </a:lnTo>
                      <a:lnTo>
                        <a:pt x="121" y="126"/>
                      </a:lnTo>
                      <a:lnTo>
                        <a:pt x="121" y="121"/>
                      </a:lnTo>
                      <a:lnTo>
                        <a:pt x="121" y="116"/>
                      </a:lnTo>
                      <a:lnTo>
                        <a:pt x="116" y="116"/>
                      </a:lnTo>
                      <a:lnTo>
                        <a:pt x="116" y="111"/>
                      </a:lnTo>
                      <a:lnTo>
                        <a:pt x="121" y="106"/>
                      </a:lnTo>
                      <a:lnTo>
                        <a:pt x="121" y="106"/>
                      </a:lnTo>
                      <a:lnTo>
                        <a:pt x="131" y="101"/>
                      </a:lnTo>
                      <a:lnTo>
                        <a:pt x="131" y="101"/>
                      </a:lnTo>
                      <a:lnTo>
                        <a:pt x="131" y="96"/>
                      </a:lnTo>
                      <a:lnTo>
                        <a:pt x="131" y="96"/>
                      </a:lnTo>
                      <a:lnTo>
                        <a:pt x="126" y="101"/>
                      </a:lnTo>
                      <a:lnTo>
                        <a:pt x="126" y="101"/>
                      </a:lnTo>
                      <a:lnTo>
                        <a:pt x="121" y="101"/>
                      </a:lnTo>
                      <a:lnTo>
                        <a:pt x="121" y="96"/>
                      </a:lnTo>
                      <a:lnTo>
                        <a:pt x="116" y="101"/>
                      </a:lnTo>
                      <a:lnTo>
                        <a:pt x="111" y="101"/>
                      </a:lnTo>
                      <a:lnTo>
                        <a:pt x="101" y="96"/>
                      </a:lnTo>
                      <a:lnTo>
                        <a:pt x="86" y="101"/>
                      </a:lnTo>
                      <a:lnTo>
                        <a:pt x="86" y="101"/>
                      </a:lnTo>
                      <a:lnTo>
                        <a:pt x="81" y="106"/>
                      </a:lnTo>
                      <a:lnTo>
                        <a:pt x="71" y="106"/>
                      </a:lnTo>
                      <a:lnTo>
                        <a:pt x="65" y="106"/>
                      </a:lnTo>
                      <a:lnTo>
                        <a:pt x="60" y="106"/>
                      </a:lnTo>
                      <a:lnTo>
                        <a:pt x="55" y="116"/>
                      </a:lnTo>
                      <a:lnTo>
                        <a:pt x="55" y="116"/>
                      </a:lnTo>
                      <a:lnTo>
                        <a:pt x="55" y="116"/>
                      </a:lnTo>
                      <a:lnTo>
                        <a:pt x="50" y="121"/>
                      </a:lnTo>
                      <a:lnTo>
                        <a:pt x="50" y="121"/>
                      </a:lnTo>
                      <a:lnTo>
                        <a:pt x="50" y="126"/>
                      </a:lnTo>
                      <a:lnTo>
                        <a:pt x="50" y="132"/>
                      </a:lnTo>
                      <a:lnTo>
                        <a:pt x="50" y="132"/>
                      </a:lnTo>
                      <a:lnTo>
                        <a:pt x="45" y="132"/>
                      </a:lnTo>
                      <a:lnTo>
                        <a:pt x="45" y="132"/>
                      </a:lnTo>
                      <a:lnTo>
                        <a:pt x="45" y="132"/>
                      </a:lnTo>
                      <a:lnTo>
                        <a:pt x="40" y="132"/>
                      </a:lnTo>
                      <a:lnTo>
                        <a:pt x="35" y="126"/>
                      </a:lnTo>
                      <a:lnTo>
                        <a:pt x="35" y="126"/>
                      </a:lnTo>
                      <a:lnTo>
                        <a:pt x="30" y="126"/>
                      </a:lnTo>
                      <a:lnTo>
                        <a:pt x="30" y="126"/>
                      </a:lnTo>
                      <a:lnTo>
                        <a:pt x="30" y="126"/>
                      </a:lnTo>
                      <a:lnTo>
                        <a:pt x="25" y="126"/>
                      </a:lnTo>
                      <a:lnTo>
                        <a:pt x="25" y="126"/>
                      </a:lnTo>
                      <a:lnTo>
                        <a:pt x="20" y="132"/>
                      </a:lnTo>
                      <a:lnTo>
                        <a:pt x="10" y="126"/>
                      </a:lnTo>
                      <a:lnTo>
                        <a:pt x="10" y="132"/>
                      </a:lnTo>
                      <a:lnTo>
                        <a:pt x="5" y="132"/>
                      </a:lnTo>
                      <a:lnTo>
                        <a:pt x="5" y="132"/>
                      </a:lnTo>
                      <a:lnTo>
                        <a:pt x="0" y="132"/>
                      </a:lnTo>
                      <a:lnTo>
                        <a:pt x="5" y="126"/>
                      </a:lnTo>
                      <a:lnTo>
                        <a:pt x="5" y="126"/>
                      </a:lnTo>
                      <a:lnTo>
                        <a:pt x="5" y="126"/>
                      </a:lnTo>
                      <a:lnTo>
                        <a:pt x="5" y="126"/>
                      </a:lnTo>
                      <a:lnTo>
                        <a:pt x="5" y="121"/>
                      </a:lnTo>
                      <a:lnTo>
                        <a:pt x="35" y="91"/>
                      </a:lnTo>
                      <a:lnTo>
                        <a:pt x="35" y="91"/>
                      </a:lnTo>
                      <a:lnTo>
                        <a:pt x="40" y="91"/>
                      </a:lnTo>
                      <a:lnTo>
                        <a:pt x="45" y="91"/>
                      </a:lnTo>
                      <a:lnTo>
                        <a:pt x="45" y="86"/>
                      </a:lnTo>
                      <a:lnTo>
                        <a:pt x="65" y="76"/>
                      </a:lnTo>
                      <a:lnTo>
                        <a:pt x="65" y="71"/>
                      </a:lnTo>
                      <a:lnTo>
                        <a:pt x="81" y="66"/>
                      </a:lnTo>
                      <a:lnTo>
                        <a:pt x="81" y="61"/>
                      </a:lnTo>
                      <a:lnTo>
                        <a:pt x="81" y="56"/>
                      </a:lnTo>
                      <a:lnTo>
                        <a:pt x="86" y="40"/>
                      </a:lnTo>
                      <a:lnTo>
                        <a:pt x="86" y="40"/>
                      </a:lnTo>
                      <a:lnTo>
                        <a:pt x="86" y="35"/>
                      </a:lnTo>
                      <a:lnTo>
                        <a:pt x="86" y="40"/>
                      </a:lnTo>
                      <a:lnTo>
                        <a:pt x="86" y="40"/>
                      </a:lnTo>
                      <a:lnTo>
                        <a:pt x="86" y="40"/>
                      </a:lnTo>
                      <a:lnTo>
                        <a:pt x="91" y="40"/>
                      </a:lnTo>
                      <a:lnTo>
                        <a:pt x="91" y="35"/>
                      </a:lnTo>
                      <a:lnTo>
                        <a:pt x="91" y="35"/>
                      </a:lnTo>
                      <a:lnTo>
                        <a:pt x="101" y="25"/>
                      </a:lnTo>
                      <a:lnTo>
                        <a:pt x="101" y="25"/>
                      </a:lnTo>
                      <a:lnTo>
                        <a:pt x="106" y="25"/>
                      </a:lnTo>
                      <a:lnTo>
                        <a:pt x="106" y="20"/>
                      </a:lnTo>
                      <a:lnTo>
                        <a:pt x="111" y="15"/>
                      </a:lnTo>
                      <a:lnTo>
                        <a:pt x="116" y="10"/>
                      </a:lnTo>
                      <a:lnTo>
                        <a:pt x="121" y="5"/>
                      </a:lnTo>
                      <a:lnTo>
                        <a:pt x="126" y="5"/>
                      </a:lnTo>
                      <a:lnTo>
                        <a:pt x="131" y="5"/>
                      </a:lnTo>
                      <a:lnTo>
                        <a:pt x="131" y="5"/>
                      </a:lnTo>
                      <a:lnTo>
                        <a:pt x="136" y="5"/>
                      </a:lnTo>
                      <a:lnTo>
                        <a:pt x="136" y="5"/>
                      </a:lnTo>
                      <a:lnTo>
                        <a:pt x="136" y="5"/>
                      </a:lnTo>
                      <a:lnTo>
                        <a:pt x="141" y="5"/>
                      </a:lnTo>
                      <a:lnTo>
                        <a:pt x="147" y="0"/>
                      </a:lnTo>
                      <a:lnTo>
                        <a:pt x="147" y="0"/>
                      </a:lnTo>
                      <a:lnTo>
                        <a:pt x="152" y="0"/>
                      </a:lnTo>
                      <a:lnTo>
                        <a:pt x="162" y="15"/>
                      </a:lnTo>
                      <a:lnTo>
                        <a:pt x="157" y="30"/>
                      </a:lnTo>
                      <a:lnTo>
                        <a:pt x="152" y="35"/>
                      </a:lnTo>
                      <a:lnTo>
                        <a:pt x="147" y="40"/>
                      </a:lnTo>
                      <a:lnTo>
                        <a:pt x="147" y="45"/>
                      </a:lnTo>
                      <a:lnTo>
                        <a:pt x="147" y="51"/>
                      </a:lnTo>
                      <a:lnTo>
                        <a:pt x="147" y="56"/>
                      </a:lnTo>
                      <a:lnTo>
                        <a:pt x="152" y="56"/>
                      </a:lnTo>
                      <a:lnTo>
                        <a:pt x="152" y="61"/>
                      </a:lnTo>
                      <a:lnTo>
                        <a:pt x="152" y="66"/>
                      </a:lnTo>
                      <a:lnTo>
                        <a:pt x="147" y="71"/>
                      </a:lnTo>
                      <a:lnTo>
                        <a:pt x="147" y="76"/>
                      </a:lnTo>
                      <a:lnTo>
                        <a:pt x="147" y="76"/>
                      </a:lnTo>
                      <a:lnTo>
                        <a:pt x="152" y="76"/>
                      </a:lnTo>
                      <a:lnTo>
                        <a:pt x="157" y="76"/>
                      </a:lnTo>
                      <a:lnTo>
                        <a:pt x="157" y="76"/>
                      </a:lnTo>
                      <a:lnTo>
                        <a:pt x="162" y="76"/>
                      </a:lnTo>
                      <a:lnTo>
                        <a:pt x="162" y="76"/>
                      </a:lnTo>
                      <a:lnTo>
                        <a:pt x="167" y="76"/>
                      </a:lnTo>
                      <a:lnTo>
                        <a:pt x="167" y="81"/>
                      </a:lnTo>
                      <a:lnTo>
                        <a:pt x="172" y="86"/>
                      </a:lnTo>
                      <a:lnTo>
                        <a:pt x="177" y="96"/>
                      </a:lnTo>
                      <a:lnTo>
                        <a:pt x="182" y="96"/>
                      </a:lnTo>
                      <a:lnTo>
                        <a:pt x="187" y="91"/>
                      </a:lnTo>
                      <a:lnTo>
                        <a:pt x="197" y="91"/>
                      </a:lnTo>
                      <a:lnTo>
                        <a:pt x="202" y="86"/>
                      </a:lnTo>
                      <a:lnTo>
                        <a:pt x="207" y="81"/>
                      </a:lnTo>
                      <a:lnTo>
                        <a:pt x="217" y="76"/>
                      </a:lnTo>
                      <a:lnTo>
                        <a:pt x="217" y="76"/>
                      </a:lnTo>
                      <a:lnTo>
                        <a:pt x="222" y="81"/>
                      </a:lnTo>
                      <a:lnTo>
                        <a:pt x="217" y="86"/>
                      </a:lnTo>
                      <a:lnTo>
                        <a:pt x="222" y="91"/>
                      </a:lnTo>
                      <a:lnTo>
                        <a:pt x="233" y="91"/>
                      </a:lnTo>
                      <a:lnTo>
                        <a:pt x="238" y="91"/>
                      </a:lnTo>
                      <a:lnTo>
                        <a:pt x="243" y="86"/>
                      </a:lnTo>
                      <a:lnTo>
                        <a:pt x="243" y="86"/>
                      </a:lnTo>
                      <a:lnTo>
                        <a:pt x="248" y="86"/>
                      </a:lnTo>
                      <a:lnTo>
                        <a:pt x="248" y="91"/>
                      </a:lnTo>
                      <a:lnTo>
                        <a:pt x="248" y="91"/>
                      </a:lnTo>
                      <a:lnTo>
                        <a:pt x="238" y="101"/>
                      </a:lnTo>
                      <a:lnTo>
                        <a:pt x="243" y="106"/>
                      </a:lnTo>
                      <a:lnTo>
                        <a:pt x="243" y="106"/>
                      </a:lnTo>
                      <a:lnTo>
                        <a:pt x="243" y="106"/>
                      </a:lnTo>
                      <a:lnTo>
                        <a:pt x="243" y="111"/>
                      </a:lnTo>
                      <a:lnTo>
                        <a:pt x="243" y="111"/>
                      </a:lnTo>
                      <a:lnTo>
                        <a:pt x="238" y="121"/>
                      </a:lnTo>
                      <a:lnTo>
                        <a:pt x="238" y="126"/>
                      </a:lnTo>
                      <a:lnTo>
                        <a:pt x="238" y="132"/>
                      </a:lnTo>
                      <a:lnTo>
                        <a:pt x="228" y="132"/>
                      </a:lnTo>
                      <a:lnTo>
                        <a:pt x="217" y="132"/>
                      </a:lnTo>
                      <a:lnTo>
                        <a:pt x="217" y="137"/>
                      </a:lnTo>
                      <a:lnTo>
                        <a:pt x="217" y="142"/>
                      </a:lnTo>
                      <a:lnTo>
                        <a:pt x="217" y="152"/>
                      </a:lnTo>
                      <a:lnTo>
                        <a:pt x="217" y="162"/>
                      </a:lnTo>
                      <a:lnTo>
                        <a:pt x="212" y="172"/>
                      </a:lnTo>
                      <a:lnTo>
                        <a:pt x="202" y="172"/>
                      </a:lnTo>
                      <a:lnTo>
                        <a:pt x="197" y="177"/>
                      </a:lnTo>
                      <a:lnTo>
                        <a:pt x="187" y="177"/>
                      </a:lnTo>
                      <a:lnTo>
                        <a:pt x="182" y="177"/>
                      </a:lnTo>
                      <a:lnTo>
                        <a:pt x="177" y="177"/>
                      </a:lnTo>
                      <a:lnTo>
                        <a:pt x="167" y="187"/>
                      </a:lnTo>
                      <a:lnTo>
                        <a:pt x="172" y="187"/>
                      </a:lnTo>
                      <a:lnTo>
                        <a:pt x="167" y="197"/>
                      </a:lnTo>
                      <a:lnTo>
                        <a:pt x="162" y="202"/>
                      </a:lnTo>
                      <a:lnTo>
                        <a:pt x="152" y="207"/>
                      </a:lnTo>
                    </a:path>
                  </a:pathLst>
                </a:custGeom>
                <a:grpFill/>
                <a:ln w="3175" cap="rnd">
                  <a:noFill/>
                  <a:prstDash val="solid"/>
                  <a:miter lim="800000"/>
                  <a:headEnd/>
                  <a:tailEnd/>
                </a:ln>
              </p:spPr>
              <p:txBody>
                <a:bodyPr/>
                <a:lstStyle/>
                <a:p>
                  <a:endParaRPr lang="en-US"/>
                </a:p>
              </p:txBody>
            </p:sp>
            <p:sp>
              <p:nvSpPr>
                <p:cNvPr id="188" name="Freeform 174">
                  <a:extLst>
                    <a:ext uri="{FF2B5EF4-FFF2-40B4-BE49-F238E27FC236}">
                      <a16:creationId xmlns:a16="http://schemas.microsoft.com/office/drawing/2014/main" id="{5385EEBB-01B2-4C25-B669-6E97D3B52FED}"/>
                    </a:ext>
                  </a:extLst>
                </p:cNvPr>
                <p:cNvSpPr>
                  <a:spLocks/>
                </p:cNvSpPr>
                <p:nvPr/>
              </p:nvSpPr>
              <p:spPr bwMode="auto">
                <a:xfrm>
                  <a:off x="4873626" y="4275138"/>
                  <a:ext cx="55563" cy="57150"/>
                </a:xfrm>
                <a:custGeom>
                  <a:avLst/>
                  <a:gdLst>
                    <a:gd name="T0" fmla="*/ 15 w 35"/>
                    <a:gd name="T1" fmla="*/ 0 h 36"/>
                    <a:gd name="T2" fmla="*/ 15 w 35"/>
                    <a:gd name="T3" fmla="*/ 0 h 36"/>
                    <a:gd name="T4" fmla="*/ 25 w 35"/>
                    <a:gd name="T5" fmla="*/ 0 h 36"/>
                    <a:gd name="T6" fmla="*/ 25 w 35"/>
                    <a:gd name="T7" fmla="*/ 0 h 36"/>
                    <a:gd name="T8" fmla="*/ 30 w 35"/>
                    <a:gd name="T9" fmla="*/ 5 h 36"/>
                    <a:gd name="T10" fmla="*/ 30 w 35"/>
                    <a:gd name="T11" fmla="*/ 5 h 36"/>
                    <a:gd name="T12" fmla="*/ 30 w 35"/>
                    <a:gd name="T13" fmla="*/ 10 h 36"/>
                    <a:gd name="T14" fmla="*/ 35 w 35"/>
                    <a:gd name="T15" fmla="*/ 16 h 36"/>
                    <a:gd name="T16" fmla="*/ 35 w 35"/>
                    <a:gd name="T17" fmla="*/ 21 h 36"/>
                    <a:gd name="T18" fmla="*/ 35 w 35"/>
                    <a:gd name="T19" fmla="*/ 26 h 36"/>
                    <a:gd name="T20" fmla="*/ 35 w 35"/>
                    <a:gd name="T21" fmla="*/ 36 h 36"/>
                    <a:gd name="T22" fmla="*/ 30 w 35"/>
                    <a:gd name="T23" fmla="*/ 36 h 36"/>
                    <a:gd name="T24" fmla="*/ 30 w 35"/>
                    <a:gd name="T25" fmla="*/ 36 h 36"/>
                    <a:gd name="T26" fmla="*/ 25 w 35"/>
                    <a:gd name="T27" fmla="*/ 31 h 36"/>
                    <a:gd name="T28" fmla="*/ 20 w 35"/>
                    <a:gd name="T29" fmla="*/ 26 h 36"/>
                    <a:gd name="T30" fmla="*/ 15 w 35"/>
                    <a:gd name="T31" fmla="*/ 21 h 36"/>
                    <a:gd name="T32" fmla="*/ 10 w 35"/>
                    <a:gd name="T33" fmla="*/ 26 h 36"/>
                    <a:gd name="T34" fmla="*/ 10 w 35"/>
                    <a:gd name="T35" fmla="*/ 21 h 36"/>
                    <a:gd name="T36" fmla="*/ 5 w 35"/>
                    <a:gd name="T37" fmla="*/ 16 h 36"/>
                    <a:gd name="T38" fmla="*/ 5 w 35"/>
                    <a:gd name="T39" fmla="*/ 10 h 36"/>
                    <a:gd name="T40" fmla="*/ 0 w 35"/>
                    <a:gd name="T41" fmla="*/ 5 h 36"/>
                    <a:gd name="T42" fmla="*/ 0 w 35"/>
                    <a:gd name="T43" fmla="*/ 5 h 36"/>
                    <a:gd name="T44" fmla="*/ 0 w 35"/>
                    <a:gd name="T45" fmla="*/ 0 h 36"/>
                    <a:gd name="T46" fmla="*/ 5 w 35"/>
                    <a:gd name="T47" fmla="*/ 0 h 36"/>
                    <a:gd name="T48" fmla="*/ 15 w 35"/>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6">
                      <a:moveTo>
                        <a:pt x="15" y="0"/>
                      </a:moveTo>
                      <a:lnTo>
                        <a:pt x="15" y="0"/>
                      </a:lnTo>
                      <a:lnTo>
                        <a:pt x="25" y="0"/>
                      </a:lnTo>
                      <a:lnTo>
                        <a:pt x="25" y="0"/>
                      </a:lnTo>
                      <a:lnTo>
                        <a:pt x="30" y="5"/>
                      </a:lnTo>
                      <a:lnTo>
                        <a:pt x="30" y="5"/>
                      </a:lnTo>
                      <a:lnTo>
                        <a:pt x="30" y="10"/>
                      </a:lnTo>
                      <a:lnTo>
                        <a:pt x="35" y="16"/>
                      </a:lnTo>
                      <a:lnTo>
                        <a:pt x="35" y="21"/>
                      </a:lnTo>
                      <a:lnTo>
                        <a:pt x="35" y="26"/>
                      </a:lnTo>
                      <a:lnTo>
                        <a:pt x="35" y="36"/>
                      </a:lnTo>
                      <a:lnTo>
                        <a:pt x="30" y="36"/>
                      </a:lnTo>
                      <a:lnTo>
                        <a:pt x="30" y="36"/>
                      </a:lnTo>
                      <a:lnTo>
                        <a:pt x="25" y="31"/>
                      </a:lnTo>
                      <a:lnTo>
                        <a:pt x="20" y="26"/>
                      </a:lnTo>
                      <a:lnTo>
                        <a:pt x="15" y="21"/>
                      </a:lnTo>
                      <a:lnTo>
                        <a:pt x="10" y="26"/>
                      </a:lnTo>
                      <a:lnTo>
                        <a:pt x="10" y="21"/>
                      </a:lnTo>
                      <a:lnTo>
                        <a:pt x="5" y="16"/>
                      </a:lnTo>
                      <a:lnTo>
                        <a:pt x="5" y="10"/>
                      </a:lnTo>
                      <a:lnTo>
                        <a:pt x="0" y="5"/>
                      </a:lnTo>
                      <a:lnTo>
                        <a:pt x="0" y="5"/>
                      </a:lnTo>
                      <a:lnTo>
                        <a:pt x="0" y="0"/>
                      </a:lnTo>
                      <a:lnTo>
                        <a:pt x="5" y="0"/>
                      </a:lnTo>
                      <a:lnTo>
                        <a:pt x="15" y="0"/>
                      </a:lnTo>
                    </a:path>
                  </a:pathLst>
                </a:custGeom>
                <a:grpFill/>
                <a:ln w="3175" cap="rnd">
                  <a:noFill/>
                  <a:prstDash val="solid"/>
                  <a:miter lim="800000"/>
                  <a:headEnd/>
                  <a:tailEnd/>
                </a:ln>
              </p:spPr>
              <p:txBody>
                <a:bodyPr/>
                <a:lstStyle/>
                <a:p>
                  <a:endParaRPr lang="en-US"/>
                </a:p>
              </p:txBody>
            </p:sp>
            <p:sp>
              <p:nvSpPr>
                <p:cNvPr id="189" name="Freeform 175">
                  <a:extLst>
                    <a:ext uri="{FF2B5EF4-FFF2-40B4-BE49-F238E27FC236}">
                      <a16:creationId xmlns:a16="http://schemas.microsoft.com/office/drawing/2014/main" id="{485E65F9-2E15-4234-AB44-B32711A3171D}"/>
                    </a:ext>
                  </a:extLst>
                </p:cNvPr>
                <p:cNvSpPr>
                  <a:spLocks/>
                </p:cNvSpPr>
                <p:nvPr/>
              </p:nvSpPr>
              <p:spPr bwMode="auto">
                <a:xfrm>
                  <a:off x="4913314" y="4195763"/>
                  <a:ext cx="152400" cy="200025"/>
                </a:xfrm>
                <a:custGeom>
                  <a:avLst/>
                  <a:gdLst>
                    <a:gd name="T0" fmla="*/ 91 w 96"/>
                    <a:gd name="T1" fmla="*/ 50 h 126"/>
                    <a:gd name="T2" fmla="*/ 96 w 96"/>
                    <a:gd name="T3" fmla="*/ 50 h 126"/>
                    <a:gd name="T4" fmla="*/ 91 w 96"/>
                    <a:gd name="T5" fmla="*/ 60 h 126"/>
                    <a:gd name="T6" fmla="*/ 91 w 96"/>
                    <a:gd name="T7" fmla="*/ 66 h 126"/>
                    <a:gd name="T8" fmla="*/ 91 w 96"/>
                    <a:gd name="T9" fmla="*/ 71 h 126"/>
                    <a:gd name="T10" fmla="*/ 91 w 96"/>
                    <a:gd name="T11" fmla="*/ 76 h 126"/>
                    <a:gd name="T12" fmla="*/ 91 w 96"/>
                    <a:gd name="T13" fmla="*/ 81 h 126"/>
                    <a:gd name="T14" fmla="*/ 86 w 96"/>
                    <a:gd name="T15" fmla="*/ 81 h 126"/>
                    <a:gd name="T16" fmla="*/ 91 w 96"/>
                    <a:gd name="T17" fmla="*/ 86 h 126"/>
                    <a:gd name="T18" fmla="*/ 91 w 96"/>
                    <a:gd name="T19" fmla="*/ 96 h 126"/>
                    <a:gd name="T20" fmla="*/ 91 w 96"/>
                    <a:gd name="T21" fmla="*/ 96 h 126"/>
                    <a:gd name="T22" fmla="*/ 86 w 96"/>
                    <a:gd name="T23" fmla="*/ 101 h 126"/>
                    <a:gd name="T24" fmla="*/ 86 w 96"/>
                    <a:gd name="T25" fmla="*/ 101 h 126"/>
                    <a:gd name="T26" fmla="*/ 91 w 96"/>
                    <a:gd name="T27" fmla="*/ 106 h 126"/>
                    <a:gd name="T28" fmla="*/ 91 w 96"/>
                    <a:gd name="T29" fmla="*/ 111 h 126"/>
                    <a:gd name="T30" fmla="*/ 81 w 96"/>
                    <a:gd name="T31" fmla="*/ 121 h 126"/>
                    <a:gd name="T32" fmla="*/ 66 w 96"/>
                    <a:gd name="T33" fmla="*/ 126 h 126"/>
                    <a:gd name="T34" fmla="*/ 56 w 96"/>
                    <a:gd name="T35" fmla="*/ 121 h 126"/>
                    <a:gd name="T36" fmla="*/ 61 w 96"/>
                    <a:gd name="T37" fmla="*/ 116 h 126"/>
                    <a:gd name="T38" fmla="*/ 66 w 96"/>
                    <a:gd name="T39" fmla="*/ 106 h 126"/>
                    <a:gd name="T40" fmla="*/ 61 w 96"/>
                    <a:gd name="T41" fmla="*/ 101 h 126"/>
                    <a:gd name="T42" fmla="*/ 46 w 96"/>
                    <a:gd name="T43" fmla="*/ 111 h 126"/>
                    <a:gd name="T44" fmla="*/ 41 w 96"/>
                    <a:gd name="T45" fmla="*/ 106 h 126"/>
                    <a:gd name="T46" fmla="*/ 36 w 96"/>
                    <a:gd name="T47" fmla="*/ 106 h 126"/>
                    <a:gd name="T48" fmla="*/ 31 w 96"/>
                    <a:gd name="T49" fmla="*/ 96 h 126"/>
                    <a:gd name="T50" fmla="*/ 31 w 96"/>
                    <a:gd name="T51" fmla="*/ 86 h 126"/>
                    <a:gd name="T52" fmla="*/ 26 w 96"/>
                    <a:gd name="T53" fmla="*/ 81 h 126"/>
                    <a:gd name="T54" fmla="*/ 21 w 96"/>
                    <a:gd name="T55" fmla="*/ 76 h 126"/>
                    <a:gd name="T56" fmla="*/ 21 w 96"/>
                    <a:gd name="T57" fmla="*/ 60 h 126"/>
                    <a:gd name="T58" fmla="*/ 10 w 96"/>
                    <a:gd name="T59" fmla="*/ 55 h 126"/>
                    <a:gd name="T60" fmla="*/ 5 w 96"/>
                    <a:gd name="T61" fmla="*/ 55 h 126"/>
                    <a:gd name="T62" fmla="*/ 5 w 96"/>
                    <a:gd name="T63" fmla="*/ 50 h 126"/>
                    <a:gd name="T64" fmla="*/ 15 w 96"/>
                    <a:gd name="T65" fmla="*/ 45 h 126"/>
                    <a:gd name="T66" fmla="*/ 21 w 96"/>
                    <a:gd name="T67" fmla="*/ 35 h 126"/>
                    <a:gd name="T68" fmla="*/ 21 w 96"/>
                    <a:gd name="T69" fmla="*/ 15 h 126"/>
                    <a:gd name="T70" fmla="*/ 21 w 96"/>
                    <a:gd name="T71" fmla="*/ 5 h 126"/>
                    <a:gd name="T72" fmla="*/ 26 w 96"/>
                    <a:gd name="T73" fmla="*/ 5 h 126"/>
                    <a:gd name="T74" fmla="*/ 31 w 96"/>
                    <a:gd name="T75" fmla="*/ 10 h 126"/>
                    <a:gd name="T76" fmla="*/ 31 w 96"/>
                    <a:gd name="T77" fmla="*/ 15 h 126"/>
                    <a:gd name="T78" fmla="*/ 36 w 96"/>
                    <a:gd name="T79" fmla="*/ 15 h 126"/>
                    <a:gd name="T80" fmla="*/ 36 w 96"/>
                    <a:gd name="T81" fmla="*/ 20 h 126"/>
                    <a:gd name="T82" fmla="*/ 41 w 96"/>
                    <a:gd name="T83" fmla="*/ 25 h 126"/>
                    <a:gd name="T84" fmla="*/ 46 w 96"/>
                    <a:gd name="T85" fmla="*/ 20 h 126"/>
                    <a:gd name="T86" fmla="*/ 51 w 96"/>
                    <a:gd name="T87" fmla="*/ 20 h 126"/>
                    <a:gd name="T88" fmla="*/ 71 w 96"/>
                    <a:gd name="T89" fmla="*/ 35 h 126"/>
                    <a:gd name="T90" fmla="*/ 76 w 96"/>
                    <a:gd name="T91" fmla="*/ 40 h 126"/>
                    <a:gd name="T92" fmla="*/ 76 w 96"/>
                    <a:gd name="T93" fmla="*/ 40 h 126"/>
                    <a:gd name="T94" fmla="*/ 81 w 96"/>
                    <a:gd name="T95" fmla="*/ 45 h 126"/>
                    <a:gd name="T96" fmla="*/ 81 w 96"/>
                    <a:gd name="T97" fmla="*/ 45 h 126"/>
                    <a:gd name="T98" fmla="*/ 86 w 96"/>
                    <a:gd name="T99" fmla="*/ 45 h 126"/>
                    <a:gd name="T100" fmla="*/ 91 w 96"/>
                    <a:gd name="T101"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6">
                      <a:moveTo>
                        <a:pt x="91" y="50"/>
                      </a:moveTo>
                      <a:lnTo>
                        <a:pt x="91" y="50"/>
                      </a:lnTo>
                      <a:lnTo>
                        <a:pt x="96" y="50"/>
                      </a:lnTo>
                      <a:lnTo>
                        <a:pt x="96" y="50"/>
                      </a:lnTo>
                      <a:lnTo>
                        <a:pt x="96" y="55"/>
                      </a:lnTo>
                      <a:lnTo>
                        <a:pt x="91" y="60"/>
                      </a:lnTo>
                      <a:lnTo>
                        <a:pt x="91" y="66"/>
                      </a:lnTo>
                      <a:lnTo>
                        <a:pt x="91" y="66"/>
                      </a:lnTo>
                      <a:lnTo>
                        <a:pt x="91" y="71"/>
                      </a:lnTo>
                      <a:lnTo>
                        <a:pt x="91" y="71"/>
                      </a:lnTo>
                      <a:lnTo>
                        <a:pt x="91" y="76"/>
                      </a:lnTo>
                      <a:lnTo>
                        <a:pt x="91" y="76"/>
                      </a:lnTo>
                      <a:lnTo>
                        <a:pt x="91" y="76"/>
                      </a:lnTo>
                      <a:lnTo>
                        <a:pt x="91" y="81"/>
                      </a:lnTo>
                      <a:lnTo>
                        <a:pt x="86" y="81"/>
                      </a:lnTo>
                      <a:lnTo>
                        <a:pt x="86" y="81"/>
                      </a:lnTo>
                      <a:lnTo>
                        <a:pt x="86" y="81"/>
                      </a:lnTo>
                      <a:lnTo>
                        <a:pt x="91" y="86"/>
                      </a:lnTo>
                      <a:lnTo>
                        <a:pt x="91" y="91"/>
                      </a:lnTo>
                      <a:lnTo>
                        <a:pt x="91" y="96"/>
                      </a:lnTo>
                      <a:lnTo>
                        <a:pt x="91" y="96"/>
                      </a:lnTo>
                      <a:lnTo>
                        <a:pt x="91" y="96"/>
                      </a:lnTo>
                      <a:lnTo>
                        <a:pt x="91" y="96"/>
                      </a:lnTo>
                      <a:lnTo>
                        <a:pt x="86" y="101"/>
                      </a:lnTo>
                      <a:lnTo>
                        <a:pt x="86" y="101"/>
                      </a:lnTo>
                      <a:lnTo>
                        <a:pt x="86" y="101"/>
                      </a:lnTo>
                      <a:lnTo>
                        <a:pt x="86" y="101"/>
                      </a:lnTo>
                      <a:lnTo>
                        <a:pt x="91" y="106"/>
                      </a:lnTo>
                      <a:lnTo>
                        <a:pt x="91" y="106"/>
                      </a:lnTo>
                      <a:lnTo>
                        <a:pt x="91" y="111"/>
                      </a:lnTo>
                      <a:lnTo>
                        <a:pt x="86" y="121"/>
                      </a:lnTo>
                      <a:lnTo>
                        <a:pt x="81" y="121"/>
                      </a:lnTo>
                      <a:lnTo>
                        <a:pt x="71" y="126"/>
                      </a:lnTo>
                      <a:lnTo>
                        <a:pt x="66" y="126"/>
                      </a:lnTo>
                      <a:lnTo>
                        <a:pt x="56" y="126"/>
                      </a:lnTo>
                      <a:lnTo>
                        <a:pt x="56" y="121"/>
                      </a:lnTo>
                      <a:lnTo>
                        <a:pt x="56" y="121"/>
                      </a:lnTo>
                      <a:lnTo>
                        <a:pt x="61" y="116"/>
                      </a:lnTo>
                      <a:lnTo>
                        <a:pt x="66" y="111"/>
                      </a:lnTo>
                      <a:lnTo>
                        <a:pt x="66" y="106"/>
                      </a:lnTo>
                      <a:lnTo>
                        <a:pt x="66" y="106"/>
                      </a:lnTo>
                      <a:lnTo>
                        <a:pt x="61" y="101"/>
                      </a:lnTo>
                      <a:lnTo>
                        <a:pt x="61" y="101"/>
                      </a:lnTo>
                      <a:lnTo>
                        <a:pt x="46" y="111"/>
                      </a:lnTo>
                      <a:lnTo>
                        <a:pt x="41" y="111"/>
                      </a:lnTo>
                      <a:lnTo>
                        <a:pt x="41" y="106"/>
                      </a:lnTo>
                      <a:lnTo>
                        <a:pt x="36" y="106"/>
                      </a:lnTo>
                      <a:lnTo>
                        <a:pt x="36" y="106"/>
                      </a:lnTo>
                      <a:lnTo>
                        <a:pt x="31" y="106"/>
                      </a:lnTo>
                      <a:lnTo>
                        <a:pt x="31" y="96"/>
                      </a:lnTo>
                      <a:lnTo>
                        <a:pt x="31" y="86"/>
                      </a:lnTo>
                      <a:lnTo>
                        <a:pt x="31" y="86"/>
                      </a:lnTo>
                      <a:lnTo>
                        <a:pt x="31" y="81"/>
                      </a:lnTo>
                      <a:lnTo>
                        <a:pt x="26" y="81"/>
                      </a:lnTo>
                      <a:lnTo>
                        <a:pt x="26" y="76"/>
                      </a:lnTo>
                      <a:lnTo>
                        <a:pt x="21" y="76"/>
                      </a:lnTo>
                      <a:lnTo>
                        <a:pt x="21" y="66"/>
                      </a:lnTo>
                      <a:lnTo>
                        <a:pt x="21" y="60"/>
                      </a:lnTo>
                      <a:lnTo>
                        <a:pt x="15" y="55"/>
                      </a:lnTo>
                      <a:lnTo>
                        <a:pt x="10" y="55"/>
                      </a:lnTo>
                      <a:lnTo>
                        <a:pt x="5" y="55"/>
                      </a:lnTo>
                      <a:lnTo>
                        <a:pt x="5" y="55"/>
                      </a:lnTo>
                      <a:lnTo>
                        <a:pt x="0" y="50"/>
                      </a:lnTo>
                      <a:lnTo>
                        <a:pt x="5" y="50"/>
                      </a:lnTo>
                      <a:lnTo>
                        <a:pt x="10" y="45"/>
                      </a:lnTo>
                      <a:lnTo>
                        <a:pt x="15" y="45"/>
                      </a:lnTo>
                      <a:lnTo>
                        <a:pt x="15" y="40"/>
                      </a:lnTo>
                      <a:lnTo>
                        <a:pt x="21" y="35"/>
                      </a:lnTo>
                      <a:lnTo>
                        <a:pt x="26" y="30"/>
                      </a:lnTo>
                      <a:lnTo>
                        <a:pt x="21" y="15"/>
                      </a:lnTo>
                      <a:lnTo>
                        <a:pt x="21" y="10"/>
                      </a:lnTo>
                      <a:lnTo>
                        <a:pt x="21" y="5"/>
                      </a:lnTo>
                      <a:lnTo>
                        <a:pt x="21" y="0"/>
                      </a:lnTo>
                      <a:lnTo>
                        <a:pt x="26" y="5"/>
                      </a:lnTo>
                      <a:lnTo>
                        <a:pt x="31" y="10"/>
                      </a:lnTo>
                      <a:lnTo>
                        <a:pt x="31" y="10"/>
                      </a:lnTo>
                      <a:lnTo>
                        <a:pt x="31" y="15"/>
                      </a:lnTo>
                      <a:lnTo>
                        <a:pt x="31" y="15"/>
                      </a:lnTo>
                      <a:lnTo>
                        <a:pt x="31" y="15"/>
                      </a:lnTo>
                      <a:lnTo>
                        <a:pt x="36" y="15"/>
                      </a:lnTo>
                      <a:lnTo>
                        <a:pt x="36" y="20"/>
                      </a:lnTo>
                      <a:lnTo>
                        <a:pt x="36" y="20"/>
                      </a:lnTo>
                      <a:lnTo>
                        <a:pt x="41" y="25"/>
                      </a:lnTo>
                      <a:lnTo>
                        <a:pt x="41" y="25"/>
                      </a:lnTo>
                      <a:lnTo>
                        <a:pt x="41" y="25"/>
                      </a:lnTo>
                      <a:lnTo>
                        <a:pt x="46" y="20"/>
                      </a:lnTo>
                      <a:lnTo>
                        <a:pt x="51" y="20"/>
                      </a:lnTo>
                      <a:lnTo>
                        <a:pt x="51" y="20"/>
                      </a:lnTo>
                      <a:lnTo>
                        <a:pt x="56" y="20"/>
                      </a:lnTo>
                      <a:lnTo>
                        <a:pt x="71" y="35"/>
                      </a:lnTo>
                      <a:lnTo>
                        <a:pt x="76" y="35"/>
                      </a:lnTo>
                      <a:lnTo>
                        <a:pt x="76" y="40"/>
                      </a:lnTo>
                      <a:lnTo>
                        <a:pt x="76" y="40"/>
                      </a:lnTo>
                      <a:lnTo>
                        <a:pt x="76" y="40"/>
                      </a:lnTo>
                      <a:lnTo>
                        <a:pt x="76" y="45"/>
                      </a:lnTo>
                      <a:lnTo>
                        <a:pt x="81" y="45"/>
                      </a:lnTo>
                      <a:lnTo>
                        <a:pt x="81" y="45"/>
                      </a:lnTo>
                      <a:lnTo>
                        <a:pt x="81" y="45"/>
                      </a:lnTo>
                      <a:lnTo>
                        <a:pt x="86" y="45"/>
                      </a:lnTo>
                      <a:lnTo>
                        <a:pt x="86" y="45"/>
                      </a:lnTo>
                      <a:lnTo>
                        <a:pt x="86" y="45"/>
                      </a:lnTo>
                      <a:lnTo>
                        <a:pt x="91" y="50"/>
                      </a:lnTo>
                      <a:lnTo>
                        <a:pt x="91" y="50"/>
                      </a:lnTo>
                    </a:path>
                  </a:pathLst>
                </a:custGeom>
                <a:grpFill/>
                <a:ln w="3175" cap="rnd">
                  <a:noFill/>
                  <a:prstDash val="solid"/>
                  <a:miter lim="800000"/>
                  <a:headEnd/>
                  <a:tailEnd/>
                </a:ln>
              </p:spPr>
              <p:txBody>
                <a:bodyPr/>
                <a:lstStyle/>
                <a:p>
                  <a:endParaRPr lang="en-US"/>
                </a:p>
              </p:txBody>
            </p:sp>
            <p:sp>
              <p:nvSpPr>
                <p:cNvPr id="190" name="Freeform 176">
                  <a:extLst>
                    <a:ext uri="{FF2B5EF4-FFF2-40B4-BE49-F238E27FC236}">
                      <a16:creationId xmlns:a16="http://schemas.microsoft.com/office/drawing/2014/main" id="{EB3D6099-834E-4830-A39B-08F2E4A35005}"/>
                    </a:ext>
                  </a:extLst>
                </p:cNvPr>
                <p:cNvSpPr>
                  <a:spLocks/>
                </p:cNvSpPr>
                <p:nvPr/>
              </p:nvSpPr>
              <p:spPr bwMode="auto">
                <a:xfrm>
                  <a:off x="4921251" y="4356100"/>
                  <a:ext cx="96838" cy="63500"/>
                </a:xfrm>
                <a:custGeom>
                  <a:avLst/>
                  <a:gdLst>
                    <a:gd name="T0" fmla="*/ 51 w 61"/>
                    <a:gd name="T1" fmla="*/ 20 h 40"/>
                    <a:gd name="T2" fmla="*/ 51 w 61"/>
                    <a:gd name="T3" fmla="*/ 20 h 40"/>
                    <a:gd name="T4" fmla="*/ 51 w 61"/>
                    <a:gd name="T5" fmla="*/ 25 h 40"/>
                    <a:gd name="T6" fmla="*/ 61 w 61"/>
                    <a:gd name="T7" fmla="*/ 25 h 40"/>
                    <a:gd name="T8" fmla="*/ 56 w 61"/>
                    <a:gd name="T9" fmla="*/ 30 h 40"/>
                    <a:gd name="T10" fmla="*/ 46 w 61"/>
                    <a:gd name="T11" fmla="*/ 30 h 40"/>
                    <a:gd name="T12" fmla="*/ 31 w 61"/>
                    <a:gd name="T13" fmla="*/ 35 h 40"/>
                    <a:gd name="T14" fmla="*/ 31 w 61"/>
                    <a:gd name="T15" fmla="*/ 30 h 40"/>
                    <a:gd name="T16" fmla="*/ 31 w 61"/>
                    <a:gd name="T17" fmla="*/ 30 h 40"/>
                    <a:gd name="T18" fmla="*/ 26 w 61"/>
                    <a:gd name="T19" fmla="*/ 25 h 40"/>
                    <a:gd name="T20" fmla="*/ 26 w 61"/>
                    <a:gd name="T21" fmla="*/ 25 h 40"/>
                    <a:gd name="T22" fmla="*/ 26 w 61"/>
                    <a:gd name="T23" fmla="*/ 30 h 40"/>
                    <a:gd name="T24" fmla="*/ 21 w 61"/>
                    <a:gd name="T25" fmla="*/ 35 h 40"/>
                    <a:gd name="T26" fmla="*/ 21 w 61"/>
                    <a:gd name="T27" fmla="*/ 35 h 40"/>
                    <a:gd name="T28" fmla="*/ 5 w 61"/>
                    <a:gd name="T29" fmla="*/ 40 h 40"/>
                    <a:gd name="T30" fmla="*/ 5 w 61"/>
                    <a:gd name="T31" fmla="*/ 40 h 40"/>
                    <a:gd name="T32" fmla="*/ 5 w 61"/>
                    <a:gd name="T33" fmla="*/ 40 h 40"/>
                    <a:gd name="T34" fmla="*/ 10 w 61"/>
                    <a:gd name="T35" fmla="*/ 40 h 40"/>
                    <a:gd name="T36" fmla="*/ 10 w 61"/>
                    <a:gd name="T37" fmla="*/ 35 h 40"/>
                    <a:gd name="T38" fmla="*/ 5 w 61"/>
                    <a:gd name="T39" fmla="*/ 35 h 40"/>
                    <a:gd name="T40" fmla="*/ 0 w 61"/>
                    <a:gd name="T41" fmla="*/ 30 h 40"/>
                    <a:gd name="T42" fmla="*/ 5 w 61"/>
                    <a:gd name="T43" fmla="*/ 25 h 40"/>
                    <a:gd name="T44" fmla="*/ 0 w 61"/>
                    <a:gd name="T45" fmla="*/ 20 h 40"/>
                    <a:gd name="T46" fmla="*/ 0 w 61"/>
                    <a:gd name="T47" fmla="*/ 20 h 40"/>
                    <a:gd name="T48" fmla="*/ 0 w 61"/>
                    <a:gd name="T49" fmla="*/ 20 h 40"/>
                    <a:gd name="T50" fmla="*/ 10 w 61"/>
                    <a:gd name="T51" fmla="*/ 15 h 40"/>
                    <a:gd name="T52" fmla="*/ 16 w 61"/>
                    <a:gd name="T53" fmla="*/ 15 h 40"/>
                    <a:gd name="T54" fmla="*/ 26 w 61"/>
                    <a:gd name="T55" fmla="*/ 10 h 40"/>
                    <a:gd name="T56" fmla="*/ 31 w 61"/>
                    <a:gd name="T57" fmla="*/ 5 h 40"/>
                    <a:gd name="T58" fmla="*/ 31 w 61"/>
                    <a:gd name="T59" fmla="*/ 5 h 40"/>
                    <a:gd name="T60" fmla="*/ 36 w 61"/>
                    <a:gd name="T61" fmla="*/ 5 h 40"/>
                    <a:gd name="T62" fmla="*/ 36 w 61"/>
                    <a:gd name="T63" fmla="*/ 10 h 40"/>
                    <a:gd name="T64" fmla="*/ 41 w 61"/>
                    <a:gd name="T65" fmla="*/ 10 h 40"/>
                    <a:gd name="T66" fmla="*/ 56 w 61"/>
                    <a:gd name="T67" fmla="*/ 0 h 40"/>
                    <a:gd name="T68" fmla="*/ 56 w 61"/>
                    <a:gd name="T69" fmla="*/ 0 h 40"/>
                    <a:gd name="T70" fmla="*/ 61 w 61"/>
                    <a:gd name="T71" fmla="*/ 5 h 40"/>
                    <a:gd name="T72" fmla="*/ 61 w 61"/>
                    <a:gd name="T73" fmla="*/ 5 h 40"/>
                    <a:gd name="T74" fmla="*/ 61 w 61"/>
                    <a:gd name="T75" fmla="*/ 10 h 40"/>
                    <a:gd name="T76" fmla="*/ 56 w 61"/>
                    <a:gd name="T77" fmla="*/ 15 h 40"/>
                    <a:gd name="T78" fmla="*/ 51 w 61"/>
                    <a:gd name="T79" fmla="*/ 20 h 40"/>
                    <a:gd name="T80" fmla="*/ 51 w 61"/>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40">
                      <a:moveTo>
                        <a:pt x="51" y="20"/>
                      </a:moveTo>
                      <a:lnTo>
                        <a:pt x="51" y="20"/>
                      </a:lnTo>
                      <a:lnTo>
                        <a:pt x="51" y="25"/>
                      </a:lnTo>
                      <a:lnTo>
                        <a:pt x="61" y="25"/>
                      </a:lnTo>
                      <a:lnTo>
                        <a:pt x="56" y="30"/>
                      </a:lnTo>
                      <a:lnTo>
                        <a:pt x="46" y="30"/>
                      </a:lnTo>
                      <a:lnTo>
                        <a:pt x="31" y="35"/>
                      </a:lnTo>
                      <a:lnTo>
                        <a:pt x="31" y="30"/>
                      </a:lnTo>
                      <a:lnTo>
                        <a:pt x="31" y="30"/>
                      </a:lnTo>
                      <a:lnTo>
                        <a:pt x="26" y="25"/>
                      </a:lnTo>
                      <a:lnTo>
                        <a:pt x="26" y="25"/>
                      </a:lnTo>
                      <a:lnTo>
                        <a:pt x="26" y="30"/>
                      </a:lnTo>
                      <a:lnTo>
                        <a:pt x="21" y="35"/>
                      </a:lnTo>
                      <a:lnTo>
                        <a:pt x="21" y="35"/>
                      </a:lnTo>
                      <a:lnTo>
                        <a:pt x="5" y="40"/>
                      </a:lnTo>
                      <a:lnTo>
                        <a:pt x="5" y="40"/>
                      </a:lnTo>
                      <a:lnTo>
                        <a:pt x="5" y="40"/>
                      </a:lnTo>
                      <a:lnTo>
                        <a:pt x="10" y="40"/>
                      </a:lnTo>
                      <a:lnTo>
                        <a:pt x="10" y="35"/>
                      </a:lnTo>
                      <a:lnTo>
                        <a:pt x="5" y="35"/>
                      </a:lnTo>
                      <a:lnTo>
                        <a:pt x="0" y="30"/>
                      </a:lnTo>
                      <a:lnTo>
                        <a:pt x="5" y="25"/>
                      </a:lnTo>
                      <a:lnTo>
                        <a:pt x="0" y="20"/>
                      </a:lnTo>
                      <a:lnTo>
                        <a:pt x="0" y="20"/>
                      </a:lnTo>
                      <a:lnTo>
                        <a:pt x="0" y="20"/>
                      </a:lnTo>
                      <a:lnTo>
                        <a:pt x="10" y="15"/>
                      </a:lnTo>
                      <a:lnTo>
                        <a:pt x="16" y="15"/>
                      </a:lnTo>
                      <a:lnTo>
                        <a:pt x="26" y="10"/>
                      </a:lnTo>
                      <a:lnTo>
                        <a:pt x="31" y="5"/>
                      </a:lnTo>
                      <a:lnTo>
                        <a:pt x="31" y="5"/>
                      </a:lnTo>
                      <a:lnTo>
                        <a:pt x="36" y="5"/>
                      </a:lnTo>
                      <a:lnTo>
                        <a:pt x="36" y="10"/>
                      </a:lnTo>
                      <a:lnTo>
                        <a:pt x="41" y="10"/>
                      </a:lnTo>
                      <a:lnTo>
                        <a:pt x="56" y="0"/>
                      </a:lnTo>
                      <a:lnTo>
                        <a:pt x="56" y="0"/>
                      </a:lnTo>
                      <a:lnTo>
                        <a:pt x="61" y="5"/>
                      </a:lnTo>
                      <a:lnTo>
                        <a:pt x="61" y="5"/>
                      </a:lnTo>
                      <a:lnTo>
                        <a:pt x="61" y="10"/>
                      </a:lnTo>
                      <a:lnTo>
                        <a:pt x="56" y="15"/>
                      </a:lnTo>
                      <a:lnTo>
                        <a:pt x="51" y="20"/>
                      </a:lnTo>
                      <a:lnTo>
                        <a:pt x="51" y="20"/>
                      </a:lnTo>
                    </a:path>
                  </a:pathLst>
                </a:custGeom>
                <a:grpFill/>
                <a:ln w="3175" cap="rnd">
                  <a:noFill/>
                  <a:prstDash val="solid"/>
                  <a:miter lim="800000"/>
                  <a:headEnd/>
                  <a:tailEnd/>
                </a:ln>
              </p:spPr>
              <p:txBody>
                <a:bodyPr/>
                <a:lstStyle/>
                <a:p>
                  <a:endParaRPr lang="en-US"/>
                </a:p>
              </p:txBody>
            </p:sp>
            <p:sp>
              <p:nvSpPr>
                <p:cNvPr id="191" name="Freeform 177">
                  <a:extLst>
                    <a:ext uri="{FF2B5EF4-FFF2-40B4-BE49-F238E27FC236}">
                      <a16:creationId xmlns:a16="http://schemas.microsoft.com/office/drawing/2014/main" id="{FD737B9C-BEE0-4DC7-B4CD-4BC3F7652270}"/>
                    </a:ext>
                  </a:extLst>
                </p:cNvPr>
                <p:cNvSpPr>
                  <a:spLocks/>
                </p:cNvSpPr>
                <p:nvPr/>
              </p:nvSpPr>
              <p:spPr bwMode="auto">
                <a:xfrm>
                  <a:off x="4921251" y="4283075"/>
                  <a:ext cx="49213" cy="96838"/>
                </a:xfrm>
                <a:custGeom>
                  <a:avLst/>
                  <a:gdLst>
                    <a:gd name="T0" fmla="*/ 5 w 31"/>
                    <a:gd name="T1" fmla="*/ 11 h 61"/>
                    <a:gd name="T2" fmla="*/ 5 w 31"/>
                    <a:gd name="T3" fmla="*/ 11 h 61"/>
                    <a:gd name="T4" fmla="*/ 0 w 31"/>
                    <a:gd name="T5" fmla="*/ 5 h 61"/>
                    <a:gd name="T6" fmla="*/ 0 w 31"/>
                    <a:gd name="T7" fmla="*/ 0 h 61"/>
                    <a:gd name="T8" fmla="*/ 5 w 31"/>
                    <a:gd name="T9" fmla="*/ 0 h 61"/>
                    <a:gd name="T10" fmla="*/ 10 w 31"/>
                    <a:gd name="T11" fmla="*/ 0 h 61"/>
                    <a:gd name="T12" fmla="*/ 16 w 31"/>
                    <a:gd name="T13" fmla="*/ 5 h 61"/>
                    <a:gd name="T14" fmla="*/ 16 w 31"/>
                    <a:gd name="T15" fmla="*/ 11 h 61"/>
                    <a:gd name="T16" fmla="*/ 16 w 31"/>
                    <a:gd name="T17" fmla="*/ 21 h 61"/>
                    <a:gd name="T18" fmla="*/ 21 w 31"/>
                    <a:gd name="T19" fmla="*/ 21 h 61"/>
                    <a:gd name="T20" fmla="*/ 21 w 31"/>
                    <a:gd name="T21" fmla="*/ 26 h 61"/>
                    <a:gd name="T22" fmla="*/ 26 w 31"/>
                    <a:gd name="T23" fmla="*/ 26 h 61"/>
                    <a:gd name="T24" fmla="*/ 26 w 31"/>
                    <a:gd name="T25" fmla="*/ 31 h 61"/>
                    <a:gd name="T26" fmla="*/ 26 w 31"/>
                    <a:gd name="T27" fmla="*/ 31 h 61"/>
                    <a:gd name="T28" fmla="*/ 26 w 31"/>
                    <a:gd name="T29" fmla="*/ 41 h 61"/>
                    <a:gd name="T30" fmla="*/ 26 w 31"/>
                    <a:gd name="T31" fmla="*/ 51 h 61"/>
                    <a:gd name="T32" fmla="*/ 31 w 31"/>
                    <a:gd name="T33" fmla="*/ 51 h 61"/>
                    <a:gd name="T34" fmla="*/ 26 w 31"/>
                    <a:gd name="T35" fmla="*/ 56 h 61"/>
                    <a:gd name="T36" fmla="*/ 16 w 31"/>
                    <a:gd name="T37" fmla="*/ 61 h 61"/>
                    <a:gd name="T38" fmla="*/ 10 w 31"/>
                    <a:gd name="T39" fmla="*/ 56 h 61"/>
                    <a:gd name="T40" fmla="*/ 10 w 31"/>
                    <a:gd name="T41" fmla="*/ 51 h 61"/>
                    <a:gd name="T42" fmla="*/ 10 w 31"/>
                    <a:gd name="T43" fmla="*/ 46 h 61"/>
                    <a:gd name="T44" fmla="*/ 10 w 31"/>
                    <a:gd name="T45" fmla="*/ 46 h 61"/>
                    <a:gd name="T46" fmla="*/ 10 w 31"/>
                    <a:gd name="T47" fmla="*/ 41 h 61"/>
                    <a:gd name="T48" fmla="*/ 10 w 31"/>
                    <a:gd name="T49" fmla="*/ 36 h 61"/>
                    <a:gd name="T50" fmla="*/ 5 w 31"/>
                    <a:gd name="T51" fmla="*/ 36 h 61"/>
                    <a:gd name="T52" fmla="*/ 0 w 31"/>
                    <a:gd name="T53" fmla="*/ 31 h 61"/>
                    <a:gd name="T54" fmla="*/ 0 w 31"/>
                    <a:gd name="T55" fmla="*/ 31 h 61"/>
                    <a:gd name="T56" fmla="*/ 5 w 31"/>
                    <a:gd name="T57" fmla="*/ 31 h 61"/>
                    <a:gd name="T58" fmla="*/ 5 w 31"/>
                    <a:gd name="T59" fmla="*/ 21 h 61"/>
                    <a:gd name="T60" fmla="*/ 5 w 31"/>
                    <a:gd name="T61" fmla="*/ 16 h 61"/>
                    <a:gd name="T62" fmla="*/ 5 w 31"/>
                    <a:gd name="T63"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61">
                      <a:moveTo>
                        <a:pt x="5" y="11"/>
                      </a:moveTo>
                      <a:lnTo>
                        <a:pt x="5" y="11"/>
                      </a:lnTo>
                      <a:lnTo>
                        <a:pt x="0" y="5"/>
                      </a:lnTo>
                      <a:lnTo>
                        <a:pt x="0" y="0"/>
                      </a:lnTo>
                      <a:lnTo>
                        <a:pt x="5" y="0"/>
                      </a:lnTo>
                      <a:lnTo>
                        <a:pt x="10" y="0"/>
                      </a:lnTo>
                      <a:lnTo>
                        <a:pt x="16" y="5"/>
                      </a:lnTo>
                      <a:lnTo>
                        <a:pt x="16" y="11"/>
                      </a:lnTo>
                      <a:lnTo>
                        <a:pt x="16" y="21"/>
                      </a:lnTo>
                      <a:lnTo>
                        <a:pt x="21" y="21"/>
                      </a:lnTo>
                      <a:lnTo>
                        <a:pt x="21" y="26"/>
                      </a:lnTo>
                      <a:lnTo>
                        <a:pt x="26" y="26"/>
                      </a:lnTo>
                      <a:lnTo>
                        <a:pt x="26" y="31"/>
                      </a:lnTo>
                      <a:lnTo>
                        <a:pt x="26" y="31"/>
                      </a:lnTo>
                      <a:lnTo>
                        <a:pt x="26" y="41"/>
                      </a:lnTo>
                      <a:lnTo>
                        <a:pt x="26" y="51"/>
                      </a:lnTo>
                      <a:lnTo>
                        <a:pt x="31" y="51"/>
                      </a:lnTo>
                      <a:lnTo>
                        <a:pt x="26" y="56"/>
                      </a:lnTo>
                      <a:lnTo>
                        <a:pt x="16" y="61"/>
                      </a:lnTo>
                      <a:lnTo>
                        <a:pt x="10" y="56"/>
                      </a:lnTo>
                      <a:lnTo>
                        <a:pt x="10" y="51"/>
                      </a:lnTo>
                      <a:lnTo>
                        <a:pt x="10" y="46"/>
                      </a:lnTo>
                      <a:lnTo>
                        <a:pt x="10" y="46"/>
                      </a:lnTo>
                      <a:lnTo>
                        <a:pt x="10" y="41"/>
                      </a:lnTo>
                      <a:lnTo>
                        <a:pt x="10" y="36"/>
                      </a:lnTo>
                      <a:lnTo>
                        <a:pt x="5" y="36"/>
                      </a:lnTo>
                      <a:lnTo>
                        <a:pt x="0" y="31"/>
                      </a:lnTo>
                      <a:lnTo>
                        <a:pt x="0" y="31"/>
                      </a:lnTo>
                      <a:lnTo>
                        <a:pt x="5" y="31"/>
                      </a:lnTo>
                      <a:lnTo>
                        <a:pt x="5" y="21"/>
                      </a:lnTo>
                      <a:lnTo>
                        <a:pt x="5" y="16"/>
                      </a:lnTo>
                      <a:lnTo>
                        <a:pt x="5" y="11"/>
                      </a:lnTo>
                    </a:path>
                  </a:pathLst>
                </a:custGeom>
                <a:grpFill/>
                <a:ln w="3175" cap="rnd">
                  <a:noFill/>
                  <a:prstDash val="solid"/>
                  <a:miter lim="800000"/>
                  <a:headEnd/>
                  <a:tailEnd/>
                </a:ln>
              </p:spPr>
              <p:txBody>
                <a:bodyPr/>
                <a:lstStyle/>
                <a:p>
                  <a:endParaRPr lang="en-US"/>
                </a:p>
              </p:txBody>
            </p:sp>
            <p:sp>
              <p:nvSpPr>
                <p:cNvPr id="192" name="Freeform 178">
                  <a:extLst>
                    <a:ext uri="{FF2B5EF4-FFF2-40B4-BE49-F238E27FC236}">
                      <a16:creationId xmlns:a16="http://schemas.microsoft.com/office/drawing/2014/main" id="{92B66A59-53F3-4020-98D8-561F62C6C602}"/>
                    </a:ext>
                  </a:extLst>
                </p:cNvPr>
                <p:cNvSpPr>
                  <a:spLocks/>
                </p:cNvSpPr>
                <p:nvPr/>
              </p:nvSpPr>
              <p:spPr bwMode="auto">
                <a:xfrm>
                  <a:off x="3643314" y="2700338"/>
                  <a:ext cx="296863" cy="160338"/>
                </a:xfrm>
                <a:custGeom>
                  <a:avLst/>
                  <a:gdLst>
                    <a:gd name="T0" fmla="*/ 51 w 187"/>
                    <a:gd name="T1" fmla="*/ 91 h 101"/>
                    <a:gd name="T2" fmla="*/ 36 w 187"/>
                    <a:gd name="T3" fmla="*/ 96 h 101"/>
                    <a:gd name="T4" fmla="*/ 36 w 187"/>
                    <a:gd name="T5" fmla="*/ 91 h 101"/>
                    <a:gd name="T6" fmla="*/ 31 w 187"/>
                    <a:gd name="T7" fmla="*/ 96 h 101"/>
                    <a:gd name="T8" fmla="*/ 20 w 187"/>
                    <a:gd name="T9" fmla="*/ 86 h 101"/>
                    <a:gd name="T10" fmla="*/ 20 w 187"/>
                    <a:gd name="T11" fmla="*/ 86 h 101"/>
                    <a:gd name="T12" fmla="*/ 15 w 187"/>
                    <a:gd name="T13" fmla="*/ 86 h 101"/>
                    <a:gd name="T14" fmla="*/ 10 w 187"/>
                    <a:gd name="T15" fmla="*/ 81 h 101"/>
                    <a:gd name="T16" fmla="*/ 5 w 187"/>
                    <a:gd name="T17" fmla="*/ 81 h 101"/>
                    <a:gd name="T18" fmla="*/ 5 w 187"/>
                    <a:gd name="T19" fmla="*/ 76 h 101"/>
                    <a:gd name="T20" fmla="*/ 5 w 187"/>
                    <a:gd name="T21" fmla="*/ 71 h 101"/>
                    <a:gd name="T22" fmla="*/ 10 w 187"/>
                    <a:gd name="T23" fmla="*/ 61 h 101"/>
                    <a:gd name="T24" fmla="*/ 20 w 187"/>
                    <a:gd name="T25" fmla="*/ 56 h 101"/>
                    <a:gd name="T26" fmla="*/ 31 w 187"/>
                    <a:gd name="T27" fmla="*/ 66 h 101"/>
                    <a:gd name="T28" fmla="*/ 41 w 187"/>
                    <a:gd name="T29" fmla="*/ 66 h 101"/>
                    <a:gd name="T30" fmla="*/ 51 w 187"/>
                    <a:gd name="T31" fmla="*/ 56 h 101"/>
                    <a:gd name="T32" fmla="*/ 66 w 187"/>
                    <a:gd name="T33" fmla="*/ 56 h 101"/>
                    <a:gd name="T34" fmla="*/ 71 w 187"/>
                    <a:gd name="T35" fmla="*/ 61 h 101"/>
                    <a:gd name="T36" fmla="*/ 71 w 187"/>
                    <a:gd name="T37" fmla="*/ 61 h 101"/>
                    <a:gd name="T38" fmla="*/ 71 w 187"/>
                    <a:gd name="T39" fmla="*/ 56 h 101"/>
                    <a:gd name="T40" fmla="*/ 71 w 187"/>
                    <a:gd name="T41" fmla="*/ 46 h 101"/>
                    <a:gd name="T42" fmla="*/ 91 w 187"/>
                    <a:gd name="T43" fmla="*/ 25 h 101"/>
                    <a:gd name="T44" fmla="*/ 91 w 187"/>
                    <a:gd name="T45" fmla="*/ 15 h 101"/>
                    <a:gd name="T46" fmla="*/ 96 w 187"/>
                    <a:gd name="T47" fmla="*/ 5 h 101"/>
                    <a:gd name="T48" fmla="*/ 101 w 187"/>
                    <a:gd name="T49" fmla="*/ 0 h 101"/>
                    <a:gd name="T50" fmla="*/ 101 w 187"/>
                    <a:gd name="T51" fmla="*/ 0 h 101"/>
                    <a:gd name="T52" fmla="*/ 106 w 187"/>
                    <a:gd name="T53" fmla="*/ 10 h 101"/>
                    <a:gd name="T54" fmla="*/ 117 w 187"/>
                    <a:gd name="T55" fmla="*/ 10 h 101"/>
                    <a:gd name="T56" fmla="*/ 127 w 187"/>
                    <a:gd name="T57" fmla="*/ 15 h 101"/>
                    <a:gd name="T58" fmla="*/ 122 w 187"/>
                    <a:gd name="T59" fmla="*/ 20 h 101"/>
                    <a:gd name="T60" fmla="*/ 132 w 187"/>
                    <a:gd name="T61" fmla="*/ 30 h 101"/>
                    <a:gd name="T62" fmla="*/ 132 w 187"/>
                    <a:gd name="T63" fmla="*/ 36 h 101"/>
                    <a:gd name="T64" fmla="*/ 142 w 187"/>
                    <a:gd name="T65" fmla="*/ 30 h 101"/>
                    <a:gd name="T66" fmla="*/ 147 w 187"/>
                    <a:gd name="T67" fmla="*/ 46 h 101"/>
                    <a:gd name="T68" fmla="*/ 162 w 187"/>
                    <a:gd name="T69" fmla="*/ 46 h 101"/>
                    <a:gd name="T70" fmla="*/ 172 w 187"/>
                    <a:gd name="T71" fmla="*/ 46 h 101"/>
                    <a:gd name="T72" fmla="*/ 177 w 187"/>
                    <a:gd name="T73" fmla="*/ 46 h 101"/>
                    <a:gd name="T74" fmla="*/ 182 w 187"/>
                    <a:gd name="T75" fmla="*/ 51 h 101"/>
                    <a:gd name="T76" fmla="*/ 187 w 187"/>
                    <a:gd name="T77" fmla="*/ 56 h 101"/>
                    <a:gd name="T78" fmla="*/ 177 w 187"/>
                    <a:gd name="T79" fmla="*/ 61 h 101"/>
                    <a:gd name="T80" fmla="*/ 172 w 187"/>
                    <a:gd name="T81" fmla="*/ 61 h 101"/>
                    <a:gd name="T82" fmla="*/ 162 w 187"/>
                    <a:gd name="T83" fmla="*/ 61 h 101"/>
                    <a:gd name="T84" fmla="*/ 147 w 187"/>
                    <a:gd name="T85" fmla="*/ 66 h 101"/>
                    <a:gd name="T86" fmla="*/ 122 w 187"/>
                    <a:gd name="T87" fmla="*/ 66 h 101"/>
                    <a:gd name="T88" fmla="*/ 117 w 187"/>
                    <a:gd name="T89" fmla="*/ 66 h 101"/>
                    <a:gd name="T90" fmla="*/ 106 w 187"/>
                    <a:gd name="T91" fmla="*/ 71 h 101"/>
                    <a:gd name="T92" fmla="*/ 91 w 187"/>
                    <a:gd name="T93" fmla="*/ 81 h 101"/>
                    <a:gd name="T94" fmla="*/ 86 w 187"/>
                    <a:gd name="T95" fmla="*/ 91 h 101"/>
                    <a:gd name="T96" fmla="*/ 81 w 187"/>
                    <a:gd name="T97" fmla="*/ 86 h 101"/>
                    <a:gd name="T98" fmla="*/ 66 w 187"/>
                    <a:gd name="T99" fmla="*/ 91 h 101"/>
                    <a:gd name="T100" fmla="*/ 66 w 187"/>
                    <a:gd name="T101" fmla="*/ 91 h 101"/>
                    <a:gd name="T102" fmla="*/ 51 w 187"/>
                    <a:gd name="T103"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01">
                      <a:moveTo>
                        <a:pt x="51" y="91"/>
                      </a:moveTo>
                      <a:lnTo>
                        <a:pt x="51" y="91"/>
                      </a:lnTo>
                      <a:lnTo>
                        <a:pt x="41" y="101"/>
                      </a:lnTo>
                      <a:lnTo>
                        <a:pt x="36" y="96"/>
                      </a:lnTo>
                      <a:lnTo>
                        <a:pt x="36" y="91"/>
                      </a:lnTo>
                      <a:lnTo>
                        <a:pt x="36" y="91"/>
                      </a:lnTo>
                      <a:lnTo>
                        <a:pt x="36" y="91"/>
                      </a:lnTo>
                      <a:lnTo>
                        <a:pt x="31" y="96"/>
                      </a:lnTo>
                      <a:lnTo>
                        <a:pt x="25" y="91"/>
                      </a:lnTo>
                      <a:lnTo>
                        <a:pt x="20" y="86"/>
                      </a:lnTo>
                      <a:lnTo>
                        <a:pt x="20" y="86"/>
                      </a:lnTo>
                      <a:lnTo>
                        <a:pt x="20" y="86"/>
                      </a:lnTo>
                      <a:lnTo>
                        <a:pt x="15" y="86"/>
                      </a:lnTo>
                      <a:lnTo>
                        <a:pt x="15" y="86"/>
                      </a:lnTo>
                      <a:lnTo>
                        <a:pt x="15" y="86"/>
                      </a:lnTo>
                      <a:lnTo>
                        <a:pt x="10" y="81"/>
                      </a:lnTo>
                      <a:lnTo>
                        <a:pt x="10" y="81"/>
                      </a:lnTo>
                      <a:lnTo>
                        <a:pt x="5" y="81"/>
                      </a:lnTo>
                      <a:lnTo>
                        <a:pt x="5" y="76"/>
                      </a:lnTo>
                      <a:lnTo>
                        <a:pt x="5" y="76"/>
                      </a:lnTo>
                      <a:lnTo>
                        <a:pt x="5" y="71"/>
                      </a:lnTo>
                      <a:lnTo>
                        <a:pt x="5" y="71"/>
                      </a:lnTo>
                      <a:lnTo>
                        <a:pt x="0" y="66"/>
                      </a:lnTo>
                      <a:lnTo>
                        <a:pt x="10" y="61"/>
                      </a:lnTo>
                      <a:lnTo>
                        <a:pt x="20" y="56"/>
                      </a:lnTo>
                      <a:lnTo>
                        <a:pt x="20" y="56"/>
                      </a:lnTo>
                      <a:lnTo>
                        <a:pt x="25" y="61"/>
                      </a:lnTo>
                      <a:lnTo>
                        <a:pt x="31" y="66"/>
                      </a:lnTo>
                      <a:lnTo>
                        <a:pt x="36" y="66"/>
                      </a:lnTo>
                      <a:lnTo>
                        <a:pt x="41" y="66"/>
                      </a:lnTo>
                      <a:lnTo>
                        <a:pt x="51" y="61"/>
                      </a:lnTo>
                      <a:lnTo>
                        <a:pt x="51" y="56"/>
                      </a:lnTo>
                      <a:lnTo>
                        <a:pt x="61" y="61"/>
                      </a:lnTo>
                      <a:lnTo>
                        <a:pt x="66" y="56"/>
                      </a:lnTo>
                      <a:lnTo>
                        <a:pt x="66" y="61"/>
                      </a:lnTo>
                      <a:lnTo>
                        <a:pt x="71" y="61"/>
                      </a:lnTo>
                      <a:lnTo>
                        <a:pt x="71" y="61"/>
                      </a:lnTo>
                      <a:lnTo>
                        <a:pt x="71" y="61"/>
                      </a:lnTo>
                      <a:lnTo>
                        <a:pt x="71" y="56"/>
                      </a:lnTo>
                      <a:lnTo>
                        <a:pt x="71" y="56"/>
                      </a:lnTo>
                      <a:lnTo>
                        <a:pt x="71" y="46"/>
                      </a:lnTo>
                      <a:lnTo>
                        <a:pt x="71" y="46"/>
                      </a:lnTo>
                      <a:lnTo>
                        <a:pt x="86" y="30"/>
                      </a:lnTo>
                      <a:lnTo>
                        <a:pt x="91" y="25"/>
                      </a:lnTo>
                      <a:lnTo>
                        <a:pt x="91" y="20"/>
                      </a:lnTo>
                      <a:lnTo>
                        <a:pt x="91" y="15"/>
                      </a:lnTo>
                      <a:lnTo>
                        <a:pt x="91" y="5"/>
                      </a:lnTo>
                      <a:lnTo>
                        <a:pt x="96" y="5"/>
                      </a:lnTo>
                      <a:lnTo>
                        <a:pt x="96" y="0"/>
                      </a:lnTo>
                      <a:lnTo>
                        <a:pt x="101" y="0"/>
                      </a:lnTo>
                      <a:lnTo>
                        <a:pt x="101" y="0"/>
                      </a:lnTo>
                      <a:lnTo>
                        <a:pt x="101" y="0"/>
                      </a:lnTo>
                      <a:lnTo>
                        <a:pt x="106" y="5"/>
                      </a:lnTo>
                      <a:lnTo>
                        <a:pt x="106" y="10"/>
                      </a:lnTo>
                      <a:lnTo>
                        <a:pt x="112" y="10"/>
                      </a:lnTo>
                      <a:lnTo>
                        <a:pt x="117" y="10"/>
                      </a:lnTo>
                      <a:lnTo>
                        <a:pt x="127" y="10"/>
                      </a:lnTo>
                      <a:lnTo>
                        <a:pt x="127" y="15"/>
                      </a:lnTo>
                      <a:lnTo>
                        <a:pt x="122" y="20"/>
                      </a:lnTo>
                      <a:lnTo>
                        <a:pt x="122" y="20"/>
                      </a:lnTo>
                      <a:lnTo>
                        <a:pt x="132" y="20"/>
                      </a:lnTo>
                      <a:lnTo>
                        <a:pt x="132" y="30"/>
                      </a:lnTo>
                      <a:lnTo>
                        <a:pt x="137" y="30"/>
                      </a:lnTo>
                      <a:lnTo>
                        <a:pt x="132" y="36"/>
                      </a:lnTo>
                      <a:lnTo>
                        <a:pt x="137" y="36"/>
                      </a:lnTo>
                      <a:lnTo>
                        <a:pt x="142" y="30"/>
                      </a:lnTo>
                      <a:lnTo>
                        <a:pt x="147" y="41"/>
                      </a:lnTo>
                      <a:lnTo>
                        <a:pt x="147" y="46"/>
                      </a:lnTo>
                      <a:lnTo>
                        <a:pt x="157" y="46"/>
                      </a:lnTo>
                      <a:lnTo>
                        <a:pt x="162" y="46"/>
                      </a:lnTo>
                      <a:lnTo>
                        <a:pt x="167" y="46"/>
                      </a:lnTo>
                      <a:lnTo>
                        <a:pt x="172" y="46"/>
                      </a:lnTo>
                      <a:lnTo>
                        <a:pt x="172" y="46"/>
                      </a:lnTo>
                      <a:lnTo>
                        <a:pt x="177" y="46"/>
                      </a:lnTo>
                      <a:lnTo>
                        <a:pt x="182" y="46"/>
                      </a:lnTo>
                      <a:lnTo>
                        <a:pt x="182" y="51"/>
                      </a:lnTo>
                      <a:lnTo>
                        <a:pt x="187" y="56"/>
                      </a:lnTo>
                      <a:lnTo>
                        <a:pt x="187" y="56"/>
                      </a:lnTo>
                      <a:lnTo>
                        <a:pt x="182" y="61"/>
                      </a:lnTo>
                      <a:lnTo>
                        <a:pt x="177" y="61"/>
                      </a:lnTo>
                      <a:lnTo>
                        <a:pt x="177" y="61"/>
                      </a:lnTo>
                      <a:lnTo>
                        <a:pt x="172" y="61"/>
                      </a:lnTo>
                      <a:lnTo>
                        <a:pt x="167" y="56"/>
                      </a:lnTo>
                      <a:lnTo>
                        <a:pt x="162" y="61"/>
                      </a:lnTo>
                      <a:lnTo>
                        <a:pt x="152" y="61"/>
                      </a:lnTo>
                      <a:lnTo>
                        <a:pt x="147" y="66"/>
                      </a:lnTo>
                      <a:lnTo>
                        <a:pt x="132" y="61"/>
                      </a:lnTo>
                      <a:lnTo>
                        <a:pt x="122" y="66"/>
                      </a:lnTo>
                      <a:lnTo>
                        <a:pt x="117" y="66"/>
                      </a:lnTo>
                      <a:lnTo>
                        <a:pt x="117" y="66"/>
                      </a:lnTo>
                      <a:lnTo>
                        <a:pt x="112" y="66"/>
                      </a:lnTo>
                      <a:lnTo>
                        <a:pt x="106" y="71"/>
                      </a:lnTo>
                      <a:lnTo>
                        <a:pt x="96" y="76"/>
                      </a:lnTo>
                      <a:lnTo>
                        <a:pt x="91" y="81"/>
                      </a:lnTo>
                      <a:lnTo>
                        <a:pt x="86" y="86"/>
                      </a:lnTo>
                      <a:lnTo>
                        <a:pt x="86" y="91"/>
                      </a:lnTo>
                      <a:lnTo>
                        <a:pt x="81" y="91"/>
                      </a:lnTo>
                      <a:lnTo>
                        <a:pt x="81" y="86"/>
                      </a:lnTo>
                      <a:lnTo>
                        <a:pt x="76" y="86"/>
                      </a:lnTo>
                      <a:lnTo>
                        <a:pt x="66" y="91"/>
                      </a:lnTo>
                      <a:lnTo>
                        <a:pt x="66" y="91"/>
                      </a:lnTo>
                      <a:lnTo>
                        <a:pt x="66" y="91"/>
                      </a:lnTo>
                      <a:lnTo>
                        <a:pt x="56" y="91"/>
                      </a:lnTo>
                      <a:lnTo>
                        <a:pt x="51" y="91"/>
                      </a:lnTo>
                    </a:path>
                  </a:pathLst>
                </a:custGeom>
                <a:grpFill/>
                <a:ln w="3175" cap="rnd">
                  <a:noFill/>
                  <a:prstDash val="solid"/>
                  <a:miter lim="800000"/>
                  <a:headEnd/>
                  <a:tailEnd/>
                </a:ln>
              </p:spPr>
              <p:txBody>
                <a:bodyPr/>
                <a:lstStyle/>
                <a:p>
                  <a:endParaRPr lang="en-US"/>
                </a:p>
              </p:txBody>
            </p:sp>
            <p:sp>
              <p:nvSpPr>
                <p:cNvPr id="193" name="Freeform 179">
                  <a:extLst>
                    <a:ext uri="{FF2B5EF4-FFF2-40B4-BE49-F238E27FC236}">
                      <a16:creationId xmlns:a16="http://schemas.microsoft.com/office/drawing/2014/main" id="{112B7867-7FD9-4699-A137-230925FD5B31}"/>
                    </a:ext>
                  </a:extLst>
                </p:cNvPr>
                <p:cNvSpPr>
                  <a:spLocks/>
                </p:cNvSpPr>
                <p:nvPr/>
              </p:nvSpPr>
              <p:spPr bwMode="auto">
                <a:xfrm>
                  <a:off x="3562351" y="2852738"/>
                  <a:ext cx="282575" cy="249238"/>
                </a:xfrm>
                <a:custGeom>
                  <a:avLst/>
                  <a:gdLst>
                    <a:gd name="T0" fmla="*/ 173 w 178"/>
                    <a:gd name="T1" fmla="*/ 91 h 157"/>
                    <a:gd name="T2" fmla="*/ 173 w 178"/>
                    <a:gd name="T3" fmla="*/ 91 h 157"/>
                    <a:gd name="T4" fmla="*/ 173 w 178"/>
                    <a:gd name="T5" fmla="*/ 96 h 157"/>
                    <a:gd name="T6" fmla="*/ 168 w 178"/>
                    <a:gd name="T7" fmla="*/ 96 h 157"/>
                    <a:gd name="T8" fmla="*/ 168 w 178"/>
                    <a:gd name="T9" fmla="*/ 102 h 157"/>
                    <a:gd name="T10" fmla="*/ 173 w 178"/>
                    <a:gd name="T11" fmla="*/ 112 h 157"/>
                    <a:gd name="T12" fmla="*/ 173 w 178"/>
                    <a:gd name="T13" fmla="*/ 127 h 157"/>
                    <a:gd name="T14" fmla="*/ 157 w 178"/>
                    <a:gd name="T15" fmla="*/ 132 h 157"/>
                    <a:gd name="T16" fmla="*/ 152 w 178"/>
                    <a:gd name="T17" fmla="*/ 137 h 157"/>
                    <a:gd name="T18" fmla="*/ 157 w 178"/>
                    <a:gd name="T19" fmla="*/ 142 h 157"/>
                    <a:gd name="T20" fmla="*/ 152 w 178"/>
                    <a:gd name="T21" fmla="*/ 147 h 157"/>
                    <a:gd name="T22" fmla="*/ 147 w 178"/>
                    <a:gd name="T23" fmla="*/ 152 h 157"/>
                    <a:gd name="T24" fmla="*/ 147 w 178"/>
                    <a:gd name="T25" fmla="*/ 147 h 157"/>
                    <a:gd name="T26" fmla="*/ 147 w 178"/>
                    <a:gd name="T27" fmla="*/ 142 h 157"/>
                    <a:gd name="T28" fmla="*/ 142 w 178"/>
                    <a:gd name="T29" fmla="*/ 147 h 157"/>
                    <a:gd name="T30" fmla="*/ 132 w 178"/>
                    <a:gd name="T31" fmla="*/ 152 h 157"/>
                    <a:gd name="T32" fmla="*/ 127 w 178"/>
                    <a:gd name="T33" fmla="*/ 152 h 157"/>
                    <a:gd name="T34" fmla="*/ 122 w 178"/>
                    <a:gd name="T35" fmla="*/ 147 h 157"/>
                    <a:gd name="T36" fmla="*/ 122 w 178"/>
                    <a:gd name="T37" fmla="*/ 142 h 157"/>
                    <a:gd name="T38" fmla="*/ 92 w 178"/>
                    <a:gd name="T39" fmla="*/ 142 h 157"/>
                    <a:gd name="T40" fmla="*/ 87 w 178"/>
                    <a:gd name="T41" fmla="*/ 137 h 157"/>
                    <a:gd name="T42" fmla="*/ 71 w 178"/>
                    <a:gd name="T43" fmla="*/ 122 h 157"/>
                    <a:gd name="T44" fmla="*/ 51 w 178"/>
                    <a:gd name="T45" fmla="*/ 117 h 157"/>
                    <a:gd name="T46" fmla="*/ 46 w 178"/>
                    <a:gd name="T47" fmla="*/ 91 h 157"/>
                    <a:gd name="T48" fmla="*/ 36 w 178"/>
                    <a:gd name="T49" fmla="*/ 86 h 157"/>
                    <a:gd name="T50" fmla="*/ 31 w 178"/>
                    <a:gd name="T51" fmla="*/ 71 h 157"/>
                    <a:gd name="T52" fmla="*/ 16 w 178"/>
                    <a:gd name="T53" fmla="*/ 61 h 157"/>
                    <a:gd name="T54" fmla="*/ 6 w 178"/>
                    <a:gd name="T55" fmla="*/ 46 h 157"/>
                    <a:gd name="T56" fmla="*/ 0 w 178"/>
                    <a:gd name="T57" fmla="*/ 36 h 157"/>
                    <a:gd name="T58" fmla="*/ 21 w 178"/>
                    <a:gd name="T59" fmla="*/ 31 h 157"/>
                    <a:gd name="T60" fmla="*/ 26 w 178"/>
                    <a:gd name="T61" fmla="*/ 26 h 157"/>
                    <a:gd name="T62" fmla="*/ 46 w 178"/>
                    <a:gd name="T63" fmla="*/ 21 h 157"/>
                    <a:gd name="T64" fmla="*/ 82 w 178"/>
                    <a:gd name="T65" fmla="*/ 5 h 157"/>
                    <a:gd name="T66" fmla="*/ 92 w 178"/>
                    <a:gd name="T67" fmla="*/ 5 h 157"/>
                    <a:gd name="T68" fmla="*/ 107 w 178"/>
                    <a:gd name="T69" fmla="*/ 15 h 157"/>
                    <a:gd name="T70" fmla="*/ 117 w 178"/>
                    <a:gd name="T71" fmla="*/ 21 h 157"/>
                    <a:gd name="T72" fmla="*/ 112 w 178"/>
                    <a:gd name="T73" fmla="*/ 36 h 157"/>
                    <a:gd name="T74" fmla="*/ 107 w 178"/>
                    <a:gd name="T75" fmla="*/ 56 h 157"/>
                    <a:gd name="T76" fmla="*/ 117 w 178"/>
                    <a:gd name="T77" fmla="*/ 66 h 157"/>
                    <a:gd name="T78" fmla="*/ 132 w 178"/>
                    <a:gd name="T79" fmla="*/ 56 h 157"/>
                    <a:gd name="T80" fmla="*/ 147 w 178"/>
                    <a:gd name="T81" fmla="*/ 66 h 157"/>
                    <a:gd name="T82" fmla="*/ 152 w 178"/>
                    <a:gd name="T83" fmla="*/ 81 h 157"/>
                    <a:gd name="T84" fmla="*/ 157 w 178"/>
                    <a:gd name="T85" fmla="*/ 9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57">
                      <a:moveTo>
                        <a:pt x="163" y="96"/>
                      </a:moveTo>
                      <a:lnTo>
                        <a:pt x="163" y="96"/>
                      </a:lnTo>
                      <a:lnTo>
                        <a:pt x="173" y="91"/>
                      </a:lnTo>
                      <a:lnTo>
                        <a:pt x="173" y="91"/>
                      </a:lnTo>
                      <a:lnTo>
                        <a:pt x="173" y="91"/>
                      </a:lnTo>
                      <a:lnTo>
                        <a:pt x="173" y="91"/>
                      </a:lnTo>
                      <a:lnTo>
                        <a:pt x="173" y="96"/>
                      </a:lnTo>
                      <a:lnTo>
                        <a:pt x="173" y="96"/>
                      </a:lnTo>
                      <a:lnTo>
                        <a:pt x="173" y="96"/>
                      </a:lnTo>
                      <a:lnTo>
                        <a:pt x="173" y="96"/>
                      </a:lnTo>
                      <a:lnTo>
                        <a:pt x="168" y="102"/>
                      </a:lnTo>
                      <a:lnTo>
                        <a:pt x="168" y="96"/>
                      </a:lnTo>
                      <a:lnTo>
                        <a:pt x="168" y="102"/>
                      </a:lnTo>
                      <a:lnTo>
                        <a:pt x="168" y="102"/>
                      </a:lnTo>
                      <a:lnTo>
                        <a:pt x="168" y="102"/>
                      </a:lnTo>
                      <a:lnTo>
                        <a:pt x="168" y="102"/>
                      </a:lnTo>
                      <a:lnTo>
                        <a:pt x="173" y="107"/>
                      </a:lnTo>
                      <a:lnTo>
                        <a:pt x="173" y="112"/>
                      </a:lnTo>
                      <a:lnTo>
                        <a:pt x="178" y="117"/>
                      </a:lnTo>
                      <a:lnTo>
                        <a:pt x="173" y="122"/>
                      </a:lnTo>
                      <a:lnTo>
                        <a:pt x="173" y="127"/>
                      </a:lnTo>
                      <a:lnTo>
                        <a:pt x="173" y="127"/>
                      </a:lnTo>
                      <a:lnTo>
                        <a:pt x="163" y="127"/>
                      </a:lnTo>
                      <a:lnTo>
                        <a:pt x="157" y="132"/>
                      </a:lnTo>
                      <a:lnTo>
                        <a:pt x="157" y="132"/>
                      </a:lnTo>
                      <a:lnTo>
                        <a:pt x="157" y="132"/>
                      </a:lnTo>
                      <a:lnTo>
                        <a:pt x="152" y="137"/>
                      </a:lnTo>
                      <a:lnTo>
                        <a:pt x="152" y="137"/>
                      </a:lnTo>
                      <a:lnTo>
                        <a:pt x="157" y="137"/>
                      </a:lnTo>
                      <a:lnTo>
                        <a:pt x="157" y="142"/>
                      </a:lnTo>
                      <a:lnTo>
                        <a:pt x="152" y="142"/>
                      </a:lnTo>
                      <a:lnTo>
                        <a:pt x="152" y="147"/>
                      </a:lnTo>
                      <a:lnTo>
                        <a:pt x="152" y="147"/>
                      </a:lnTo>
                      <a:lnTo>
                        <a:pt x="152" y="152"/>
                      </a:lnTo>
                      <a:lnTo>
                        <a:pt x="147" y="152"/>
                      </a:lnTo>
                      <a:lnTo>
                        <a:pt x="147" y="152"/>
                      </a:lnTo>
                      <a:lnTo>
                        <a:pt x="147" y="152"/>
                      </a:lnTo>
                      <a:lnTo>
                        <a:pt x="147" y="147"/>
                      </a:lnTo>
                      <a:lnTo>
                        <a:pt x="147" y="147"/>
                      </a:lnTo>
                      <a:lnTo>
                        <a:pt x="147" y="142"/>
                      </a:lnTo>
                      <a:lnTo>
                        <a:pt x="147" y="142"/>
                      </a:lnTo>
                      <a:lnTo>
                        <a:pt x="147" y="142"/>
                      </a:lnTo>
                      <a:lnTo>
                        <a:pt x="142" y="142"/>
                      </a:lnTo>
                      <a:lnTo>
                        <a:pt x="142" y="142"/>
                      </a:lnTo>
                      <a:lnTo>
                        <a:pt x="142" y="147"/>
                      </a:lnTo>
                      <a:lnTo>
                        <a:pt x="142" y="157"/>
                      </a:lnTo>
                      <a:lnTo>
                        <a:pt x="142" y="157"/>
                      </a:lnTo>
                      <a:lnTo>
                        <a:pt x="132" y="152"/>
                      </a:lnTo>
                      <a:lnTo>
                        <a:pt x="127" y="152"/>
                      </a:lnTo>
                      <a:lnTo>
                        <a:pt x="127" y="152"/>
                      </a:lnTo>
                      <a:lnTo>
                        <a:pt x="127" y="152"/>
                      </a:lnTo>
                      <a:lnTo>
                        <a:pt x="127" y="147"/>
                      </a:lnTo>
                      <a:lnTo>
                        <a:pt x="127" y="147"/>
                      </a:lnTo>
                      <a:lnTo>
                        <a:pt x="122" y="147"/>
                      </a:lnTo>
                      <a:lnTo>
                        <a:pt x="122" y="147"/>
                      </a:lnTo>
                      <a:lnTo>
                        <a:pt x="127" y="142"/>
                      </a:lnTo>
                      <a:lnTo>
                        <a:pt x="122" y="142"/>
                      </a:lnTo>
                      <a:lnTo>
                        <a:pt x="112" y="147"/>
                      </a:lnTo>
                      <a:lnTo>
                        <a:pt x="107" y="147"/>
                      </a:lnTo>
                      <a:lnTo>
                        <a:pt x="92" y="142"/>
                      </a:lnTo>
                      <a:lnTo>
                        <a:pt x="87" y="142"/>
                      </a:lnTo>
                      <a:lnTo>
                        <a:pt x="87" y="137"/>
                      </a:lnTo>
                      <a:lnTo>
                        <a:pt x="87" y="137"/>
                      </a:lnTo>
                      <a:lnTo>
                        <a:pt x="87" y="132"/>
                      </a:lnTo>
                      <a:lnTo>
                        <a:pt x="76" y="122"/>
                      </a:lnTo>
                      <a:lnTo>
                        <a:pt x="71" y="122"/>
                      </a:lnTo>
                      <a:lnTo>
                        <a:pt x="61" y="122"/>
                      </a:lnTo>
                      <a:lnTo>
                        <a:pt x="51" y="117"/>
                      </a:lnTo>
                      <a:lnTo>
                        <a:pt x="51" y="117"/>
                      </a:lnTo>
                      <a:lnTo>
                        <a:pt x="46" y="112"/>
                      </a:lnTo>
                      <a:lnTo>
                        <a:pt x="46" y="96"/>
                      </a:lnTo>
                      <a:lnTo>
                        <a:pt x="46" y="91"/>
                      </a:lnTo>
                      <a:lnTo>
                        <a:pt x="46" y="91"/>
                      </a:lnTo>
                      <a:lnTo>
                        <a:pt x="41" y="91"/>
                      </a:lnTo>
                      <a:lnTo>
                        <a:pt x="36" y="86"/>
                      </a:lnTo>
                      <a:lnTo>
                        <a:pt x="31" y="86"/>
                      </a:lnTo>
                      <a:lnTo>
                        <a:pt x="31" y="81"/>
                      </a:lnTo>
                      <a:lnTo>
                        <a:pt x="31" y="71"/>
                      </a:lnTo>
                      <a:lnTo>
                        <a:pt x="26" y="71"/>
                      </a:lnTo>
                      <a:lnTo>
                        <a:pt x="21" y="66"/>
                      </a:lnTo>
                      <a:lnTo>
                        <a:pt x="16" y="61"/>
                      </a:lnTo>
                      <a:lnTo>
                        <a:pt x="11" y="51"/>
                      </a:lnTo>
                      <a:lnTo>
                        <a:pt x="6" y="46"/>
                      </a:lnTo>
                      <a:lnTo>
                        <a:pt x="6" y="46"/>
                      </a:lnTo>
                      <a:lnTo>
                        <a:pt x="6" y="41"/>
                      </a:lnTo>
                      <a:lnTo>
                        <a:pt x="6" y="41"/>
                      </a:lnTo>
                      <a:lnTo>
                        <a:pt x="0" y="36"/>
                      </a:lnTo>
                      <a:lnTo>
                        <a:pt x="6" y="36"/>
                      </a:lnTo>
                      <a:lnTo>
                        <a:pt x="16" y="31"/>
                      </a:lnTo>
                      <a:lnTo>
                        <a:pt x="21" y="31"/>
                      </a:lnTo>
                      <a:lnTo>
                        <a:pt x="21" y="31"/>
                      </a:lnTo>
                      <a:lnTo>
                        <a:pt x="26" y="26"/>
                      </a:lnTo>
                      <a:lnTo>
                        <a:pt x="26" y="26"/>
                      </a:lnTo>
                      <a:lnTo>
                        <a:pt x="31" y="21"/>
                      </a:lnTo>
                      <a:lnTo>
                        <a:pt x="36" y="15"/>
                      </a:lnTo>
                      <a:lnTo>
                        <a:pt x="46" y="21"/>
                      </a:lnTo>
                      <a:lnTo>
                        <a:pt x="56" y="21"/>
                      </a:lnTo>
                      <a:lnTo>
                        <a:pt x="61" y="21"/>
                      </a:lnTo>
                      <a:lnTo>
                        <a:pt x="82" y="5"/>
                      </a:lnTo>
                      <a:lnTo>
                        <a:pt x="87" y="0"/>
                      </a:lnTo>
                      <a:lnTo>
                        <a:pt x="87" y="0"/>
                      </a:lnTo>
                      <a:lnTo>
                        <a:pt x="92" y="5"/>
                      </a:lnTo>
                      <a:lnTo>
                        <a:pt x="97" y="10"/>
                      </a:lnTo>
                      <a:lnTo>
                        <a:pt x="102" y="10"/>
                      </a:lnTo>
                      <a:lnTo>
                        <a:pt x="107" y="15"/>
                      </a:lnTo>
                      <a:lnTo>
                        <a:pt x="117" y="15"/>
                      </a:lnTo>
                      <a:lnTo>
                        <a:pt x="117" y="21"/>
                      </a:lnTo>
                      <a:lnTo>
                        <a:pt x="117" y="21"/>
                      </a:lnTo>
                      <a:lnTo>
                        <a:pt x="112" y="21"/>
                      </a:lnTo>
                      <a:lnTo>
                        <a:pt x="107" y="36"/>
                      </a:lnTo>
                      <a:lnTo>
                        <a:pt x="112" y="36"/>
                      </a:lnTo>
                      <a:lnTo>
                        <a:pt x="107" y="41"/>
                      </a:lnTo>
                      <a:lnTo>
                        <a:pt x="112" y="51"/>
                      </a:lnTo>
                      <a:lnTo>
                        <a:pt x="107" y="56"/>
                      </a:lnTo>
                      <a:lnTo>
                        <a:pt x="112" y="56"/>
                      </a:lnTo>
                      <a:lnTo>
                        <a:pt x="112" y="61"/>
                      </a:lnTo>
                      <a:lnTo>
                        <a:pt x="117" y="66"/>
                      </a:lnTo>
                      <a:lnTo>
                        <a:pt x="127" y="61"/>
                      </a:lnTo>
                      <a:lnTo>
                        <a:pt x="132" y="61"/>
                      </a:lnTo>
                      <a:lnTo>
                        <a:pt x="132" y="56"/>
                      </a:lnTo>
                      <a:lnTo>
                        <a:pt x="142" y="61"/>
                      </a:lnTo>
                      <a:lnTo>
                        <a:pt x="142" y="61"/>
                      </a:lnTo>
                      <a:lnTo>
                        <a:pt x="147" y="66"/>
                      </a:lnTo>
                      <a:lnTo>
                        <a:pt x="147" y="76"/>
                      </a:lnTo>
                      <a:lnTo>
                        <a:pt x="147" y="76"/>
                      </a:lnTo>
                      <a:lnTo>
                        <a:pt x="152" y="81"/>
                      </a:lnTo>
                      <a:lnTo>
                        <a:pt x="157" y="81"/>
                      </a:lnTo>
                      <a:lnTo>
                        <a:pt x="157" y="81"/>
                      </a:lnTo>
                      <a:lnTo>
                        <a:pt x="157" y="91"/>
                      </a:lnTo>
                      <a:lnTo>
                        <a:pt x="163" y="96"/>
                      </a:lnTo>
                    </a:path>
                  </a:pathLst>
                </a:custGeom>
                <a:grpFill/>
                <a:ln w="3175" cap="rnd">
                  <a:noFill/>
                  <a:prstDash val="solid"/>
                  <a:miter lim="800000"/>
                  <a:headEnd/>
                  <a:tailEnd/>
                </a:ln>
              </p:spPr>
              <p:txBody>
                <a:bodyPr/>
                <a:lstStyle/>
                <a:p>
                  <a:endParaRPr lang="en-US"/>
                </a:p>
              </p:txBody>
            </p:sp>
            <p:sp>
              <p:nvSpPr>
                <p:cNvPr id="194" name="Freeform 180">
                  <a:extLst>
                    <a:ext uri="{FF2B5EF4-FFF2-40B4-BE49-F238E27FC236}">
                      <a16:creationId xmlns:a16="http://schemas.microsoft.com/office/drawing/2014/main" id="{1234DC2A-0785-4585-9247-0AED29907312}"/>
                    </a:ext>
                  </a:extLst>
                </p:cNvPr>
                <p:cNvSpPr>
                  <a:spLocks/>
                </p:cNvSpPr>
                <p:nvPr/>
              </p:nvSpPr>
              <p:spPr bwMode="auto">
                <a:xfrm>
                  <a:off x="4222751" y="2868613"/>
                  <a:ext cx="112713" cy="161925"/>
                </a:xfrm>
                <a:custGeom>
                  <a:avLst/>
                  <a:gdLst>
                    <a:gd name="T0" fmla="*/ 45 w 71"/>
                    <a:gd name="T1" fmla="*/ 5 h 102"/>
                    <a:gd name="T2" fmla="*/ 50 w 71"/>
                    <a:gd name="T3" fmla="*/ 0 h 102"/>
                    <a:gd name="T4" fmla="*/ 55 w 71"/>
                    <a:gd name="T5" fmla="*/ 5 h 102"/>
                    <a:gd name="T6" fmla="*/ 55 w 71"/>
                    <a:gd name="T7" fmla="*/ 11 h 102"/>
                    <a:gd name="T8" fmla="*/ 55 w 71"/>
                    <a:gd name="T9" fmla="*/ 16 h 102"/>
                    <a:gd name="T10" fmla="*/ 61 w 71"/>
                    <a:gd name="T11" fmla="*/ 31 h 102"/>
                    <a:gd name="T12" fmla="*/ 66 w 71"/>
                    <a:gd name="T13" fmla="*/ 36 h 102"/>
                    <a:gd name="T14" fmla="*/ 66 w 71"/>
                    <a:gd name="T15" fmla="*/ 51 h 102"/>
                    <a:gd name="T16" fmla="*/ 71 w 71"/>
                    <a:gd name="T17" fmla="*/ 61 h 102"/>
                    <a:gd name="T18" fmla="*/ 71 w 71"/>
                    <a:gd name="T19" fmla="*/ 66 h 102"/>
                    <a:gd name="T20" fmla="*/ 71 w 71"/>
                    <a:gd name="T21" fmla="*/ 66 h 102"/>
                    <a:gd name="T22" fmla="*/ 66 w 71"/>
                    <a:gd name="T23" fmla="*/ 76 h 102"/>
                    <a:gd name="T24" fmla="*/ 61 w 71"/>
                    <a:gd name="T25" fmla="*/ 81 h 102"/>
                    <a:gd name="T26" fmla="*/ 61 w 71"/>
                    <a:gd name="T27" fmla="*/ 92 h 102"/>
                    <a:gd name="T28" fmla="*/ 55 w 71"/>
                    <a:gd name="T29" fmla="*/ 97 h 102"/>
                    <a:gd name="T30" fmla="*/ 55 w 71"/>
                    <a:gd name="T31" fmla="*/ 97 h 102"/>
                    <a:gd name="T32" fmla="*/ 50 w 71"/>
                    <a:gd name="T33" fmla="*/ 102 h 102"/>
                    <a:gd name="T34" fmla="*/ 45 w 71"/>
                    <a:gd name="T35" fmla="*/ 97 h 102"/>
                    <a:gd name="T36" fmla="*/ 45 w 71"/>
                    <a:gd name="T37" fmla="*/ 92 h 102"/>
                    <a:gd name="T38" fmla="*/ 40 w 71"/>
                    <a:gd name="T39" fmla="*/ 81 h 102"/>
                    <a:gd name="T40" fmla="*/ 45 w 71"/>
                    <a:gd name="T41" fmla="*/ 76 h 102"/>
                    <a:gd name="T42" fmla="*/ 50 w 71"/>
                    <a:gd name="T43" fmla="*/ 66 h 102"/>
                    <a:gd name="T44" fmla="*/ 45 w 71"/>
                    <a:gd name="T45" fmla="*/ 51 h 102"/>
                    <a:gd name="T46" fmla="*/ 35 w 71"/>
                    <a:gd name="T47" fmla="*/ 31 h 102"/>
                    <a:gd name="T48" fmla="*/ 25 w 71"/>
                    <a:gd name="T49" fmla="*/ 31 h 102"/>
                    <a:gd name="T50" fmla="*/ 25 w 71"/>
                    <a:gd name="T51" fmla="*/ 36 h 102"/>
                    <a:gd name="T52" fmla="*/ 20 w 71"/>
                    <a:gd name="T53" fmla="*/ 41 h 102"/>
                    <a:gd name="T54" fmla="*/ 25 w 71"/>
                    <a:gd name="T55" fmla="*/ 41 h 102"/>
                    <a:gd name="T56" fmla="*/ 25 w 71"/>
                    <a:gd name="T57" fmla="*/ 46 h 102"/>
                    <a:gd name="T58" fmla="*/ 35 w 71"/>
                    <a:gd name="T59" fmla="*/ 46 h 102"/>
                    <a:gd name="T60" fmla="*/ 35 w 71"/>
                    <a:gd name="T61" fmla="*/ 51 h 102"/>
                    <a:gd name="T62" fmla="*/ 30 w 71"/>
                    <a:gd name="T63" fmla="*/ 51 h 102"/>
                    <a:gd name="T64" fmla="*/ 30 w 71"/>
                    <a:gd name="T65" fmla="*/ 56 h 102"/>
                    <a:gd name="T66" fmla="*/ 30 w 71"/>
                    <a:gd name="T67" fmla="*/ 66 h 102"/>
                    <a:gd name="T68" fmla="*/ 30 w 71"/>
                    <a:gd name="T69" fmla="*/ 66 h 102"/>
                    <a:gd name="T70" fmla="*/ 15 w 71"/>
                    <a:gd name="T71" fmla="*/ 66 h 102"/>
                    <a:gd name="T72" fmla="*/ 5 w 71"/>
                    <a:gd name="T73" fmla="*/ 61 h 102"/>
                    <a:gd name="T74" fmla="*/ 0 w 71"/>
                    <a:gd name="T75" fmla="*/ 41 h 102"/>
                    <a:gd name="T76" fmla="*/ 10 w 71"/>
                    <a:gd name="T77" fmla="*/ 36 h 102"/>
                    <a:gd name="T78" fmla="*/ 15 w 71"/>
                    <a:gd name="T79" fmla="*/ 26 h 102"/>
                    <a:gd name="T80" fmla="*/ 15 w 71"/>
                    <a:gd name="T81" fmla="*/ 26 h 102"/>
                    <a:gd name="T82" fmla="*/ 20 w 71"/>
                    <a:gd name="T83" fmla="*/ 16 h 102"/>
                    <a:gd name="T84" fmla="*/ 35 w 71"/>
                    <a:gd name="T85" fmla="*/ 16 h 102"/>
                    <a:gd name="T86" fmla="*/ 40 w 71"/>
                    <a:gd name="T87" fmla="*/ 11 h 102"/>
                    <a:gd name="T88" fmla="*/ 45 w 71"/>
                    <a:gd name="T89"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102">
                      <a:moveTo>
                        <a:pt x="45" y="5"/>
                      </a:moveTo>
                      <a:lnTo>
                        <a:pt x="45" y="5"/>
                      </a:lnTo>
                      <a:lnTo>
                        <a:pt x="50" y="5"/>
                      </a:lnTo>
                      <a:lnTo>
                        <a:pt x="50" y="0"/>
                      </a:lnTo>
                      <a:lnTo>
                        <a:pt x="50" y="5"/>
                      </a:lnTo>
                      <a:lnTo>
                        <a:pt x="55" y="5"/>
                      </a:lnTo>
                      <a:lnTo>
                        <a:pt x="55" y="5"/>
                      </a:lnTo>
                      <a:lnTo>
                        <a:pt x="55" y="11"/>
                      </a:lnTo>
                      <a:lnTo>
                        <a:pt x="55" y="11"/>
                      </a:lnTo>
                      <a:lnTo>
                        <a:pt x="55" y="16"/>
                      </a:lnTo>
                      <a:lnTo>
                        <a:pt x="55" y="26"/>
                      </a:lnTo>
                      <a:lnTo>
                        <a:pt x="61" y="31"/>
                      </a:lnTo>
                      <a:lnTo>
                        <a:pt x="61" y="31"/>
                      </a:lnTo>
                      <a:lnTo>
                        <a:pt x="66" y="36"/>
                      </a:lnTo>
                      <a:lnTo>
                        <a:pt x="66" y="46"/>
                      </a:lnTo>
                      <a:lnTo>
                        <a:pt x="66" y="51"/>
                      </a:lnTo>
                      <a:lnTo>
                        <a:pt x="71" y="61"/>
                      </a:lnTo>
                      <a:lnTo>
                        <a:pt x="71" y="61"/>
                      </a:lnTo>
                      <a:lnTo>
                        <a:pt x="71" y="61"/>
                      </a:lnTo>
                      <a:lnTo>
                        <a:pt x="71" y="66"/>
                      </a:lnTo>
                      <a:lnTo>
                        <a:pt x="71" y="66"/>
                      </a:lnTo>
                      <a:lnTo>
                        <a:pt x="71" y="66"/>
                      </a:lnTo>
                      <a:lnTo>
                        <a:pt x="66" y="71"/>
                      </a:lnTo>
                      <a:lnTo>
                        <a:pt x="66" y="76"/>
                      </a:lnTo>
                      <a:lnTo>
                        <a:pt x="61" y="76"/>
                      </a:lnTo>
                      <a:lnTo>
                        <a:pt x="61" y="81"/>
                      </a:lnTo>
                      <a:lnTo>
                        <a:pt x="61" y="86"/>
                      </a:lnTo>
                      <a:lnTo>
                        <a:pt x="61" y="92"/>
                      </a:lnTo>
                      <a:lnTo>
                        <a:pt x="55" y="92"/>
                      </a:lnTo>
                      <a:lnTo>
                        <a:pt x="55" y="97"/>
                      </a:lnTo>
                      <a:lnTo>
                        <a:pt x="61" y="97"/>
                      </a:lnTo>
                      <a:lnTo>
                        <a:pt x="55" y="97"/>
                      </a:lnTo>
                      <a:lnTo>
                        <a:pt x="55" y="102"/>
                      </a:lnTo>
                      <a:lnTo>
                        <a:pt x="50" y="102"/>
                      </a:lnTo>
                      <a:lnTo>
                        <a:pt x="50" y="102"/>
                      </a:lnTo>
                      <a:lnTo>
                        <a:pt x="45" y="97"/>
                      </a:lnTo>
                      <a:lnTo>
                        <a:pt x="45" y="92"/>
                      </a:lnTo>
                      <a:lnTo>
                        <a:pt x="45" y="92"/>
                      </a:lnTo>
                      <a:lnTo>
                        <a:pt x="45" y="86"/>
                      </a:lnTo>
                      <a:lnTo>
                        <a:pt x="40" y="81"/>
                      </a:lnTo>
                      <a:lnTo>
                        <a:pt x="40" y="81"/>
                      </a:lnTo>
                      <a:lnTo>
                        <a:pt x="45" y="76"/>
                      </a:lnTo>
                      <a:lnTo>
                        <a:pt x="45" y="71"/>
                      </a:lnTo>
                      <a:lnTo>
                        <a:pt x="50" y="66"/>
                      </a:lnTo>
                      <a:lnTo>
                        <a:pt x="50" y="56"/>
                      </a:lnTo>
                      <a:lnTo>
                        <a:pt x="45" y="51"/>
                      </a:lnTo>
                      <a:lnTo>
                        <a:pt x="45" y="46"/>
                      </a:lnTo>
                      <a:lnTo>
                        <a:pt x="35" y="31"/>
                      </a:lnTo>
                      <a:lnTo>
                        <a:pt x="30" y="31"/>
                      </a:lnTo>
                      <a:lnTo>
                        <a:pt x="25" y="31"/>
                      </a:lnTo>
                      <a:lnTo>
                        <a:pt x="25" y="31"/>
                      </a:lnTo>
                      <a:lnTo>
                        <a:pt x="25" y="36"/>
                      </a:lnTo>
                      <a:lnTo>
                        <a:pt x="25" y="36"/>
                      </a:lnTo>
                      <a:lnTo>
                        <a:pt x="20" y="41"/>
                      </a:lnTo>
                      <a:lnTo>
                        <a:pt x="20" y="41"/>
                      </a:lnTo>
                      <a:lnTo>
                        <a:pt x="25" y="41"/>
                      </a:lnTo>
                      <a:lnTo>
                        <a:pt x="25" y="41"/>
                      </a:lnTo>
                      <a:lnTo>
                        <a:pt x="25" y="46"/>
                      </a:lnTo>
                      <a:lnTo>
                        <a:pt x="30" y="46"/>
                      </a:lnTo>
                      <a:lnTo>
                        <a:pt x="35" y="46"/>
                      </a:lnTo>
                      <a:lnTo>
                        <a:pt x="35" y="46"/>
                      </a:lnTo>
                      <a:lnTo>
                        <a:pt x="35" y="51"/>
                      </a:lnTo>
                      <a:lnTo>
                        <a:pt x="30" y="51"/>
                      </a:lnTo>
                      <a:lnTo>
                        <a:pt x="30" y="51"/>
                      </a:lnTo>
                      <a:lnTo>
                        <a:pt x="35" y="56"/>
                      </a:lnTo>
                      <a:lnTo>
                        <a:pt x="30" y="56"/>
                      </a:lnTo>
                      <a:lnTo>
                        <a:pt x="30" y="61"/>
                      </a:lnTo>
                      <a:lnTo>
                        <a:pt x="30" y="66"/>
                      </a:lnTo>
                      <a:lnTo>
                        <a:pt x="30" y="66"/>
                      </a:lnTo>
                      <a:lnTo>
                        <a:pt x="30" y="66"/>
                      </a:lnTo>
                      <a:lnTo>
                        <a:pt x="20" y="66"/>
                      </a:lnTo>
                      <a:lnTo>
                        <a:pt x="15" y="66"/>
                      </a:lnTo>
                      <a:lnTo>
                        <a:pt x="15" y="66"/>
                      </a:lnTo>
                      <a:lnTo>
                        <a:pt x="5" y="61"/>
                      </a:lnTo>
                      <a:lnTo>
                        <a:pt x="0" y="51"/>
                      </a:lnTo>
                      <a:lnTo>
                        <a:pt x="0" y="41"/>
                      </a:lnTo>
                      <a:lnTo>
                        <a:pt x="10" y="36"/>
                      </a:lnTo>
                      <a:lnTo>
                        <a:pt x="10" y="36"/>
                      </a:lnTo>
                      <a:lnTo>
                        <a:pt x="10" y="31"/>
                      </a:lnTo>
                      <a:lnTo>
                        <a:pt x="15" y="26"/>
                      </a:lnTo>
                      <a:lnTo>
                        <a:pt x="15" y="26"/>
                      </a:lnTo>
                      <a:lnTo>
                        <a:pt x="15" y="26"/>
                      </a:lnTo>
                      <a:lnTo>
                        <a:pt x="15" y="16"/>
                      </a:lnTo>
                      <a:lnTo>
                        <a:pt x="20" y="16"/>
                      </a:lnTo>
                      <a:lnTo>
                        <a:pt x="25" y="16"/>
                      </a:lnTo>
                      <a:lnTo>
                        <a:pt x="35" y="16"/>
                      </a:lnTo>
                      <a:lnTo>
                        <a:pt x="40" y="16"/>
                      </a:lnTo>
                      <a:lnTo>
                        <a:pt x="40" y="11"/>
                      </a:lnTo>
                      <a:lnTo>
                        <a:pt x="45" y="5"/>
                      </a:lnTo>
                      <a:lnTo>
                        <a:pt x="45" y="5"/>
                      </a:lnTo>
                    </a:path>
                  </a:pathLst>
                </a:custGeom>
                <a:grpFill/>
                <a:ln w="3175" cap="rnd">
                  <a:noFill/>
                  <a:prstDash val="solid"/>
                  <a:miter lim="800000"/>
                  <a:headEnd/>
                  <a:tailEnd/>
                </a:ln>
              </p:spPr>
              <p:txBody>
                <a:bodyPr/>
                <a:lstStyle/>
                <a:p>
                  <a:endParaRPr lang="en-US"/>
                </a:p>
              </p:txBody>
            </p:sp>
            <p:sp>
              <p:nvSpPr>
                <p:cNvPr id="195" name="Freeform 181">
                  <a:extLst>
                    <a:ext uri="{FF2B5EF4-FFF2-40B4-BE49-F238E27FC236}">
                      <a16:creationId xmlns:a16="http://schemas.microsoft.com/office/drawing/2014/main" id="{DE68A324-A2DB-4944-96B3-3DB5111EF8F8}"/>
                    </a:ext>
                  </a:extLst>
                </p:cNvPr>
                <p:cNvSpPr>
                  <a:spLocks/>
                </p:cNvSpPr>
                <p:nvPr/>
              </p:nvSpPr>
              <p:spPr bwMode="auto">
                <a:xfrm>
                  <a:off x="4422776" y="2524125"/>
                  <a:ext cx="642938" cy="377825"/>
                </a:xfrm>
                <a:custGeom>
                  <a:avLst/>
                  <a:gdLst>
                    <a:gd name="T0" fmla="*/ 299 w 405"/>
                    <a:gd name="T1" fmla="*/ 147 h 238"/>
                    <a:gd name="T2" fmla="*/ 289 w 405"/>
                    <a:gd name="T3" fmla="*/ 147 h 238"/>
                    <a:gd name="T4" fmla="*/ 279 w 405"/>
                    <a:gd name="T5" fmla="*/ 152 h 238"/>
                    <a:gd name="T6" fmla="*/ 274 w 405"/>
                    <a:gd name="T7" fmla="*/ 177 h 238"/>
                    <a:gd name="T8" fmla="*/ 238 w 405"/>
                    <a:gd name="T9" fmla="*/ 182 h 238"/>
                    <a:gd name="T10" fmla="*/ 233 w 405"/>
                    <a:gd name="T11" fmla="*/ 177 h 238"/>
                    <a:gd name="T12" fmla="*/ 233 w 405"/>
                    <a:gd name="T13" fmla="*/ 177 h 238"/>
                    <a:gd name="T14" fmla="*/ 233 w 405"/>
                    <a:gd name="T15" fmla="*/ 192 h 238"/>
                    <a:gd name="T16" fmla="*/ 193 w 405"/>
                    <a:gd name="T17" fmla="*/ 202 h 238"/>
                    <a:gd name="T18" fmla="*/ 193 w 405"/>
                    <a:gd name="T19" fmla="*/ 202 h 238"/>
                    <a:gd name="T20" fmla="*/ 193 w 405"/>
                    <a:gd name="T21" fmla="*/ 187 h 238"/>
                    <a:gd name="T22" fmla="*/ 173 w 405"/>
                    <a:gd name="T23" fmla="*/ 197 h 238"/>
                    <a:gd name="T24" fmla="*/ 152 w 405"/>
                    <a:gd name="T25" fmla="*/ 182 h 238"/>
                    <a:gd name="T26" fmla="*/ 137 w 405"/>
                    <a:gd name="T27" fmla="*/ 162 h 238"/>
                    <a:gd name="T28" fmla="*/ 127 w 405"/>
                    <a:gd name="T29" fmla="*/ 182 h 238"/>
                    <a:gd name="T30" fmla="*/ 142 w 405"/>
                    <a:gd name="T31" fmla="*/ 192 h 238"/>
                    <a:gd name="T32" fmla="*/ 137 w 405"/>
                    <a:gd name="T33" fmla="*/ 217 h 238"/>
                    <a:gd name="T34" fmla="*/ 132 w 405"/>
                    <a:gd name="T35" fmla="*/ 228 h 238"/>
                    <a:gd name="T36" fmla="*/ 112 w 405"/>
                    <a:gd name="T37" fmla="*/ 222 h 238"/>
                    <a:gd name="T38" fmla="*/ 61 w 405"/>
                    <a:gd name="T39" fmla="*/ 172 h 238"/>
                    <a:gd name="T40" fmla="*/ 36 w 405"/>
                    <a:gd name="T41" fmla="*/ 182 h 238"/>
                    <a:gd name="T42" fmla="*/ 36 w 405"/>
                    <a:gd name="T43" fmla="*/ 197 h 238"/>
                    <a:gd name="T44" fmla="*/ 46 w 405"/>
                    <a:gd name="T45" fmla="*/ 222 h 238"/>
                    <a:gd name="T46" fmla="*/ 46 w 405"/>
                    <a:gd name="T47" fmla="*/ 238 h 238"/>
                    <a:gd name="T48" fmla="*/ 36 w 405"/>
                    <a:gd name="T49" fmla="*/ 217 h 238"/>
                    <a:gd name="T50" fmla="*/ 26 w 405"/>
                    <a:gd name="T51" fmla="*/ 207 h 238"/>
                    <a:gd name="T52" fmla="*/ 21 w 405"/>
                    <a:gd name="T53" fmla="*/ 192 h 238"/>
                    <a:gd name="T54" fmla="*/ 0 w 405"/>
                    <a:gd name="T55" fmla="*/ 121 h 238"/>
                    <a:gd name="T56" fmla="*/ 10 w 405"/>
                    <a:gd name="T57" fmla="*/ 121 h 238"/>
                    <a:gd name="T58" fmla="*/ 21 w 405"/>
                    <a:gd name="T59" fmla="*/ 136 h 238"/>
                    <a:gd name="T60" fmla="*/ 31 w 405"/>
                    <a:gd name="T61" fmla="*/ 152 h 238"/>
                    <a:gd name="T62" fmla="*/ 26 w 405"/>
                    <a:gd name="T63" fmla="*/ 131 h 238"/>
                    <a:gd name="T64" fmla="*/ 51 w 405"/>
                    <a:gd name="T65" fmla="*/ 121 h 238"/>
                    <a:gd name="T66" fmla="*/ 97 w 405"/>
                    <a:gd name="T67" fmla="*/ 116 h 238"/>
                    <a:gd name="T68" fmla="*/ 97 w 405"/>
                    <a:gd name="T69" fmla="*/ 96 h 238"/>
                    <a:gd name="T70" fmla="*/ 127 w 405"/>
                    <a:gd name="T71" fmla="*/ 86 h 238"/>
                    <a:gd name="T72" fmla="*/ 137 w 405"/>
                    <a:gd name="T73" fmla="*/ 81 h 238"/>
                    <a:gd name="T74" fmla="*/ 157 w 405"/>
                    <a:gd name="T75" fmla="*/ 40 h 238"/>
                    <a:gd name="T76" fmla="*/ 183 w 405"/>
                    <a:gd name="T77" fmla="*/ 45 h 238"/>
                    <a:gd name="T78" fmla="*/ 193 w 405"/>
                    <a:gd name="T79" fmla="*/ 25 h 238"/>
                    <a:gd name="T80" fmla="*/ 213 w 405"/>
                    <a:gd name="T81" fmla="*/ 0 h 238"/>
                    <a:gd name="T82" fmla="*/ 254 w 405"/>
                    <a:gd name="T83" fmla="*/ 15 h 238"/>
                    <a:gd name="T84" fmla="*/ 274 w 405"/>
                    <a:gd name="T85" fmla="*/ 55 h 238"/>
                    <a:gd name="T86" fmla="*/ 284 w 405"/>
                    <a:gd name="T87" fmla="*/ 30 h 238"/>
                    <a:gd name="T88" fmla="*/ 324 w 405"/>
                    <a:gd name="T89" fmla="*/ 20 h 238"/>
                    <a:gd name="T90" fmla="*/ 335 w 405"/>
                    <a:gd name="T91" fmla="*/ 25 h 238"/>
                    <a:gd name="T92" fmla="*/ 340 w 405"/>
                    <a:gd name="T93" fmla="*/ 35 h 238"/>
                    <a:gd name="T94" fmla="*/ 365 w 405"/>
                    <a:gd name="T95" fmla="*/ 40 h 238"/>
                    <a:gd name="T96" fmla="*/ 380 w 405"/>
                    <a:gd name="T97" fmla="*/ 60 h 238"/>
                    <a:gd name="T98" fmla="*/ 405 w 405"/>
                    <a:gd name="T99" fmla="*/ 66 h 238"/>
                    <a:gd name="T100" fmla="*/ 405 w 405"/>
                    <a:gd name="T101" fmla="*/ 76 h 238"/>
                    <a:gd name="T102" fmla="*/ 405 w 405"/>
                    <a:gd name="T103" fmla="*/ 111 h 238"/>
                    <a:gd name="T104" fmla="*/ 395 w 405"/>
                    <a:gd name="T105" fmla="*/ 126 h 238"/>
                    <a:gd name="T106" fmla="*/ 385 w 405"/>
                    <a:gd name="T107" fmla="*/ 131 h 238"/>
                    <a:gd name="T108" fmla="*/ 375 w 405"/>
                    <a:gd name="T109" fmla="*/ 14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5" h="238">
                      <a:moveTo>
                        <a:pt x="375" y="141"/>
                      </a:moveTo>
                      <a:lnTo>
                        <a:pt x="375" y="141"/>
                      </a:lnTo>
                      <a:lnTo>
                        <a:pt x="370" y="147"/>
                      </a:lnTo>
                      <a:lnTo>
                        <a:pt x="370" y="152"/>
                      </a:lnTo>
                      <a:lnTo>
                        <a:pt x="355" y="152"/>
                      </a:lnTo>
                      <a:lnTo>
                        <a:pt x="299" y="147"/>
                      </a:lnTo>
                      <a:lnTo>
                        <a:pt x="299" y="147"/>
                      </a:lnTo>
                      <a:lnTo>
                        <a:pt x="294" y="147"/>
                      </a:lnTo>
                      <a:lnTo>
                        <a:pt x="294" y="141"/>
                      </a:lnTo>
                      <a:lnTo>
                        <a:pt x="289" y="147"/>
                      </a:lnTo>
                      <a:lnTo>
                        <a:pt x="289" y="147"/>
                      </a:lnTo>
                      <a:lnTo>
                        <a:pt x="289" y="147"/>
                      </a:lnTo>
                      <a:lnTo>
                        <a:pt x="289" y="147"/>
                      </a:lnTo>
                      <a:lnTo>
                        <a:pt x="289" y="147"/>
                      </a:lnTo>
                      <a:lnTo>
                        <a:pt x="289" y="147"/>
                      </a:lnTo>
                      <a:lnTo>
                        <a:pt x="284" y="147"/>
                      </a:lnTo>
                      <a:lnTo>
                        <a:pt x="279" y="141"/>
                      </a:lnTo>
                      <a:lnTo>
                        <a:pt x="279" y="152"/>
                      </a:lnTo>
                      <a:lnTo>
                        <a:pt x="279" y="152"/>
                      </a:lnTo>
                      <a:lnTo>
                        <a:pt x="279" y="162"/>
                      </a:lnTo>
                      <a:lnTo>
                        <a:pt x="279" y="167"/>
                      </a:lnTo>
                      <a:lnTo>
                        <a:pt x="279" y="172"/>
                      </a:lnTo>
                      <a:lnTo>
                        <a:pt x="274" y="177"/>
                      </a:lnTo>
                      <a:lnTo>
                        <a:pt x="274" y="177"/>
                      </a:lnTo>
                      <a:lnTo>
                        <a:pt x="259" y="177"/>
                      </a:lnTo>
                      <a:lnTo>
                        <a:pt x="254" y="177"/>
                      </a:lnTo>
                      <a:lnTo>
                        <a:pt x="248" y="182"/>
                      </a:lnTo>
                      <a:lnTo>
                        <a:pt x="238" y="177"/>
                      </a:lnTo>
                      <a:lnTo>
                        <a:pt x="238" y="182"/>
                      </a:lnTo>
                      <a:lnTo>
                        <a:pt x="238" y="182"/>
                      </a:lnTo>
                      <a:lnTo>
                        <a:pt x="238" y="182"/>
                      </a:lnTo>
                      <a:lnTo>
                        <a:pt x="233" y="182"/>
                      </a:lnTo>
                      <a:lnTo>
                        <a:pt x="233" y="182"/>
                      </a:lnTo>
                      <a:lnTo>
                        <a:pt x="233" y="182"/>
                      </a:lnTo>
                      <a:lnTo>
                        <a:pt x="233" y="177"/>
                      </a:lnTo>
                      <a:lnTo>
                        <a:pt x="233" y="177"/>
                      </a:lnTo>
                      <a:lnTo>
                        <a:pt x="233" y="177"/>
                      </a:lnTo>
                      <a:lnTo>
                        <a:pt x="238" y="177"/>
                      </a:lnTo>
                      <a:lnTo>
                        <a:pt x="238" y="177"/>
                      </a:lnTo>
                      <a:lnTo>
                        <a:pt x="233" y="172"/>
                      </a:lnTo>
                      <a:lnTo>
                        <a:pt x="233" y="172"/>
                      </a:lnTo>
                      <a:lnTo>
                        <a:pt x="233" y="177"/>
                      </a:lnTo>
                      <a:lnTo>
                        <a:pt x="228" y="177"/>
                      </a:lnTo>
                      <a:lnTo>
                        <a:pt x="228" y="182"/>
                      </a:lnTo>
                      <a:lnTo>
                        <a:pt x="233" y="182"/>
                      </a:lnTo>
                      <a:lnTo>
                        <a:pt x="228" y="182"/>
                      </a:lnTo>
                      <a:lnTo>
                        <a:pt x="228" y="187"/>
                      </a:lnTo>
                      <a:lnTo>
                        <a:pt x="233" y="192"/>
                      </a:lnTo>
                      <a:lnTo>
                        <a:pt x="233" y="192"/>
                      </a:lnTo>
                      <a:lnTo>
                        <a:pt x="223" y="197"/>
                      </a:lnTo>
                      <a:lnTo>
                        <a:pt x="208" y="207"/>
                      </a:lnTo>
                      <a:lnTo>
                        <a:pt x="198" y="207"/>
                      </a:lnTo>
                      <a:lnTo>
                        <a:pt x="193" y="207"/>
                      </a:lnTo>
                      <a:lnTo>
                        <a:pt x="193" y="202"/>
                      </a:lnTo>
                      <a:lnTo>
                        <a:pt x="193" y="202"/>
                      </a:lnTo>
                      <a:lnTo>
                        <a:pt x="193" y="202"/>
                      </a:lnTo>
                      <a:lnTo>
                        <a:pt x="193" y="202"/>
                      </a:lnTo>
                      <a:lnTo>
                        <a:pt x="193" y="202"/>
                      </a:lnTo>
                      <a:lnTo>
                        <a:pt x="193" y="202"/>
                      </a:lnTo>
                      <a:lnTo>
                        <a:pt x="193" y="202"/>
                      </a:lnTo>
                      <a:lnTo>
                        <a:pt x="193" y="202"/>
                      </a:lnTo>
                      <a:lnTo>
                        <a:pt x="193" y="197"/>
                      </a:lnTo>
                      <a:lnTo>
                        <a:pt x="193" y="192"/>
                      </a:lnTo>
                      <a:lnTo>
                        <a:pt x="193" y="192"/>
                      </a:lnTo>
                      <a:lnTo>
                        <a:pt x="193" y="187"/>
                      </a:lnTo>
                      <a:lnTo>
                        <a:pt x="193" y="187"/>
                      </a:lnTo>
                      <a:lnTo>
                        <a:pt x="188" y="187"/>
                      </a:lnTo>
                      <a:lnTo>
                        <a:pt x="188" y="192"/>
                      </a:lnTo>
                      <a:lnTo>
                        <a:pt x="183" y="197"/>
                      </a:lnTo>
                      <a:lnTo>
                        <a:pt x="188" y="202"/>
                      </a:lnTo>
                      <a:lnTo>
                        <a:pt x="178" y="202"/>
                      </a:lnTo>
                      <a:lnTo>
                        <a:pt x="173" y="197"/>
                      </a:lnTo>
                      <a:lnTo>
                        <a:pt x="167" y="187"/>
                      </a:lnTo>
                      <a:lnTo>
                        <a:pt x="167" y="177"/>
                      </a:lnTo>
                      <a:lnTo>
                        <a:pt x="162" y="177"/>
                      </a:lnTo>
                      <a:lnTo>
                        <a:pt x="162" y="182"/>
                      </a:lnTo>
                      <a:lnTo>
                        <a:pt x="157" y="182"/>
                      </a:lnTo>
                      <a:lnTo>
                        <a:pt x="152" y="182"/>
                      </a:lnTo>
                      <a:lnTo>
                        <a:pt x="142" y="177"/>
                      </a:lnTo>
                      <a:lnTo>
                        <a:pt x="142" y="177"/>
                      </a:lnTo>
                      <a:lnTo>
                        <a:pt x="137" y="172"/>
                      </a:lnTo>
                      <a:lnTo>
                        <a:pt x="137" y="167"/>
                      </a:lnTo>
                      <a:lnTo>
                        <a:pt x="137" y="167"/>
                      </a:lnTo>
                      <a:lnTo>
                        <a:pt x="137" y="162"/>
                      </a:lnTo>
                      <a:lnTo>
                        <a:pt x="132" y="162"/>
                      </a:lnTo>
                      <a:lnTo>
                        <a:pt x="132" y="162"/>
                      </a:lnTo>
                      <a:lnTo>
                        <a:pt x="132" y="167"/>
                      </a:lnTo>
                      <a:lnTo>
                        <a:pt x="127" y="172"/>
                      </a:lnTo>
                      <a:lnTo>
                        <a:pt x="127" y="172"/>
                      </a:lnTo>
                      <a:lnTo>
                        <a:pt x="127" y="182"/>
                      </a:lnTo>
                      <a:lnTo>
                        <a:pt x="132" y="182"/>
                      </a:lnTo>
                      <a:lnTo>
                        <a:pt x="132" y="187"/>
                      </a:lnTo>
                      <a:lnTo>
                        <a:pt x="132" y="187"/>
                      </a:lnTo>
                      <a:lnTo>
                        <a:pt x="137" y="187"/>
                      </a:lnTo>
                      <a:lnTo>
                        <a:pt x="137" y="187"/>
                      </a:lnTo>
                      <a:lnTo>
                        <a:pt x="142" y="192"/>
                      </a:lnTo>
                      <a:lnTo>
                        <a:pt x="142" y="197"/>
                      </a:lnTo>
                      <a:lnTo>
                        <a:pt x="137" y="197"/>
                      </a:lnTo>
                      <a:lnTo>
                        <a:pt x="137" y="202"/>
                      </a:lnTo>
                      <a:lnTo>
                        <a:pt x="142" y="207"/>
                      </a:lnTo>
                      <a:lnTo>
                        <a:pt x="137" y="212"/>
                      </a:lnTo>
                      <a:lnTo>
                        <a:pt x="137" y="217"/>
                      </a:lnTo>
                      <a:lnTo>
                        <a:pt x="137" y="222"/>
                      </a:lnTo>
                      <a:lnTo>
                        <a:pt x="137" y="228"/>
                      </a:lnTo>
                      <a:lnTo>
                        <a:pt x="137" y="228"/>
                      </a:lnTo>
                      <a:lnTo>
                        <a:pt x="137" y="228"/>
                      </a:lnTo>
                      <a:lnTo>
                        <a:pt x="132" y="228"/>
                      </a:lnTo>
                      <a:lnTo>
                        <a:pt x="132" y="228"/>
                      </a:lnTo>
                      <a:lnTo>
                        <a:pt x="127" y="228"/>
                      </a:lnTo>
                      <a:lnTo>
                        <a:pt x="127" y="228"/>
                      </a:lnTo>
                      <a:lnTo>
                        <a:pt x="122" y="222"/>
                      </a:lnTo>
                      <a:lnTo>
                        <a:pt x="117" y="222"/>
                      </a:lnTo>
                      <a:lnTo>
                        <a:pt x="112" y="222"/>
                      </a:lnTo>
                      <a:lnTo>
                        <a:pt x="112" y="222"/>
                      </a:lnTo>
                      <a:lnTo>
                        <a:pt x="102" y="207"/>
                      </a:lnTo>
                      <a:lnTo>
                        <a:pt x="97" y="197"/>
                      </a:lnTo>
                      <a:lnTo>
                        <a:pt x="76" y="187"/>
                      </a:lnTo>
                      <a:lnTo>
                        <a:pt x="71" y="182"/>
                      </a:lnTo>
                      <a:lnTo>
                        <a:pt x="66" y="182"/>
                      </a:lnTo>
                      <a:lnTo>
                        <a:pt x="61" y="172"/>
                      </a:lnTo>
                      <a:lnTo>
                        <a:pt x="61" y="172"/>
                      </a:lnTo>
                      <a:lnTo>
                        <a:pt x="51" y="167"/>
                      </a:lnTo>
                      <a:lnTo>
                        <a:pt x="46" y="172"/>
                      </a:lnTo>
                      <a:lnTo>
                        <a:pt x="46" y="172"/>
                      </a:lnTo>
                      <a:lnTo>
                        <a:pt x="41" y="177"/>
                      </a:lnTo>
                      <a:lnTo>
                        <a:pt x="36" y="182"/>
                      </a:lnTo>
                      <a:lnTo>
                        <a:pt x="36" y="182"/>
                      </a:lnTo>
                      <a:lnTo>
                        <a:pt x="36" y="187"/>
                      </a:lnTo>
                      <a:lnTo>
                        <a:pt x="36" y="187"/>
                      </a:lnTo>
                      <a:lnTo>
                        <a:pt x="36" y="187"/>
                      </a:lnTo>
                      <a:lnTo>
                        <a:pt x="36" y="192"/>
                      </a:lnTo>
                      <a:lnTo>
                        <a:pt x="36" y="197"/>
                      </a:lnTo>
                      <a:lnTo>
                        <a:pt x="36" y="197"/>
                      </a:lnTo>
                      <a:lnTo>
                        <a:pt x="36" y="197"/>
                      </a:lnTo>
                      <a:lnTo>
                        <a:pt x="41" y="202"/>
                      </a:lnTo>
                      <a:lnTo>
                        <a:pt x="41" y="212"/>
                      </a:lnTo>
                      <a:lnTo>
                        <a:pt x="41" y="217"/>
                      </a:lnTo>
                      <a:lnTo>
                        <a:pt x="46" y="222"/>
                      </a:lnTo>
                      <a:lnTo>
                        <a:pt x="46" y="222"/>
                      </a:lnTo>
                      <a:lnTo>
                        <a:pt x="46" y="228"/>
                      </a:lnTo>
                      <a:lnTo>
                        <a:pt x="46" y="233"/>
                      </a:lnTo>
                      <a:lnTo>
                        <a:pt x="46" y="233"/>
                      </a:lnTo>
                      <a:lnTo>
                        <a:pt x="46" y="238"/>
                      </a:lnTo>
                      <a:lnTo>
                        <a:pt x="46" y="238"/>
                      </a:lnTo>
                      <a:lnTo>
                        <a:pt x="36" y="233"/>
                      </a:lnTo>
                      <a:lnTo>
                        <a:pt x="31" y="233"/>
                      </a:lnTo>
                      <a:lnTo>
                        <a:pt x="31" y="233"/>
                      </a:lnTo>
                      <a:lnTo>
                        <a:pt x="31" y="228"/>
                      </a:lnTo>
                      <a:lnTo>
                        <a:pt x="31" y="222"/>
                      </a:lnTo>
                      <a:lnTo>
                        <a:pt x="36" y="217"/>
                      </a:lnTo>
                      <a:lnTo>
                        <a:pt x="31" y="217"/>
                      </a:lnTo>
                      <a:lnTo>
                        <a:pt x="31" y="212"/>
                      </a:lnTo>
                      <a:lnTo>
                        <a:pt x="31" y="212"/>
                      </a:lnTo>
                      <a:lnTo>
                        <a:pt x="31" y="207"/>
                      </a:lnTo>
                      <a:lnTo>
                        <a:pt x="31" y="207"/>
                      </a:lnTo>
                      <a:lnTo>
                        <a:pt x="26" y="207"/>
                      </a:lnTo>
                      <a:lnTo>
                        <a:pt x="26" y="207"/>
                      </a:lnTo>
                      <a:lnTo>
                        <a:pt x="26" y="202"/>
                      </a:lnTo>
                      <a:lnTo>
                        <a:pt x="26" y="202"/>
                      </a:lnTo>
                      <a:lnTo>
                        <a:pt x="26" y="197"/>
                      </a:lnTo>
                      <a:lnTo>
                        <a:pt x="26" y="192"/>
                      </a:lnTo>
                      <a:lnTo>
                        <a:pt x="21" y="192"/>
                      </a:lnTo>
                      <a:lnTo>
                        <a:pt x="5" y="172"/>
                      </a:lnTo>
                      <a:lnTo>
                        <a:pt x="0" y="162"/>
                      </a:lnTo>
                      <a:lnTo>
                        <a:pt x="0" y="152"/>
                      </a:lnTo>
                      <a:lnTo>
                        <a:pt x="0" y="141"/>
                      </a:lnTo>
                      <a:lnTo>
                        <a:pt x="0" y="126"/>
                      </a:lnTo>
                      <a:lnTo>
                        <a:pt x="0" y="121"/>
                      </a:lnTo>
                      <a:lnTo>
                        <a:pt x="5" y="121"/>
                      </a:lnTo>
                      <a:lnTo>
                        <a:pt x="5" y="121"/>
                      </a:lnTo>
                      <a:lnTo>
                        <a:pt x="10" y="121"/>
                      </a:lnTo>
                      <a:lnTo>
                        <a:pt x="10" y="121"/>
                      </a:lnTo>
                      <a:lnTo>
                        <a:pt x="10" y="116"/>
                      </a:lnTo>
                      <a:lnTo>
                        <a:pt x="10" y="121"/>
                      </a:lnTo>
                      <a:lnTo>
                        <a:pt x="16" y="121"/>
                      </a:lnTo>
                      <a:lnTo>
                        <a:pt x="16" y="126"/>
                      </a:lnTo>
                      <a:lnTo>
                        <a:pt x="16" y="126"/>
                      </a:lnTo>
                      <a:lnTo>
                        <a:pt x="21" y="131"/>
                      </a:lnTo>
                      <a:lnTo>
                        <a:pt x="21" y="136"/>
                      </a:lnTo>
                      <a:lnTo>
                        <a:pt x="21" y="136"/>
                      </a:lnTo>
                      <a:lnTo>
                        <a:pt x="16" y="147"/>
                      </a:lnTo>
                      <a:lnTo>
                        <a:pt x="21" y="147"/>
                      </a:lnTo>
                      <a:lnTo>
                        <a:pt x="21" y="152"/>
                      </a:lnTo>
                      <a:lnTo>
                        <a:pt x="26" y="152"/>
                      </a:lnTo>
                      <a:lnTo>
                        <a:pt x="26" y="157"/>
                      </a:lnTo>
                      <a:lnTo>
                        <a:pt x="31" y="152"/>
                      </a:lnTo>
                      <a:lnTo>
                        <a:pt x="31" y="152"/>
                      </a:lnTo>
                      <a:lnTo>
                        <a:pt x="31" y="152"/>
                      </a:lnTo>
                      <a:lnTo>
                        <a:pt x="31" y="147"/>
                      </a:lnTo>
                      <a:lnTo>
                        <a:pt x="26" y="136"/>
                      </a:lnTo>
                      <a:lnTo>
                        <a:pt x="26" y="131"/>
                      </a:lnTo>
                      <a:lnTo>
                        <a:pt x="26" y="131"/>
                      </a:lnTo>
                      <a:lnTo>
                        <a:pt x="31" y="126"/>
                      </a:lnTo>
                      <a:lnTo>
                        <a:pt x="36" y="126"/>
                      </a:lnTo>
                      <a:lnTo>
                        <a:pt x="46" y="131"/>
                      </a:lnTo>
                      <a:lnTo>
                        <a:pt x="46" y="126"/>
                      </a:lnTo>
                      <a:lnTo>
                        <a:pt x="51" y="126"/>
                      </a:lnTo>
                      <a:lnTo>
                        <a:pt x="51" y="121"/>
                      </a:lnTo>
                      <a:lnTo>
                        <a:pt x="56" y="116"/>
                      </a:lnTo>
                      <a:lnTo>
                        <a:pt x="66" y="116"/>
                      </a:lnTo>
                      <a:lnTo>
                        <a:pt x="71" y="121"/>
                      </a:lnTo>
                      <a:lnTo>
                        <a:pt x="71" y="116"/>
                      </a:lnTo>
                      <a:lnTo>
                        <a:pt x="81" y="116"/>
                      </a:lnTo>
                      <a:lnTo>
                        <a:pt x="97" y="116"/>
                      </a:lnTo>
                      <a:lnTo>
                        <a:pt x="97" y="111"/>
                      </a:lnTo>
                      <a:lnTo>
                        <a:pt x="97" y="111"/>
                      </a:lnTo>
                      <a:lnTo>
                        <a:pt x="97" y="111"/>
                      </a:lnTo>
                      <a:lnTo>
                        <a:pt x="97" y="106"/>
                      </a:lnTo>
                      <a:lnTo>
                        <a:pt x="91" y="101"/>
                      </a:lnTo>
                      <a:lnTo>
                        <a:pt x="97" y="96"/>
                      </a:lnTo>
                      <a:lnTo>
                        <a:pt x="102" y="91"/>
                      </a:lnTo>
                      <a:lnTo>
                        <a:pt x="112" y="86"/>
                      </a:lnTo>
                      <a:lnTo>
                        <a:pt x="112" y="86"/>
                      </a:lnTo>
                      <a:lnTo>
                        <a:pt x="122" y="86"/>
                      </a:lnTo>
                      <a:lnTo>
                        <a:pt x="127" y="86"/>
                      </a:lnTo>
                      <a:lnTo>
                        <a:pt x="127" y="86"/>
                      </a:lnTo>
                      <a:lnTo>
                        <a:pt x="132" y="81"/>
                      </a:lnTo>
                      <a:lnTo>
                        <a:pt x="132" y="81"/>
                      </a:lnTo>
                      <a:lnTo>
                        <a:pt x="132" y="91"/>
                      </a:lnTo>
                      <a:lnTo>
                        <a:pt x="137" y="91"/>
                      </a:lnTo>
                      <a:lnTo>
                        <a:pt x="137" y="86"/>
                      </a:lnTo>
                      <a:lnTo>
                        <a:pt x="137" y="81"/>
                      </a:lnTo>
                      <a:lnTo>
                        <a:pt x="142" y="81"/>
                      </a:lnTo>
                      <a:lnTo>
                        <a:pt x="142" y="71"/>
                      </a:lnTo>
                      <a:lnTo>
                        <a:pt x="147" y="60"/>
                      </a:lnTo>
                      <a:lnTo>
                        <a:pt x="147" y="55"/>
                      </a:lnTo>
                      <a:lnTo>
                        <a:pt x="152" y="50"/>
                      </a:lnTo>
                      <a:lnTo>
                        <a:pt x="157" y="40"/>
                      </a:lnTo>
                      <a:lnTo>
                        <a:pt x="162" y="40"/>
                      </a:lnTo>
                      <a:lnTo>
                        <a:pt x="167" y="45"/>
                      </a:lnTo>
                      <a:lnTo>
                        <a:pt x="167" y="45"/>
                      </a:lnTo>
                      <a:lnTo>
                        <a:pt x="173" y="40"/>
                      </a:lnTo>
                      <a:lnTo>
                        <a:pt x="178" y="40"/>
                      </a:lnTo>
                      <a:lnTo>
                        <a:pt x="183" y="45"/>
                      </a:lnTo>
                      <a:lnTo>
                        <a:pt x="183" y="50"/>
                      </a:lnTo>
                      <a:lnTo>
                        <a:pt x="188" y="50"/>
                      </a:lnTo>
                      <a:lnTo>
                        <a:pt x="193" y="45"/>
                      </a:lnTo>
                      <a:lnTo>
                        <a:pt x="193" y="40"/>
                      </a:lnTo>
                      <a:lnTo>
                        <a:pt x="198" y="35"/>
                      </a:lnTo>
                      <a:lnTo>
                        <a:pt x="193" y="25"/>
                      </a:lnTo>
                      <a:lnTo>
                        <a:pt x="198" y="20"/>
                      </a:lnTo>
                      <a:lnTo>
                        <a:pt x="198" y="15"/>
                      </a:lnTo>
                      <a:lnTo>
                        <a:pt x="213" y="5"/>
                      </a:lnTo>
                      <a:lnTo>
                        <a:pt x="213" y="5"/>
                      </a:lnTo>
                      <a:lnTo>
                        <a:pt x="213" y="0"/>
                      </a:lnTo>
                      <a:lnTo>
                        <a:pt x="213" y="0"/>
                      </a:lnTo>
                      <a:lnTo>
                        <a:pt x="218" y="0"/>
                      </a:lnTo>
                      <a:lnTo>
                        <a:pt x="218" y="0"/>
                      </a:lnTo>
                      <a:lnTo>
                        <a:pt x="218" y="0"/>
                      </a:lnTo>
                      <a:lnTo>
                        <a:pt x="233" y="0"/>
                      </a:lnTo>
                      <a:lnTo>
                        <a:pt x="243" y="5"/>
                      </a:lnTo>
                      <a:lnTo>
                        <a:pt x="254" y="15"/>
                      </a:lnTo>
                      <a:lnTo>
                        <a:pt x="254" y="30"/>
                      </a:lnTo>
                      <a:lnTo>
                        <a:pt x="264" y="30"/>
                      </a:lnTo>
                      <a:lnTo>
                        <a:pt x="264" y="40"/>
                      </a:lnTo>
                      <a:lnTo>
                        <a:pt x="264" y="45"/>
                      </a:lnTo>
                      <a:lnTo>
                        <a:pt x="269" y="45"/>
                      </a:lnTo>
                      <a:lnTo>
                        <a:pt x="274" y="55"/>
                      </a:lnTo>
                      <a:lnTo>
                        <a:pt x="279" y="55"/>
                      </a:lnTo>
                      <a:lnTo>
                        <a:pt x="279" y="45"/>
                      </a:lnTo>
                      <a:lnTo>
                        <a:pt x="279" y="45"/>
                      </a:lnTo>
                      <a:lnTo>
                        <a:pt x="284" y="40"/>
                      </a:lnTo>
                      <a:lnTo>
                        <a:pt x="284" y="35"/>
                      </a:lnTo>
                      <a:lnTo>
                        <a:pt x="284" y="30"/>
                      </a:lnTo>
                      <a:lnTo>
                        <a:pt x="284" y="25"/>
                      </a:lnTo>
                      <a:lnTo>
                        <a:pt x="299" y="20"/>
                      </a:lnTo>
                      <a:lnTo>
                        <a:pt x="309" y="20"/>
                      </a:lnTo>
                      <a:lnTo>
                        <a:pt x="314" y="20"/>
                      </a:lnTo>
                      <a:lnTo>
                        <a:pt x="324" y="20"/>
                      </a:lnTo>
                      <a:lnTo>
                        <a:pt x="324" y="20"/>
                      </a:lnTo>
                      <a:lnTo>
                        <a:pt x="330" y="10"/>
                      </a:lnTo>
                      <a:lnTo>
                        <a:pt x="335" y="15"/>
                      </a:lnTo>
                      <a:lnTo>
                        <a:pt x="340" y="15"/>
                      </a:lnTo>
                      <a:lnTo>
                        <a:pt x="345" y="15"/>
                      </a:lnTo>
                      <a:lnTo>
                        <a:pt x="345" y="20"/>
                      </a:lnTo>
                      <a:lnTo>
                        <a:pt x="335" y="25"/>
                      </a:lnTo>
                      <a:lnTo>
                        <a:pt x="335" y="30"/>
                      </a:lnTo>
                      <a:lnTo>
                        <a:pt x="330" y="35"/>
                      </a:lnTo>
                      <a:lnTo>
                        <a:pt x="330" y="40"/>
                      </a:lnTo>
                      <a:lnTo>
                        <a:pt x="330" y="40"/>
                      </a:lnTo>
                      <a:lnTo>
                        <a:pt x="335" y="40"/>
                      </a:lnTo>
                      <a:lnTo>
                        <a:pt x="340" y="35"/>
                      </a:lnTo>
                      <a:lnTo>
                        <a:pt x="350" y="30"/>
                      </a:lnTo>
                      <a:lnTo>
                        <a:pt x="355" y="35"/>
                      </a:lnTo>
                      <a:lnTo>
                        <a:pt x="355" y="40"/>
                      </a:lnTo>
                      <a:lnTo>
                        <a:pt x="360" y="35"/>
                      </a:lnTo>
                      <a:lnTo>
                        <a:pt x="365" y="40"/>
                      </a:lnTo>
                      <a:lnTo>
                        <a:pt x="365" y="40"/>
                      </a:lnTo>
                      <a:lnTo>
                        <a:pt x="365" y="45"/>
                      </a:lnTo>
                      <a:lnTo>
                        <a:pt x="375" y="50"/>
                      </a:lnTo>
                      <a:lnTo>
                        <a:pt x="375" y="55"/>
                      </a:lnTo>
                      <a:lnTo>
                        <a:pt x="375" y="60"/>
                      </a:lnTo>
                      <a:lnTo>
                        <a:pt x="375" y="60"/>
                      </a:lnTo>
                      <a:lnTo>
                        <a:pt x="380" y="60"/>
                      </a:lnTo>
                      <a:lnTo>
                        <a:pt x="385" y="66"/>
                      </a:lnTo>
                      <a:lnTo>
                        <a:pt x="390" y="60"/>
                      </a:lnTo>
                      <a:lnTo>
                        <a:pt x="390" y="60"/>
                      </a:lnTo>
                      <a:lnTo>
                        <a:pt x="395" y="60"/>
                      </a:lnTo>
                      <a:lnTo>
                        <a:pt x="400" y="60"/>
                      </a:lnTo>
                      <a:lnTo>
                        <a:pt x="405" y="66"/>
                      </a:lnTo>
                      <a:lnTo>
                        <a:pt x="405" y="66"/>
                      </a:lnTo>
                      <a:lnTo>
                        <a:pt x="400" y="71"/>
                      </a:lnTo>
                      <a:lnTo>
                        <a:pt x="400" y="71"/>
                      </a:lnTo>
                      <a:lnTo>
                        <a:pt x="400" y="76"/>
                      </a:lnTo>
                      <a:lnTo>
                        <a:pt x="405" y="76"/>
                      </a:lnTo>
                      <a:lnTo>
                        <a:pt x="405" y="76"/>
                      </a:lnTo>
                      <a:lnTo>
                        <a:pt x="405" y="81"/>
                      </a:lnTo>
                      <a:lnTo>
                        <a:pt x="400" y="86"/>
                      </a:lnTo>
                      <a:lnTo>
                        <a:pt x="400" y="101"/>
                      </a:lnTo>
                      <a:lnTo>
                        <a:pt x="400" y="101"/>
                      </a:lnTo>
                      <a:lnTo>
                        <a:pt x="405" y="106"/>
                      </a:lnTo>
                      <a:lnTo>
                        <a:pt x="405" y="111"/>
                      </a:lnTo>
                      <a:lnTo>
                        <a:pt x="405" y="111"/>
                      </a:lnTo>
                      <a:lnTo>
                        <a:pt x="400" y="116"/>
                      </a:lnTo>
                      <a:lnTo>
                        <a:pt x="400" y="121"/>
                      </a:lnTo>
                      <a:lnTo>
                        <a:pt x="400" y="121"/>
                      </a:lnTo>
                      <a:lnTo>
                        <a:pt x="400" y="121"/>
                      </a:lnTo>
                      <a:lnTo>
                        <a:pt x="395" y="126"/>
                      </a:lnTo>
                      <a:lnTo>
                        <a:pt x="395" y="126"/>
                      </a:lnTo>
                      <a:lnTo>
                        <a:pt x="390" y="131"/>
                      </a:lnTo>
                      <a:lnTo>
                        <a:pt x="390" y="131"/>
                      </a:lnTo>
                      <a:lnTo>
                        <a:pt x="390" y="131"/>
                      </a:lnTo>
                      <a:lnTo>
                        <a:pt x="385" y="131"/>
                      </a:lnTo>
                      <a:lnTo>
                        <a:pt x="385" y="131"/>
                      </a:lnTo>
                      <a:lnTo>
                        <a:pt x="375" y="131"/>
                      </a:lnTo>
                      <a:lnTo>
                        <a:pt x="375" y="131"/>
                      </a:lnTo>
                      <a:lnTo>
                        <a:pt x="375" y="131"/>
                      </a:lnTo>
                      <a:lnTo>
                        <a:pt x="375" y="131"/>
                      </a:lnTo>
                      <a:lnTo>
                        <a:pt x="375" y="136"/>
                      </a:lnTo>
                      <a:lnTo>
                        <a:pt x="375" y="141"/>
                      </a:lnTo>
                    </a:path>
                  </a:pathLst>
                </a:custGeom>
                <a:grpFill/>
                <a:ln w="3175" cap="rnd">
                  <a:noFill/>
                  <a:prstDash val="solid"/>
                  <a:miter lim="800000"/>
                  <a:headEnd/>
                  <a:tailEnd/>
                </a:ln>
              </p:spPr>
              <p:txBody>
                <a:bodyPr/>
                <a:lstStyle/>
                <a:p>
                  <a:endParaRPr lang="en-US"/>
                </a:p>
              </p:txBody>
            </p:sp>
            <p:sp>
              <p:nvSpPr>
                <p:cNvPr id="196" name="Freeform 182">
                  <a:extLst>
                    <a:ext uri="{FF2B5EF4-FFF2-40B4-BE49-F238E27FC236}">
                      <a16:creationId xmlns:a16="http://schemas.microsoft.com/office/drawing/2014/main" id="{38DAAC3F-75EB-48AB-BF61-0D6248520F22}"/>
                    </a:ext>
                  </a:extLst>
                </p:cNvPr>
                <p:cNvSpPr>
                  <a:spLocks/>
                </p:cNvSpPr>
                <p:nvPr/>
              </p:nvSpPr>
              <p:spPr bwMode="auto">
                <a:xfrm>
                  <a:off x="4833939" y="2668588"/>
                  <a:ext cx="417513" cy="530225"/>
                </a:xfrm>
                <a:custGeom>
                  <a:avLst/>
                  <a:gdLst>
                    <a:gd name="T0" fmla="*/ 263 w 263"/>
                    <a:gd name="T1" fmla="*/ 223 h 334"/>
                    <a:gd name="T2" fmla="*/ 243 w 263"/>
                    <a:gd name="T3" fmla="*/ 228 h 334"/>
                    <a:gd name="T4" fmla="*/ 227 w 263"/>
                    <a:gd name="T5" fmla="*/ 253 h 334"/>
                    <a:gd name="T6" fmla="*/ 233 w 263"/>
                    <a:gd name="T7" fmla="*/ 268 h 334"/>
                    <a:gd name="T8" fmla="*/ 233 w 263"/>
                    <a:gd name="T9" fmla="*/ 283 h 334"/>
                    <a:gd name="T10" fmla="*/ 217 w 263"/>
                    <a:gd name="T11" fmla="*/ 288 h 334"/>
                    <a:gd name="T12" fmla="*/ 187 w 263"/>
                    <a:gd name="T13" fmla="*/ 299 h 334"/>
                    <a:gd name="T14" fmla="*/ 167 w 263"/>
                    <a:gd name="T15" fmla="*/ 309 h 334"/>
                    <a:gd name="T16" fmla="*/ 141 w 263"/>
                    <a:gd name="T17" fmla="*/ 304 h 334"/>
                    <a:gd name="T18" fmla="*/ 136 w 263"/>
                    <a:gd name="T19" fmla="*/ 299 h 334"/>
                    <a:gd name="T20" fmla="*/ 146 w 263"/>
                    <a:gd name="T21" fmla="*/ 283 h 334"/>
                    <a:gd name="T22" fmla="*/ 136 w 263"/>
                    <a:gd name="T23" fmla="*/ 293 h 334"/>
                    <a:gd name="T24" fmla="*/ 126 w 263"/>
                    <a:gd name="T25" fmla="*/ 304 h 334"/>
                    <a:gd name="T26" fmla="*/ 106 w 263"/>
                    <a:gd name="T27" fmla="*/ 304 h 334"/>
                    <a:gd name="T28" fmla="*/ 106 w 263"/>
                    <a:gd name="T29" fmla="*/ 288 h 334"/>
                    <a:gd name="T30" fmla="*/ 101 w 263"/>
                    <a:gd name="T31" fmla="*/ 293 h 334"/>
                    <a:gd name="T32" fmla="*/ 91 w 263"/>
                    <a:gd name="T33" fmla="*/ 314 h 334"/>
                    <a:gd name="T34" fmla="*/ 81 w 263"/>
                    <a:gd name="T35" fmla="*/ 329 h 334"/>
                    <a:gd name="T36" fmla="*/ 76 w 263"/>
                    <a:gd name="T37" fmla="*/ 324 h 334"/>
                    <a:gd name="T38" fmla="*/ 65 w 263"/>
                    <a:gd name="T39" fmla="*/ 319 h 334"/>
                    <a:gd name="T40" fmla="*/ 65 w 263"/>
                    <a:gd name="T41" fmla="*/ 304 h 334"/>
                    <a:gd name="T42" fmla="*/ 76 w 263"/>
                    <a:gd name="T43" fmla="*/ 278 h 334"/>
                    <a:gd name="T44" fmla="*/ 65 w 263"/>
                    <a:gd name="T45" fmla="*/ 288 h 334"/>
                    <a:gd name="T46" fmla="*/ 60 w 263"/>
                    <a:gd name="T47" fmla="*/ 293 h 334"/>
                    <a:gd name="T48" fmla="*/ 40 w 263"/>
                    <a:gd name="T49" fmla="*/ 273 h 334"/>
                    <a:gd name="T50" fmla="*/ 40 w 263"/>
                    <a:gd name="T51" fmla="*/ 258 h 334"/>
                    <a:gd name="T52" fmla="*/ 40 w 263"/>
                    <a:gd name="T53" fmla="*/ 248 h 334"/>
                    <a:gd name="T54" fmla="*/ 10 w 263"/>
                    <a:gd name="T55" fmla="*/ 202 h 334"/>
                    <a:gd name="T56" fmla="*/ 0 w 263"/>
                    <a:gd name="T57" fmla="*/ 197 h 334"/>
                    <a:gd name="T58" fmla="*/ 10 w 263"/>
                    <a:gd name="T59" fmla="*/ 182 h 334"/>
                    <a:gd name="T60" fmla="*/ 25 w 263"/>
                    <a:gd name="T61" fmla="*/ 131 h 334"/>
                    <a:gd name="T62" fmla="*/ 35 w 263"/>
                    <a:gd name="T63" fmla="*/ 126 h 334"/>
                    <a:gd name="T64" fmla="*/ 45 w 263"/>
                    <a:gd name="T65" fmla="*/ 96 h 334"/>
                    <a:gd name="T66" fmla="*/ 60 w 263"/>
                    <a:gd name="T67" fmla="*/ 81 h 334"/>
                    <a:gd name="T68" fmla="*/ 76 w 263"/>
                    <a:gd name="T69" fmla="*/ 81 h 334"/>
                    <a:gd name="T70" fmla="*/ 71 w 263"/>
                    <a:gd name="T71" fmla="*/ 71 h 334"/>
                    <a:gd name="T72" fmla="*/ 86 w 263"/>
                    <a:gd name="T73" fmla="*/ 71 h 334"/>
                    <a:gd name="T74" fmla="*/ 111 w 263"/>
                    <a:gd name="T75" fmla="*/ 71 h 334"/>
                    <a:gd name="T76" fmla="*/ 106 w 263"/>
                    <a:gd name="T77" fmla="*/ 66 h 334"/>
                    <a:gd name="T78" fmla="*/ 116 w 263"/>
                    <a:gd name="T79" fmla="*/ 61 h 334"/>
                    <a:gd name="T80" fmla="*/ 116 w 263"/>
                    <a:gd name="T81" fmla="*/ 50 h 334"/>
                    <a:gd name="T82" fmla="*/ 116 w 263"/>
                    <a:gd name="T83" fmla="*/ 40 h 334"/>
                    <a:gd name="T84" fmla="*/ 131 w 263"/>
                    <a:gd name="T85" fmla="*/ 40 h 334"/>
                    <a:gd name="T86" fmla="*/ 136 w 263"/>
                    <a:gd name="T87" fmla="*/ 35 h 334"/>
                    <a:gd name="T88" fmla="*/ 141 w 263"/>
                    <a:gd name="T89" fmla="*/ 25 h 334"/>
                    <a:gd name="T90" fmla="*/ 157 w 263"/>
                    <a:gd name="T91" fmla="*/ 10 h 334"/>
                    <a:gd name="T92" fmla="*/ 177 w 263"/>
                    <a:gd name="T93" fmla="*/ 0 h 334"/>
                    <a:gd name="T94" fmla="*/ 192 w 263"/>
                    <a:gd name="T95" fmla="*/ 20 h 334"/>
                    <a:gd name="T96" fmla="*/ 207 w 263"/>
                    <a:gd name="T97" fmla="*/ 30 h 334"/>
                    <a:gd name="T98" fmla="*/ 207 w 263"/>
                    <a:gd name="T99" fmla="*/ 40 h 334"/>
                    <a:gd name="T100" fmla="*/ 197 w 263"/>
                    <a:gd name="T101" fmla="*/ 61 h 334"/>
                    <a:gd name="T102" fmla="*/ 202 w 263"/>
                    <a:gd name="T103" fmla="*/ 81 h 334"/>
                    <a:gd name="T104" fmla="*/ 192 w 263"/>
                    <a:gd name="T105" fmla="*/ 96 h 334"/>
                    <a:gd name="T106" fmla="*/ 197 w 263"/>
                    <a:gd name="T107" fmla="*/ 111 h 334"/>
                    <a:gd name="T108" fmla="*/ 222 w 263"/>
                    <a:gd name="T109" fmla="*/ 106 h 334"/>
                    <a:gd name="T110" fmla="*/ 238 w 263"/>
                    <a:gd name="T111" fmla="*/ 142 h 334"/>
                    <a:gd name="T112" fmla="*/ 243 w 263"/>
                    <a:gd name="T113" fmla="*/ 162 h 334"/>
                    <a:gd name="T114" fmla="*/ 238 w 263"/>
                    <a:gd name="T115" fmla="*/ 177 h 334"/>
                    <a:gd name="T116" fmla="*/ 263 w 263"/>
                    <a:gd name="T117" fmla="*/ 20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334">
                      <a:moveTo>
                        <a:pt x="263" y="212"/>
                      </a:moveTo>
                      <a:lnTo>
                        <a:pt x="263" y="212"/>
                      </a:lnTo>
                      <a:lnTo>
                        <a:pt x="263" y="218"/>
                      </a:lnTo>
                      <a:lnTo>
                        <a:pt x="263" y="223"/>
                      </a:lnTo>
                      <a:lnTo>
                        <a:pt x="263" y="223"/>
                      </a:lnTo>
                      <a:lnTo>
                        <a:pt x="258" y="223"/>
                      </a:lnTo>
                      <a:lnTo>
                        <a:pt x="248" y="223"/>
                      </a:lnTo>
                      <a:lnTo>
                        <a:pt x="243" y="228"/>
                      </a:lnTo>
                      <a:lnTo>
                        <a:pt x="238" y="233"/>
                      </a:lnTo>
                      <a:lnTo>
                        <a:pt x="238" y="238"/>
                      </a:lnTo>
                      <a:lnTo>
                        <a:pt x="238" y="243"/>
                      </a:lnTo>
                      <a:lnTo>
                        <a:pt x="227" y="253"/>
                      </a:lnTo>
                      <a:lnTo>
                        <a:pt x="227" y="253"/>
                      </a:lnTo>
                      <a:lnTo>
                        <a:pt x="233" y="258"/>
                      </a:lnTo>
                      <a:lnTo>
                        <a:pt x="233" y="263"/>
                      </a:lnTo>
                      <a:lnTo>
                        <a:pt x="233" y="268"/>
                      </a:lnTo>
                      <a:lnTo>
                        <a:pt x="233" y="273"/>
                      </a:lnTo>
                      <a:lnTo>
                        <a:pt x="238" y="278"/>
                      </a:lnTo>
                      <a:lnTo>
                        <a:pt x="233" y="283"/>
                      </a:lnTo>
                      <a:lnTo>
                        <a:pt x="233" y="283"/>
                      </a:lnTo>
                      <a:lnTo>
                        <a:pt x="227" y="283"/>
                      </a:lnTo>
                      <a:lnTo>
                        <a:pt x="227" y="283"/>
                      </a:lnTo>
                      <a:lnTo>
                        <a:pt x="222" y="283"/>
                      </a:lnTo>
                      <a:lnTo>
                        <a:pt x="217" y="288"/>
                      </a:lnTo>
                      <a:lnTo>
                        <a:pt x="207" y="288"/>
                      </a:lnTo>
                      <a:lnTo>
                        <a:pt x="207" y="288"/>
                      </a:lnTo>
                      <a:lnTo>
                        <a:pt x="192" y="293"/>
                      </a:lnTo>
                      <a:lnTo>
                        <a:pt x="187" y="299"/>
                      </a:lnTo>
                      <a:lnTo>
                        <a:pt x="177" y="299"/>
                      </a:lnTo>
                      <a:lnTo>
                        <a:pt x="172" y="304"/>
                      </a:lnTo>
                      <a:lnTo>
                        <a:pt x="172" y="309"/>
                      </a:lnTo>
                      <a:lnTo>
                        <a:pt x="167" y="309"/>
                      </a:lnTo>
                      <a:lnTo>
                        <a:pt x="162" y="309"/>
                      </a:lnTo>
                      <a:lnTo>
                        <a:pt x="157" y="299"/>
                      </a:lnTo>
                      <a:lnTo>
                        <a:pt x="146" y="299"/>
                      </a:lnTo>
                      <a:lnTo>
                        <a:pt x="141" y="304"/>
                      </a:lnTo>
                      <a:lnTo>
                        <a:pt x="141" y="304"/>
                      </a:lnTo>
                      <a:lnTo>
                        <a:pt x="136" y="304"/>
                      </a:lnTo>
                      <a:lnTo>
                        <a:pt x="136" y="299"/>
                      </a:lnTo>
                      <a:lnTo>
                        <a:pt x="136" y="299"/>
                      </a:lnTo>
                      <a:lnTo>
                        <a:pt x="141" y="293"/>
                      </a:lnTo>
                      <a:lnTo>
                        <a:pt x="146" y="293"/>
                      </a:lnTo>
                      <a:lnTo>
                        <a:pt x="146" y="288"/>
                      </a:lnTo>
                      <a:lnTo>
                        <a:pt x="146" y="283"/>
                      </a:lnTo>
                      <a:lnTo>
                        <a:pt x="146" y="278"/>
                      </a:lnTo>
                      <a:lnTo>
                        <a:pt x="146" y="283"/>
                      </a:lnTo>
                      <a:lnTo>
                        <a:pt x="141" y="288"/>
                      </a:lnTo>
                      <a:lnTo>
                        <a:pt x="136" y="293"/>
                      </a:lnTo>
                      <a:lnTo>
                        <a:pt x="131" y="299"/>
                      </a:lnTo>
                      <a:lnTo>
                        <a:pt x="126" y="299"/>
                      </a:lnTo>
                      <a:lnTo>
                        <a:pt x="126" y="304"/>
                      </a:lnTo>
                      <a:lnTo>
                        <a:pt x="126" y="304"/>
                      </a:lnTo>
                      <a:lnTo>
                        <a:pt x="121" y="309"/>
                      </a:lnTo>
                      <a:lnTo>
                        <a:pt x="111" y="309"/>
                      </a:lnTo>
                      <a:lnTo>
                        <a:pt x="111" y="309"/>
                      </a:lnTo>
                      <a:lnTo>
                        <a:pt x="106" y="304"/>
                      </a:lnTo>
                      <a:lnTo>
                        <a:pt x="106" y="299"/>
                      </a:lnTo>
                      <a:lnTo>
                        <a:pt x="111" y="293"/>
                      </a:lnTo>
                      <a:lnTo>
                        <a:pt x="106" y="288"/>
                      </a:lnTo>
                      <a:lnTo>
                        <a:pt x="106" y="288"/>
                      </a:lnTo>
                      <a:lnTo>
                        <a:pt x="106" y="288"/>
                      </a:lnTo>
                      <a:lnTo>
                        <a:pt x="101" y="288"/>
                      </a:lnTo>
                      <a:lnTo>
                        <a:pt x="101" y="293"/>
                      </a:lnTo>
                      <a:lnTo>
                        <a:pt x="101" y="293"/>
                      </a:lnTo>
                      <a:lnTo>
                        <a:pt x="101" y="299"/>
                      </a:lnTo>
                      <a:lnTo>
                        <a:pt x="101" y="304"/>
                      </a:lnTo>
                      <a:lnTo>
                        <a:pt x="101" y="304"/>
                      </a:lnTo>
                      <a:lnTo>
                        <a:pt x="91" y="314"/>
                      </a:lnTo>
                      <a:lnTo>
                        <a:pt x="91" y="319"/>
                      </a:lnTo>
                      <a:lnTo>
                        <a:pt x="86" y="319"/>
                      </a:lnTo>
                      <a:lnTo>
                        <a:pt x="81" y="324"/>
                      </a:lnTo>
                      <a:lnTo>
                        <a:pt x="81" y="329"/>
                      </a:lnTo>
                      <a:lnTo>
                        <a:pt x="81" y="329"/>
                      </a:lnTo>
                      <a:lnTo>
                        <a:pt x="81" y="334"/>
                      </a:lnTo>
                      <a:lnTo>
                        <a:pt x="76" y="324"/>
                      </a:lnTo>
                      <a:lnTo>
                        <a:pt x="76" y="324"/>
                      </a:lnTo>
                      <a:lnTo>
                        <a:pt x="71" y="324"/>
                      </a:lnTo>
                      <a:lnTo>
                        <a:pt x="71" y="324"/>
                      </a:lnTo>
                      <a:lnTo>
                        <a:pt x="65" y="319"/>
                      </a:lnTo>
                      <a:lnTo>
                        <a:pt x="65" y="319"/>
                      </a:lnTo>
                      <a:lnTo>
                        <a:pt x="65" y="314"/>
                      </a:lnTo>
                      <a:lnTo>
                        <a:pt x="65" y="309"/>
                      </a:lnTo>
                      <a:lnTo>
                        <a:pt x="71" y="304"/>
                      </a:lnTo>
                      <a:lnTo>
                        <a:pt x="65" y="304"/>
                      </a:lnTo>
                      <a:lnTo>
                        <a:pt x="65" y="299"/>
                      </a:lnTo>
                      <a:lnTo>
                        <a:pt x="71" y="299"/>
                      </a:lnTo>
                      <a:lnTo>
                        <a:pt x="76" y="288"/>
                      </a:lnTo>
                      <a:lnTo>
                        <a:pt x="76" y="278"/>
                      </a:lnTo>
                      <a:lnTo>
                        <a:pt x="76" y="273"/>
                      </a:lnTo>
                      <a:lnTo>
                        <a:pt x="71" y="273"/>
                      </a:lnTo>
                      <a:lnTo>
                        <a:pt x="71" y="278"/>
                      </a:lnTo>
                      <a:lnTo>
                        <a:pt x="65" y="288"/>
                      </a:lnTo>
                      <a:lnTo>
                        <a:pt x="71" y="293"/>
                      </a:lnTo>
                      <a:lnTo>
                        <a:pt x="65" y="293"/>
                      </a:lnTo>
                      <a:lnTo>
                        <a:pt x="60" y="293"/>
                      </a:lnTo>
                      <a:lnTo>
                        <a:pt x="60" y="293"/>
                      </a:lnTo>
                      <a:lnTo>
                        <a:pt x="55" y="293"/>
                      </a:lnTo>
                      <a:lnTo>
                        <a:pt x="50" y="288"/>
                      </a:lnTo>
                      <a:lnTo>
                        <a:pt x="45" y="278"/>
                      </a:lnTo>
                      <a:lnTo>
                        <a:pt x="40" y="273"/>
                      </a:lnTo>
                      <a:lnTo>
                        <a:pt x="40" y="268"/>
                      </a:lnTo>
                      <a:lnTo>
                        <a:pt x="40" y="263"/>
                      </a:lnTo>
                      <a:lnTo>
                        <a:pt x="40" y="263"/>
                      </a:lnTo>
                      <a:lnTo>
                        <a:pt x="40" y="258"/>
                      </a:lnTo>
                      <a:lnTo>
                        <a:pt x="40" y="258"/>
                      </a:lnTo>
                      <a:lnTo>
                        <a:pt x="40" y="253"/>
                      </a:lnTo>
                      <a:lnTo>
                        <a:pt x="40" y="248"/>
                      </a:lnTo>
                      <a:lnTo>
                        <a:pt x="40" y="248"/>
                      </a:lnTo>
                      <a:lnTo>
                        <a:pt x="35" y="248"/>
                      </a:lnTo>
                      <a:lnTo>
                        <a:pt x="30" y="233"/>
                      </a:lnTo>
                      <a:lnTo>
                        <a:pt x="25" y="228"/>
                      </a:lnTo>
                      <a:lnTo>
                        <a:pt x="10" y="202"/>
                      </a:lnTo>
                      <a:lnTo>
                        <a:pt x="5" y="202"/>
                      </a:lnTo>
                      <a:lnTo>
                        <a:pt x="5" y="202"/>
                      </a:lnTo>
                      <a:lnTo>
                        <a:pt x="5" y="197"/>
                      </a:lnTo>
                      <a:lnTo>
                        <a:pt x="0" y="197"/>
                      </a:lnTo>
                      <a:lnTo>
                        <a:pt x="5" y="192"/>
                      </a:lnTo>
                      <a:lnTo>
                        <a:pt x="5" y="192"/>
                      </a:lnTo>
                      <a:lnTo>
                        <a:pt x="5" y="192"/>
                      </a:lnTo>
                      <a:lnTo>
                        <a:pt x="10" y="182"/>
                      </a:lnTo>
                      <a:lnTo>
                        <a:pt x="15" y="157"/>
                      </a:lnTo>
                      <a:lnTo>
                        <a:pt x="25" y="142"/>
                      </a:lnTo>
                      <a:lnTo>
                        <a:pt x="25" y="137"/>
                      </a:lnTo>
                      <a:lnTo>
                        <a:pt x="25" y="131"/>
                      </a:lnTo>
                      <a:lnTo>
                        <a:pt x="30" y="131"/>
                      </a:lnTo>
                      <a:lnTo>
                        <a:pt x="35" y="131"/>
                      </a:lnTo>
                      <a:lnTo>
                        <a:pt x="35" y="131"/>
                      </a:lnTo>
                      <a:lnTo>
                        <a:pt x="35" y="126"/>
                      </a:lnTo>
                      <a:lnTo>
                        <a:pt x="40" y="121"/>
                      </a:lnTo>
                      <a:lnTo>
                        <a:pt x="40" y="116"/>
                      </a:lnTo>
                      <a:lnTo>
                        <a:pt x="40" y="111"/>
                      </a:lnTo>
                      <a:lnTo>
                        <a:pt x="45" y="96"/>
                      </a:lnTo>
                      <a:lnTo>
                        <a:pt x="50" y="86"/>
                      </a:lnTo>
                      <a:lnTo>
                        <a:pt x="55" y="81"/>
                      </a:lnTo>
                      <a:lnTo>
                        <a:pt x="60" y="81"/>
                      </a:lnTo>
                      <a:lnTo>
                        <a:pt x="60" y="81"/>
                      </a:lnTo>
                      <a:lnTo>
                        <a:pt x="60" y="86"/>
                      </a:lnTo>
                      <a:lnTo>
                        <a:pt x="65" y="86"/>
                      </a:lnTo>
                      <a:lnTo>
                        <a:pt x="65" y="86"/>
                      </a:lnTo>
                      <a:lnTo>
                        <a:pt x="76" y="81"/>
                      </a:lnTo>
                      <a:lnTo>
                        <a:pt x="71" y="81"/>
                      </a:lnTo>
                      <a:lnTo>
                        <a:pt x="65" y="76"/>
                      </a:lnTo>
                      <a:lnTo>
                        <a:pt x="71" y="71"/>
                      </a:lnTo>
                      <a:lnTo>
                        <a:pt x="71" y="71"/>
                      </a:lnTo>
                      <a:lnTo>
                        <a:pt x="81" y="66"/>
                      </a:lnTo>
                      <a:lnTo>
                        <a:pt x="86" y="66"/>
                      </a:lnTo>
                      <a:lnTo>
                        <a:pt x="86" y="66"/>
                      </a:lnTo>
                      <a:lnTo>
                        <a:pt x="86" y="71"/>
                      </a:lnTo>
                      <a:lnTo>
                        <a:pt x="86" y="71"/>
                      </a:lnTo>
                      <a:lnTo>
                        <a:pt x="96" y="71"/>
                      </a:lnTo>
                      <a:lnTo>
                        <a:pt x="96" y="76"/>
                      </a:lnTo>
                      <a:lnTo>
                        <a:pt x="111" y="71"/>
                      </a:lnTo>
                      <a:lnTo>
                        <a:pt x="116" y="66"/>
                      </a:lnTo>
                      <a:lnTo>
                        <a:pt x="106" y="66"/>
                      </a:lnTo>
                      <a:lnTo>
                        <a:pt x="106" y="66"/>
                      </a:lnTo>
                      <a:lnTo>
                        <a:pt x="106" y="66"/>
                      </a:lnTo>
                      <a:lnTo>
                        <a:pt x="111" y="61"/>
                      </a:lnTo>
                      <a:lnTo>
                        <a:pt x="111" y="61"/>
                      </a:lnTo>
                      <a:lnTo>
                        <a:pt x="116" y="66"/>
                      </a:lnTo>
                      <a:lnTo>
                        <a:pt x="116" y="61"/>
                      </a:lnTo>
                      <a:lnTo>
                        <a:pt x="111" y="61"/>
                      </a:lnTo>
                      <a:lnTo>
                        <a:pt x="111" y="61"/>
                      </a:lnTo>
                      <a:lnTo>
                        <a:pt x="111" y="56"/>
                      </a:lnTo>
                      <a:lnTo>
                        <a:pt x="116" y="50"/>
                      </a:lnTo>
                      <a:lnTo>
                        <a:pt x="116" y="45"/>
                      </a:lnTo>
                      <a:lnTo>
                        <a:pt x="116" y="40"/>
                      </a:lnTo>
                      <a:lnTo>
                        <a:pt x="116" y="40"/>
                      </a:lnTo>
                      <a:lnTo>
                        <a:pt x="116" y="40"/>
                      </a:lnTo>
                      <a:lnTo>
                        <a:pt x="116" y="40"/>
                      </a:lnTo>
                      <a:lnTo>
                        <a:pt x="126" y="40"/>
                      </a:lnTo>
                      <a:lnTo>
                        <a:pt x="126" y="40"/>
                      </a:lnTo>
                      <a:lnTo>
                        <a:pt x="131" y="40"/>
                      </a:lnTo>
                      <a:lnTo>
                        <a:pt x="131" y="40"/>
                      </a:lnTo>
                      <a:lnTo>
                        <a:pt x="131" y="40"/>
                      </a:lnTo>
                      <a:lnTo>
                        <a:pt x="136" y="35"/>
                      </a:lnTo>
                      <a:lnTo>
                        <a:pt x="136" y="35"/>
                      </a:lnTo>
                      <a:lnTo>
                        <a:pt x="141" y="30"/>
                      </a:lnTo>
                      <a:lnTo>
                        <a:pt x="141" y="30"/>
                      </a:lnTo>
                      <a:lnTo>
                        <a:pt x="141" y="30"/>
                      </a:lnTo>
                      <a:lnTo>
                        <a:pt x="141" y="25"/>
                      </a:lnTo>
                      <a:lnTo>
                        <a:pt x="146" y="20"/>
                      </a:lnTo>
                      <a:lnTo>
                        <a:pt x="152" y="15"/>
                      </a:lnTo>
                      <a:lnTo>
                        <a:pt x="157" y="15"/>
                      </a:lnTo>
                      <a:lnTo>
                        <a:pt x="157" y="10"/>
                      </a:lnTo>
                      <a:lnTo>
                        <a:pt x="167" y="10"/>
                      </a:lnTo>
                      <a:lnTo>
                        <a:pt x="172" y="5"/>
                      </a:lnTo>
                      <a:lnTo>
                        <a:pt x="177" y="0"/>
                      </a:lnTo>
                      <a:lnTo>
                        <a:pt x="177" y="0"/>
                      </a:lnTo>
                      <a:lnTo>
                        <a:pt x="177" y="0"/>
                      </a:lnTo>
                      <a:lnTo>
                        <a:pt x="182" y="15"/>
                      </a:lnTo>
                      <a:lnTo>
                        <a:pt x="187" y="15"/>
                      </a:lnTo>
                      <a:lnTo>
                        <a:pt x="192" y="20"/>
                      </a:lnTo>
                      <a:lnTo>
                        <a:pt x="192" y="25"/>
                      </a:lnTo>
                      <a:lnTo>
                        <a:pt x="197" y="30"/>
                      </a:lnTo>
                      <a:lnTo>
                        <a:pt x="202" y="30"/>
                      </a:lnTo>
                      <a:lnTo>
                        <a:pt x="207" y="30"/>
                      </a:lnTo>
                      <a:lnTo>
                        <a:pt x="212" y="35"/>
                      </a:lnTo>
                      <a:lnTo>
                        <a:pt x="207" y="35"/>
                      </a:lnTo>
                      <a:lnTo>
                        <a:pt x="212" y="35"/>
                      </a:lnTo>
                      <a:lnTo>
                        <a:pt x="207" y="40"/>
                      </a:lnTo>
                      <a:lnTo>
                        <a:pt x="212" y="45"/>
                      </a:lnTo>
                      <a:lnTo>
                        <a:pt x="197" y="56"/>
                      </a:lnTo>
                      <a:lnTo>
                        <a:pt x="197" y="56"/>
                      </a:lnTo>
                      <a:lnTo>
                        <a:pt x="197" y="61"/>
                      </a:lnTo>
                      <a:lnTo>
                        <a:pt x="192" y="66"/>
                      </a:lnTo>
                      <a:lnTo>
                        <a:pt x="197" y="71"/>
                      </a:lnTo>
                      <a:lnTo>
                        <a:pt x="197" y="76"/>
                      </a:lnTo>
                      <a:lnTo>
                        <a:pt x="202" y="81"/>
                      </a:lnTo>
                      <a:lnTo>
                        <a:pt x="197" y="81"/>
                      </a:lnTo>
                      <a:lnTo>
                        <a:pt x="192" y="91"/>
                      </a:lnTo>
                      <a:lnTo>
                        <a:pt x="192" y="91"/>
                      </a:lnTo>
                      <a:lnTo>
                        <a:pt x="192" y="96"/>
                      </a:lnTo>
                      <a:lnTo>
                        <a:pt x="197" y="101"/>
                      </a:lnTo>
                      <a:lnTo>
                        <a:pt x="197" y="101"/>
                      </a:lnTo>
                      <a:lnTo>
                        <a:pt x="192" y="106"/>
                      </a:lnTo>
                      <a:lnTo>
                        <a:pt x="197" y="111"/>
                      </a:lnTo>
                      <a:lnTo>
                        <a:pt x="202" y="116"/>
                      </a:lnTo>
                      <a:lnTo>
                        <a:pt x="207" y="116"/>
                      </a:lnTo>
                      <a:lnTo>
                        <a:pt x="217" y="106"/>
                      </a:lnTo>
                      <a:lnTo>
                        <a:pt x="222" y="106"/>
                      </a:lnTo>
                      <a:lnTo>
                        <a:pt x="222" y="101"/>
                      </a:lnTo>
                      <a:lnTo>
                        <a:pt x="227" y="116"/>
                      </a:lnTo>
                      <a:lnTo>
                        <a:pt x="238" y="121"/>
                      </a:lnTo>
                      <a:lnTo>
                        <a:pt x="238" y="142"/>
                      </a:lnTo>
                      <a:lnTo>
                        <a:pt x="233" y="152"/>
                      </a:lnTo>
                      <a:lnTo>
                        <a:pt x="233" y="152"/>
                      </a:lnTo>
                      <a:lnTo>
                        <a:pt x="243" y="157"/>
                      </a:lnTo>
                      <a:lnTo>
                        <a:pt x="243" y="162"/>
                      </a:lnTo>
                      <a:lnTo>
                        <a:pt x="243" y="162"/>
                      </a:lnTo>
                      <a:lnTo>
                        <a:pt x="243" y="167"/>
                      </a:lnTo>
                      <a:lnTo>
                        <a:pt x="238" y="172"/>
                      </a:lnTo>
                      <a:lnTo>
                        <a:pt x="238" y="177"/>
                      </a:lnTo>
                      <a:lnTo>
                        <a:pt x="243" y="182"/>
                      </a:lnTo>
                      <a:lnTo>
                        <a:pt x="253" y="192"/>
                      </a:lnTo>
                      <a:lnTo>
                        <a:pt x="258" y="197"/>
                      </a:lnTo>
                      <a:lnTo>
                        <a:pt x="263" y="202"/>
                      </a:lnTo>
                      <a:lnTo>
                        <a:pt x="263" y="212"/>
                      </a:lnTo>
                    </a:path>
                  </a:pathLst>
                </a:custGeom>
                <a:grpFill/>
                <a:ln w="3175" cap="rnd">
                  <a:noFill/>
                  <a:prstDash val="solid"/>
                  <a:miter lim="800000"/>
                  <a:headEnd/>
                  <a:tailEnd/>
                </a:ln>
              </p:spPr>
              <p:txBody>
                <a:bodyPr/>
                <a:lstStyle/>
                <a:p>
                  <a:endParaRPr lang="en-US"/>
                </a:p>
              </p:txBody>
            </p:sp>
            <p:sp>
              <p:nvSpPr>
                <p:cNvPr id="197" name="Freeform 183">
                  <a:extLst>
                    <a:ext uri="{FF2B5EF4-FFF2-40B4-BE49-F238E27FC236}">
                      <a16:creationId xmlns:a16="http://schemas.microsoft.com/office/drawing/2014/main" id="{7E6A6DFF-DE8F-47B2-B3EB-0A0B88AE20D3}"/>
                    </a:ext>
                  </a:extLst>
                </p:cNvPr>
                <p:cNvSpPr>
                  <a:spLocks/>
                </p:cNvSpPr>
                <p:nvPr/>
              </p:nvSpPr>
              <p:spPr bwMode="auto">
                <a:xfrm>
                  <a:off x="5130801" y="2981325"/>
                  <a:ext cx="666750" cy="442913"/>
                </a:xfrm>
                <a:custGeom>
                  <a:avLst/>
                  <a:gdLst>
                    <a:gd name="T0" fmla="*/ 360 w 420"/>
                    <a:gd name="T1" fmla="*/ 26 h 279"/>
                    <a:gd name="T2" fmla="*/ 365 w 420"/>
                    <a:gd name="T3" fmla="*/ 41 h 279"/>
                    <a:gd name="T4" fmla="*/ 380 w 420"/>
                    <a:gd name="T5" fmla="*/ 61 h 279"/>
                    <a:gd name="T6" fmla="*/ 385 w 420"/>
                    <a:gd name="T7" fmla="*/ 81 h 279"/>
                    <a:gd name="T8" fmla="*/ 390 w 420"/>
                    <a:gd name="T9" fmla="*/ 91 h 279"/>
                    <a:gd name="T10" fmla="*/ 410 w 420"/>
                    <a:gd name="T11" fmla="*/ 102 h 279"/>
                    <a:gd name="T12" fmla="*/ 420 w 420"/>
                    <a:gd name="T13" fmla="*/ 122 h 279"/>
                    <a:gd name="T14" fmla="*/ 400 w 420"/>
                    <a:gd name="T15" fmla="*/ 122 h 279"/>
                    <a:gd name="T16" fmla="*/ 385 w 420"/>
                    <a:gd name="T17" fmla="*/ 127 h 279"/>
                    <a:gd name="T18" fmla="*/ 360 w 420"/>
                    <a:gd name="T19" fmla="*/ 142 h 279"/>
                    <a:gd name="T20" fmla="*/ 344 w 420"/>
                    <a:gd name="T21" fmla="*/ 152 h 279"/>
                    <a:gd name="T22" fmla="*/ 324 w 420"/>
                    <a:gd name="T23" fmla="*/ 162 h 279"/>
                    <a:gd name="T24" fmla="*/ 279 w 420"/>
                    <a:gd name="T25" fmla="*/ 172 h 279"/>
                    <a:gd name="T26" fmla="*/ 268 w 420"/>
                    <a:gd name="T27" fmla="*/ 152 h 279"/>
                    <a:gd name="T28" fmla="*/ 248 w 420"/>
                    <a:gd name="T29" fmla="*/ 167 h 279"/>
                    <a:gd name="T30" fmla="*/ 238 w 420"/>
                    <a:gd name="T31" fmla="*/ 183 h 279"/>
                    <a:gd name="T32" fmla="*/ 273 w 420"/>
                    <a:gd name="T33" fmla="*/ 208 h 279"/>
                    <a:gd name="T34" fmla="*/ 289 w 420"/>
                    <a:gd name="T35" fmla="*/ 228 h 279"/>
                    <a:gd name="T36" fmla="*/ 289 w 420"/>
                    <a:gd name="T37" fmla="*/ 248 h 279"/>
                    <a:gd name="T38" fmla="*/ 258 w 420"/>
                    <a:gd name="T39" fmla="*/ 264 h 279"/>
                    <a:gd name="T40" fmla="*/ 248 w 420"/>
                    <a:gd name="T41" fmla="*/ 274 h 279"/>
                    <a:gd name="T42" fmla="*/ 233 w 420"/>
                    <a:gd name="T43" fmla="*/ 269 h 279"/>
                    <a:gd name="T44" fmla="*/ 238 w 420"/>
                    <a:gd name="T45" fmla="*/ 253 h 279"/>
                    <a:gd name="T46" fmla="*/ 228 w 420"/>
                    <a:gd name="T47" fmla="*/ 238 h 279"/>
                    <a:gd name="T48" fmla="*/ 218 w 420"/>
                    <a:gd name="T49" fmla="*/ 213 h 279"/>
                    <a:gd name="T50" fmla="*/ 223 w 420"/>
                    <a:gd name="T51" fmla="*/ 198 h 279"/>
                    <a:gd name="T52" fmla="*/ 203 w 420"/>
                    <a:gd name="T53" fmla="*/ 188 h 279"/>
                    <a:gd name="T54" fmla="*/ 187 w 420"/>
                    <a:gd name="T55" fmla="*/ 188 h 279"/>
                    <a:gd name="T56" fmla="*/ 172 w 420"/>
                    <a:gd name="T57" fmla="*/ 193 h 279"/>
                    <a:gd name="T58" fmla="*/ 142 w 420"/>
                    <a:gd name="T59" fmla="*/ 188 h 279"/>
                    <a:gd name="T60" fmla="*/ 122 w 420"/>
                    <a:gd name="T61" fmla="*/ 183 h 279"/>
                    <a:gd name="T62" fmla="*/ 106 w 420"/>
                    <a:gd name="T63" fmla="*/ 183 h 279"/>
                    <a:gd name="T64" fmla="*/ 96 w 420"/>
                    <a:gd name="T65" fmla="*/ 203 h 279"/>
                    <a:gd name="T66" fmla="*/ 66 w 420"/>
                    <a:gd name="T67" fmla="*/ 183 h 279"/>
                    <a:gd name="T68" fmla="*/ 61 w 420"/>
                    <a:gd name="T69" fmla="*/ 167 h 279"/>
                    <a:gd name="T70" fmla="*/ 35 w 420"/>
                    <a:gd name="T71" fmla="*/ 162 h 279"/>
                    <a:gd name="T72" fmla="*/ 30 w 420"/>
                    <a:gd name="T73" fmla="*/ 147 h 279"/>
                    <a:gd name="T74" fmla="*/ 15 w 420"/>
                    <a:gd name="T75" fmla="*/ 137 h 279"/>
                    <a:gd name="T76" fmla="*/ 10 w 420"/>
                    <a:gd name="T77" fmla="*/ 112 h 279"/>
                    <a:gd name="T78" fmla="*/ 35 w 420"/>
                    <a:gd name="T79" fmla="*/ 86 h 279"/>
                    <a:gd name="T80" fmla="*/ 51 w 420"/>
                    <a:gd name="T81" fmla="*/ 81 h 279"/>
                    <a:gd name="T82" fmla="*/ 40 w 420"/>
                    <a:gd name="T83" fmla="*/ 56 h 279"/>
                    <a:gd name="T84" fmla="*/ 56 w 420"/>
                    <a:gd name="T85" fmla="*/ 31 h 279"/>
                    <a:gd name="T86" fmla="*/ 81 w 420"/>
                    <a:gd name="T87" fmla="*/ 26 h 279"/>
                    <a:gd name="T88" fmla="*/ 116 w 420"/>
                    <a:gd name="T89" fmla="*/ 26 h 279"/>
                    <a:gd name="T90" fmla="*/ 142 w 420"/>
                    <a:gd name="T91" fmla="*/ 21 h 279"/>
                    <a:gd name="T92" fmla="*/ 152 w 420"/>
                    <a:gd name="T93" fmla="*/ 5 h 279"/>
                    <a:gd name="T94" fmla="*/ 167 w 420"/>
                    <a:gd name="T95" fmla="*/ 10 h 279"/>
                    <a:gd name="T96" fmla="*/ 187 w 420"/>
                    <a:gd name="T97" fmla="*/ 26 h 279"/>
                    <a:gd name="T98" fmla="*/ 197 w 420"/>
                    <a:gd name="T99" fmla="*/ 31 h 279"/>
                    <a:gd name="T100" fmla="*/ 197 w 420"/>
                    <a:gd name="T101" fmla="*/ 15 h 279"/>
                    <a:gd name="T102" fmla="*/ 208 w 420"/>
                    <a:gd name="T103" fmla="*/ 21 h 279"/>
                    <a:gd name="T104" fmla="*/ 218 w 420"/>
                    <a:gd name="T105" fmla="*/ 26 h 279"/>
                    <a:gd name="T106" fmla="*/ 238 w 420"/>
                    <a:gd name="T107" fmla="*/ 15 h 279"/>
                    <a:gd name="T108" fmla="*/ 273 w 420"/>
                    <a:gd name="T109" fmla="*/ 15 h 279"/>
                    <a:gd name="T110" fmla="*/ 309 w 420"/>
                    <a:gd name="T111" fmla="*/ 21 h 279"/>
                    <a:gd name="T112" fmla="*/ 319 w 420"/>
                    <a:gd name="T11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0" h="279">
                      <a:moveTo>
                        <a:pt x="319" y="0"/>
                      </a:moveTo>
                      <a:lnTo>
                        <a:pt x="319" y="0"/>
                      </a:lnTo>
                      <a:lnTo>
                        <a:pt x="319" y="0"/>
                      </a:lnTo>
                      <a:lnTo>
                        <a:pt x="319" y="0"/>
                      </a:lnTo>
                      <a:lnTo>
                        <a:pt x="360" y="26"/>
                      </a:lnTo>
                      <a:lnTo>
                        <a:pt x="365" y="31"/>
                      </a:lnTo>
                      <a:lnTo>
                        <a:pt x="365" y="31"/>
                      </a:lnTo>
                      <a:lnTo>
                        <a:pt x="365" y="36"/>
                      </a:lnTo>
                      <a:lnTo>
                        <a:pt x="365" y="36"/>
                      </a:lnTo>
                      <a:lnTo>
                        <a:pt x="365" y="41"/>
                      </a:lnTo>
                      <a:lnTo>
                        <a:pt x="370" y="41"/>
                      </a:lnTo>
                      <a:lnTo>
                        <a:pt x="375" y="46"/>
                      </a:lnTo>
                      <a:lnTo>
                        <a:pt x="375" y="51"/>
                      </a:lnTo>
                      <a:lnTo>
                        <a:pt x="380" y="56"/>
                      </a:lnTo>
                      <a:lnTo>
                        <a:pt x="380" y="61"/>
                      </a:lnTo>
                      <a:lnTo>
                        <a:pt x="385" y="71"/>
                      </a:lnTo>
                      <a:lnTo>
                        <a:pt x="385" y="76"/>
                      </a:lnTo>
                      <a:lnTo>
                        <a:pt x="385" y="76"/>
                      </a:lnTo>
                      <a:lnTo>
                        <a:pt x="385" y="81"/>
                      </a:lnTo>
                      <a:lnTo>
                        <a:pt x="385" y="81"/>
                      </a:lnTo>
                      <a:lnTo>
                        <a:pt x="390" y="81"/>
                      </a:lnTo>
                      <a:lnTo>
                        <a:pt x="390" y="86"/>
                      </a:lnTo>
                      <a:lnTo>
                        <a:pt x="385" y="86"/>
                      </a:lnTo>
                      <a:lnTo>
                        <a:pt x="390" y="86"/>
                      </a:lnTo>
                      <a:lnTo>
                        <a:pt x="390" y="91"/>
                      </a:lnTo>
                      <a:lnTo>
                        <a:pt x="395" y="96"/>
                      </a:lnTo>
                      <a:lnTo>
                        <a:pt x="400" y="96"/>
                      </a:lnTo>
                      <a:lnTo>
                        <a:pt x="400" y="96"/>
                      </a:lnTo>
                      <a:lnTo>
                        <a:pt x="405" y="102"/>
                      </a:lnTo>
                      <a:lnTo>
                        <a:pt x="410" y="102"/>
                      </a:lnTo>
                      <a:lnTo>
                        <a:pt x="410" y="107"/>
                      </a:lnTo>
                      <a:lnTo>
                        <a:pt x="410" y="112"/>
                      </a:lnTo>
                      <a:lnTo>
                        <a:pt x="410" y="112"/>
                      </a:lnTo>
                      <a:lnTo>
                        <a:pt x="415" y="117"/>
                      </a:lnTo>
                      <a:lnTo>
                        <a:pt x="420" y="122"/>
                      </a:lnTo>
                      <a:lnTo>
                        <a:pt x="420" y="122"/>
                      </a:lnTo>
                      <a:lnTo>
                        <a:pt x="420" y="127"/>
                      </a:lnTo>
                      <a:lnTo>
                        <a:pt x="420" y="127"/>
                      </a:lnTo>
                      <a:lnTo>
                        <a:pt x="405" y="127"/>
                      </a:lnTo>
                      <a:lnTo>
                        <a:pt x="400" y="122"/>
                      </a:lnTo>
                      <a:lnTo>
                        <a:pt x="395" y="122"/>
                      </a:lnTo>
                      <a:lnTo>
                        <a:pt x="390" y="117"/>
                      </a:lnTo>
                      <a:lnTo>
                        <a:pt x="385" y="117"/>
                      </a:lnTo>
                      <a:lnTo>
                        <a:pt x="385" y="117"/>
                      </a:lnTo>
                      <a:lnTo>
                        <a:pt x="385" y="127"/>
                      </a:lnTo>
                      <a:lnTo>
                        <a:pt x="380" y="132"/>
                      </a:lnTo>
                      <a:lnTo>
                        <a:pt x="380" y="132"/>
                      </a:lnTo>
                      <a:lnTo>
                        <a:pt x="380" y="137"/>
                      </a:lnTo>
                      <a:lnTo>
                        <a:pt x="365" y="142"/>
                      </a:lnTo>
                      <a:lnTo>
                        <a:pt x="360" y="142"/>
                      </a:lnTo>
                      <a:lnTo>
                        <a:pt x="354" y="142"/>
                      </a:lnTo>
                      <a:lnTo>
                        <a:pt x="349" y="147"/>
                      </a:lnTo>
                      <a:lnTo>
                        <a:pt x="344" y="147"/>
                      </a:lnTo>
                      <a:lnTo>
                        <a:pt x="344" y="152"/>
                      </a:lnTo>
                      <a:lnTo>
                        <a:pt x="344" y="152"/>
                      </a:lnTo>
                      <a:lnTo>
                        <a:pt x="344" y="157"/>
                      </a:lnTo>
                      <a:lnTo>
                        <a:pt x="339" y="157"/>
                      </a:lnTo>
                      <a:lnTo>
                        <a:pt x="339" y="162"/>
                      </a:lnTo>
                      <a:lnTo>
                        <a:pt x="334" y="162"/>
                      </a:lnTo>
                      <a:lnTo>
                        <a:pt x="324" y="162"/>
                      </a:lnTo>
                      <a:lnTo>
                        <a:pt x="299" y="162"/>
                      </a:lnTo>
                      <a:lnTo>
                        <a:pt x="294" y="172"/>
                      </a:lnTo>
                      <a:lnTo>
                        <a:pt x="294" y="172"/>
                      </a:lnTo>
                      <a:lnTo>
                        <a:pt x="289" y="172"/>
                      </a:lnTo>
                      <a:lnTo>
                        <a:pt x="279" y="172"/>
                      </a:lnTo>
                      <a:lnTo>
                        <a:pt x="279" y="167"/>
                      </a:lnTo>
                      <a:lnTo>
                        <a:pt x="279" y="162"/>
                      </a:lnTo>
                      <a:lnTo>
                        <a:pt x="279" y="157"/>
                      </a:lnTo>
                      <a:lnTo>
                        <a:pt x="273" y="152"/>
                      </a:lnTo>
                      <a:lnTo>
                        <a:pt x="268" y="152"/>
                      </a:lnTo>
                      <a:lnTo>
                        <a:pt x="263" y="152"/>
                      </a:lnTo>
                      <a:lnTo>
                        <a:pt x="258" y="157"/>
                      </a:lnTo>
                      <a:lnTo>
                        <a:pt x="253" y="157"/>
                      </a:lnTo>
                      <a:lnTo>
                        <a:pt x="248" y="162"/>
                      </a:lnTo>
                      <a:lnTo>
                        <a:pt x="248" y="167"/>
                      </a:lnTo>
                      <a:lnTo>
                        <a:pt x="248" y="172"/>
                      </a:lnTo>
                      <a:lnTo>
                        <a:pt x="243" y="172"/>
                      </a:lnTo>
                      <a:lnTo>
                        <a:pt x="238" y="172"/>
                      </a:lnTo>
                      <a:lnTo>
                        <a:pt x="238" y="172"/>
                      </a:lnTo>
                      <a:lnTo>
                        <a:pt x="238" y="183"/>
                      </a:lnTo>
                      <a:lnTo>
                        <a:pt x="238" y="193"/>
                      </a:lnTo>
                      <a:lnTo>
                        <a:pt x="248" y="203"/>
                      </a:lnTo>
                      <a:lnTo>
                        <a:pt x="253" y="208"/>
                      </a:lnTo>
                      <a:lnTo>
                        <a:pt x="263" y="208"/>
                      </a:lnTo>
                      <a:lnTo>
                        <a:pt x="273" y="208"/>
                      </a:lnTo>
                      <a:lnTo>
                        <a:pt x="284" y="203"/>
                      </a:lnTo>
                      <a:lnTo>
                        <a:pt x="289" y="208"/>
                      </a:lnTo>
                      <a:lnTo>
                        <a:pt x="289" y="218"/>
                      </a:lnTo>
                      <a:lnTo>
                        <a:pt x="294" y="223"/>
                      </a:lnTo>
                      <a:lnTo>
                        <a:pt x="289" y="228"/>
                      </a:lnTo>
                      <a:lnTo>
                        <a:pt x="289" y="238"/>
                      </a:lnTo>
                      <a:lnTo>
                        <a:pt x="284" y="243"/>
                      </a:lnTo>
                      <a:lnTo>
                        <a:pt x="284" y="243"/>
                      </a:lnTo>
                      <a:lnTo>
                        <a:pt x="289" y="248"/>
                      </a:lnTo>
                      <a:lnTo>
                        <a:pt x="289" y="248"/>
                      </a:lnTo>
                      <a:lnTo>
                        <a:pt x="279" y="253"/>
                      </a:lnTo>
                      <a:lnTo>
                        <a:pt x="273" y="258"/>
                      </a:lnTo>
                      <a:lnTo>
                        <a:pt x="258" y="253"/>
                      </a:lnTo>
                      <a:lnTo>
                        <a:pt x="258" y="258"/>
                      </a:lnTo>
                      <a:lnTo>
                        <a:pt x="258" y="264"/>
                      </a:lnTo>
                      <a:lnTo>
                        <a:pt x="263" y="274"/>
                      </a:lnTo>
                      <a:lnTo>
                        <a:pt x="258" y="274"/>
                      </a:lnTo>
                      <a:lnTo>
                        <a:pt x="253" y="274"/>
                      </a:lnTo>
                      <a:lnTo>
                        <a:pt x="253" y="274"/>
                      </a:lnTo>
                      <a:lnTo>
                        <a:pt x="248" y="274"/>
                      </a:lnTo>
                      <a:lnTo>
                        <a:pt x="243" y="274"/>
                      </a:lnTo>
                      <a:lnTo>
                        <a:pt x="238" y="279"/>
                      </a:lnTo>
                      <a:lnTo>
                        <a:pt x="233" y="279"/>
                      </a:lnTo>
                      <a:lnTo>
                        <a:pt x="233" y="274"/>
                      </a:lnTo>
                      <a:lnTo>
                        <a:pt x="233" y="269"/>
                      </a:lnTo>
                      <a:lnTo>
                        <a:pt x="233" y="264"/>
                      </a:lnTo>
                      <a:lnTo>
                        <a:pt x="238" y="258"/>
                      </a:lnTo>
                      <a:lnTo>
                        <a:pt x="238" y="258"/>
                      </a:lnTo>
                      <a:lnTo>
                        <a:pt x="238" y="253"/>
                      </a:lnTo>
                      <a:lnTo>
                        <a:pt x="238" y="253"/>
                      </a:lnTo>
                      <a:lnTo>
                        <a:pt x="233" y="248"/>
                      </a:lnTo>
                      <a:lnTo>
                        <a:pt x="228" y="243"/>
                      </a:lnTo>
                      <a:lnTo>
                        <a:pt x="223" y="243"/>
                      </a:lnTo>
                      <a:lnTo>
                        <a:pt x="223" y="238"/>
                      </a:lnTo>
                      <a:lnTo>
                        <a:pt x="228" y="238"/>
                      </a:lnTo>
                      <a:lnTo>
                        <a:pt x="228" y="233"/>
                      </a:lnTo>
                      <a:lnTo>
                        <a:pt x="223" y="233"/>
                      </a:lnTo>
                      <a:lnTo>
                        <a:pt x="223" y="228"/>
                      </a:lnTo>
                      <a:lnTo>
                        <a:pt x="223" y="218"/>
                      </a:lnTo>
                      <a:lnTo>
                        <a:pt x="218" y="213"/>
                      </a:lnTo>
                      <a:lnTo>
                        <a:pt x="218" y="208"/>
                      </a:lnTo>
                      <a:lnTo>
                        <a:pt x="218" y="208"/>
                      </a:lnTo>
                      <a:lnTo>
                        <a:pt x="223" y="208"/>
                      </a:lnTo>
                      <a:lnTo>
                        <a:pt x="223" y="203"/>
                      </a:lnTo>
                      <a:lnTo>
                        <a:pt x="223" y="198"/>
                      </a:lnTo>
                      <a:lnTo>
                        <a:pt x="228" y="193"/>
                      </a:lnTo>
                      <a:lnTo>
                        <a:pt x="228" y="188"/>
                      </a:lnTo>
                      <a:lnTo>
                        <a:pt x="218" y="183"/>
                      </a:lnTo>
                      <a:lnTo>
                        <a:pt x="208" y="183"/>
                      </a:lnTo>
                      <a:lnTo>
                        <a:pt x="203" y="188"/>
                      </a:lnTo>
                      <a:lnTo>
                        <a:pt x="203" y="188"/>
                      </a:lnTo>
                      <a:lnTo>
                        <a:pt x="203" y="193"/>
                      </a:lnTo>
                      <a:lnTo>
                        <a:pt x="197" y="193"/>
                      </a:lnTo>
                      <a:lnTo>
                        <a:pt x="187" y="193"/>
                      </a:lnTo>
                      <a:lnTo>
                        <a:pt x="187" y="188"/>
                      </a:lnTo>
                      <a:lnTo>
                        <a:pt x="182" y="183"/>
                      </a:lnTo>
                      <a:lnTo>
                        <a:pt x="182" y="188"/>
                      </a:lnTo>
                      <a:lnTo>
                        <a:pt x="177" y="193"/>
                      </a:lnTo>
                      <a:lnTo>
                        <a:pt x="177" y="193"/>
                      </a:lnTo>
                      <a:lnTo>
                        <a:pt x="172" y="193"/>
                      </a:lnTo>
                      <a:lnTo>
                        <a:pt x="162" y="193"/>
                      </a:lnTo>
                      <a:lnTo>
                        <a:pt x="152" y="193"/>
                      </a:lnTo>
                      <a:lnTo>
                        <a:pt x="147" y="193"/>
                      </a:lnTo>
                      <a:lnTo>
                        <a:pt x="147" y="188"/>
                      </a:lnTo>
                      <a:lnTo>
                        <a:pt x="142" y="188"/>
                      </a:lnTo>
                      <a:lnTo>
                        <a:pt x="137" y="183"/>
                      </a:lnTo>
                      <a:lnTo>
                        <a:pt x="137" y="183"/>
                      </a:lnTo>
                      <a:lnTo>
                        <a:pt x="127" y="183"/>
                      </a:lnTo>
                      <a:lnTo>
                        <a:pt x="127" y="183"/>
                      </a:lnTo>
                      <a:lnTo>
                        <a:pt x="122" y="183"/>
                      </a:lnTo>
                      <a:lnTo>
                        <a:pt x="122" y="172"/>
                      </a:lnTo>
                      <a:lnTo>
                        <a:pt x="116" y="177"/>
                      </a:lnTo>
                      <a:lnTo>
                        <a:pt x="111" y="177"/>
                      </a:lnTo>
                      <a:lnTo>
                        <a:pt x="106" y="177"/>
                      </a:lnTo>
                      <a:lnTo>
                        <a:pt x="106" y="183"/>
                      </a:lnTo>
                      <a:lnTo>
                        <a:pt x="101" y="188"/>
                      </a:lnTo>
                      <a:lnTo>
                        <a:pt x="106" y="193"/>
                      </a:lnTo>
                      <a:lnTo>
                        <a:pt x="106" y="198"/>
                      </a:lnTo>
                      <a:lnTo>
                        <a:pt x="101" y="203"/>
                      </a:lnTo>
                      <a:lnTo>
                        <a:pt x="96" y="203"/>
                      </a:lnTo>
                      <a:lnTo>
                        <a:pt x="91" y="208"/>
                      </a:lnTo>
                      <a:lnTo>
                        <a:pt x="86" y="203"/>
                      </a:lnTo>
                      <a:lnTo>
                        <a:pt x="81" y="198"/>
                      </a:lnTo>
                      <a:lnTo>
                        <a:pt x="81" y="188"/>
                      </a:lnTo>
                      <a:lnTo>
                        <a:pt x="66" y="183"/>
                      </a:lnTo>
                      <a:lnTo>
                        <a:pt x="66" y="177"/>
                      </a:lnTo>
                      <a:lnTo>
                        <a:pt x="66" y="172"/>
                      </a:lnTo>
                      <a:lnTo>
                        <a:pt x="61" y="172"/>
                      </a:lnTo>
                      <a:lnTo>
                        <a:pt x="61" y="172"/>
                      </a:lnTo>
                      <a:lnTo>
                        <a:pt x="61" y="167"/>
                      </a:lnTo>
                      <a:lnTo>
                        <a:pt x="51" y="172"/>
                      </a:lnTo>
                      <a:lnTo>
                        <a:pt x="46" y="172"/>
                      </a:lnTo>
                      <a:lnTo>
                        <a:pt x="46" y="162"/>
                      </a:lnTo>
                      <a:lnTo>
                        <a:pt x="40" y="162"/>
                      </a:lnTo>
                      <a:lnTo>
                        <a:pt x="35" y="162"/>
                      </a:lnTo>
                      <a:lnTo>
                        <a:pt x="40" y="157"/>
                      </a:lnTo>
                      <a:lnTo>
                        <a:pt x="35" y="152"/>
                      </a:lnTo>
                      <a:lnTo>
                        <a:pt x="35" y="152"/>
                      </a:lnTo>
                      <a:lnTo>
                        <a:pt x="35" y="147"/>
                      </a:lnTo>
                      <a:lnTo>
                        <a:pt x="30" y="147"/>
                      </a:lnTo>
                      <a:lnTo>
                        <a:pt x="25" y="147"/>
                      </a:lnTo>
                      <a:lnTo>
                        <a:pt x="20" y="147"/>
                      </a:lnTo>
                      <a:lnTo>
                        <a:pt x="20" y="147"/>
                      </a:lnTo>
                      <a:lnTo>
                        <a:pt x="20" y="137"/>
                      </a:lnTo>
                      <a:lnTo>
                        <a:pt x="15" y="137"/>
                      </a:lnTo>
                      <a:lnTo>
                        <a:pt x="10" y="132"/>
                      </a:lnTo>
                      <a:lnTo>
                        <a:pt x="5" y="127"/>
                      </a:lnTo>
                      <a:lnTo>
                        <a:pt x="0" y="122"/>
                      </a:lnTo>
                      <a:lnTo>
                        <a:pt x="5" y="117"/>
                      </a:lnTo>
                      <a:lnTo>
                        <a:pt x="10" y="112"/>
                      </a:lnTo>
                      <a:lnTo>
                        <a:pt x="10" y="107"/>
                      </a:lnTo>
                      <a:lnTo>
                        <a:pt x="20" y="96"/>
                      </a:lnTo>
                      <a:lnTo>
                        <a:pt x="20" y="91"/>
                      </a:lnTo>
                      <a:lnTo>
                        <a:pt x="30" y="91"/>
                      </a:lnTo>
                      <a:lnTo>
                        <a:pt x="35" y="86"/>
                      </a:lnTo>
                      <a:lnTo>
                        <a:pt x="40" y="86"/>
                      </a:lnTo>
                      <a:lnTo>
                        <a:pt x="40" y="86"/>
                      </a:lnTo>
                      <a:lnTo>
                        <a:pt x="46" y="86"/>
                      </a:lnTo>
                      <a:lnTo>
                        <a:pt x="46" y="86"/>
                      </a:lnTo>
                      <a:lnTo>
                        <a:pt x="51" y="81"/>
                      </a:lnTo>
                      <a:lnTo>
                        <a:pt x="46" y="76"/>
                      </a:lnTo>
                      <a:lnTo>
                        <a:pt x="46" y="71"/>
                      </a:lnTo>
                      <a:lnTo>
                        <a:pt x="46" y="66"/>
                      </a:lnTo>
                      <a:lnTo>
                        <a:pt x="46" y="61"/>
                      </a:lnTo>
                      <a:lnTo>
                        <a:pt x="40" y="56"/>
                      </a:lnTo>
                      <a:lnTo>
                        <a:pt x="40" y="56"/>
                      </a:lnTo>
                      <a:lnTo>
                        <a:pt x="51" y="46"/>
                      </a:lnTo>
                      <a:lnTo>
                        <a:pt x="51" y="41"/>
                      </a:lnTo>
                      <a:lnTo>
                        <a:pt x="51" y="36"/>
                      </a:lnTo>
                      <a:lnTo>
                        <a:pt x="56" y="31"/>
                      </a:lnTo>
                      <a:lnTo>
                        <a:pt x="61" y="26"/>
                      </a:lnTo>
                      <a:lnTo>
                        <a:pt x="71" y="26"/>
                      </a:lnTo>
                      <a:lnTo>
                        <a:pt x="76" y="26"/>
                      </a:lnTo>
                      <a:lnTo>
                        <a:pt x="76" y="26"/>
                      </a:lnTo>
                      <a:lnTo>
                        <a:pt x="81" y="26"/>
                      </a:lnTo>
                      <a:lnTo>
                        <a:pt x="86" y="21"/>
                      </a:lnTo>
                      <a:lnTo>
                        <a:pt x="96" y="21"/>
                      </a:lnTo>
                      <a:lnTo>
                        <a:pt x="101" y="21"/>
                      </a:lnTo>
                      <a:lnTo>
                        <a:pt x="111" y="26"/>
                      </a:lnTo>
                      <a:lnTo>
                        <a:pt x="116" y="26"/>
                      </a:lnTo>
                      <a:lnTo>
                        <a:pt x="132" y="21"/>
                      </a:lnTo>
                      <a:lnTo>
                        <a:pt x="132" y="15"/>
                      </a:lnTo>
                      <a:lnTo>
                        <a:pt x="132" y="10"/>
                      </a:lnTo>
                      <a:lnTo>
                        <a:pt x="137" y="10"/>
                      </a:lnTo>
                      <a:lnTo>
                        <a:pt x="142" y="21"/>
                      </a:lnTo>
                      <a:lnTo>
                        <a:pt x="142" y="15"/>
                      </a:lnTo>
                      <a:lnTo>
                        <a:pt x="147" y="10"/>
                      </a:lnTo>
                      <a:lnTo>
                        <a:pt x="147" y="5"/>
                      </a:lnTo>
                      <a:lnTo>
                        <a:pt x="147" y="5"/>
                      </a:lnTo>
                      <a:lnTo>
                        <a:pt x="152" y="5"/>
                      </a:lnTo>
                      <a:lnTo>
                        <a:pt x="157" y="5"/>
                      </a:lnTo>
                      <a:lnTo>
                        <a:pt x="162" y="5"/>
                      </a:lnTo>
                      <a:lnTo>
                        <a:pt x="162" y="5"/>
                      </a:lnTo>
                      <a:lnTo>
                        <a:pt x="167" y="5"/>
                      </a:lnTo>
                      <a:lnTo>
                        <a:pt x="167" y="10"/>
                      </a:lnTo>
                      <a:lnTo>
                        <a:pt x="167" y="10"/>
                      </a:lnTo>
                      <a:lnTo>
                        <a:pt x="172" y="10"/>
                      </a:lnTo>
                      <a:lnTo>
                        <a:pt x="177" y="10"/>
                      </a:lnTo>
                      <a:lnTo>
                        <a:pt x="177" y="15"/>
                      </a:lnTo>
                      <a:lnTo>
                        <a:pt x="187" y="26"/>
                      </a:lnTo>
                      <a:lnTo>
                        <a:pt x="187" y="26"/>
                      </a:lnTo>
                      <a:lnTo>
                        <a:pt x="187" y="21"/>
                      </a:lnTo>
                      <a:lnTo>
                        <a:pt x="192" y="21"/>
                      </a:lnTo>
                      <a:lnTo>
                        <a:pt x="192" y="26"/>
                      </a:lnTo>
                      <a:lnTo>
                        <a:pt x="197" y="31"/>
                      </a:lnTo>
                      <a:lnTo>
                        <a:pt x="197" y="31"/>
                      </a:lnTo>
                      <a:lnTo>
                        <a:pt x="203" y="31"/>
                      </a:lnTo>
                      <a:lnTo>
                        <a:pt x="203" y="31"/>
                      </a:lnTo>
                      <a:lnTo>
                        <a:pt x="197" y="21"/>
                      </a:lnTo>
                      <a:lnTo>
                        <a:pt x="197" y="15"/>
                      </a:lnTo>
                      <a:lnTo>
                        <a:pt x="197" y="15"/>
                      </a:lnTo>
                      <a:lnTo>
                        <a:pt x="203" y="15"/>
                      </a:lnTo>
                      <a:lnTo>
                        <a:pt x="203" y="15"/>
                      </a:lnTo>
                      <a:lnTo>
                        <a:pt x="203" y="21"/>
                      </a:lnTo>
                      <a:lnTo>
                        <a:pt x="208" y="21"/>
                      </a:lnTo>
                      <a:lnTo>
                        <a:pt x="208" y="15"/>
                      </a:lnTo>
                      <a:lnTo>
                        <a:pt x="213" y="21"/>
                      </a:lnTo>
                      <a:lnTo>
                        <a:pt x="213" y="15"/>
                      </a:lnTo>
                      <a:lnTo>
                        <a:pt x="218" y="21"/>
                      </a:lnTo>
                      <a:lnTo>
                        <a:pt x="218" y="26"/>
                      </a:lnTo>
                      <a:lnTo>
                        <a:pt x="223" y="26"/>
                      </a:lnTo>
                      <a:lnTo>
                        <a:pt x="223" y="26"/>
                      </a:lnTo>
                      <a:lnTo>
                        <a:pt x="238" y="21"/>
                      </a:lnTo>
                      <a:lnTo>
                        <a:pt x="238" y="21"/>
                      </a:lnTo>
                      <a:lnTo>
                        <a:pt x="238" y="15"/>
                      </a:lnTo>
                      <a:lnTo>
                        <a:pt x="243" y="15"/>
                      </a:lnTo>
                      <a:lnTo>
                        <a:pt x="248" y="15"/>
                      </a:lnTo>
                      <a:lnTo>
                        <a:pt x="258" y="15"/>
                      </a:lnTo>
                      <a:lnTo>
                        <a:pt x="268" y="15"/>
                      </a:lnTo>
                      <a:lnTo>
                        <a:pt x="273" y="15"/>
                      </a:lnTo>
                      <a:lnTo>
                        <a:pt x="284" y="15"/>
                      </a:lnTo>
                      <a:lnTo>
                        <a:pt x="289" y="15"/>
                      </a:lnTo>
                      <a:lnTo>
                        <a:pt x="294" y="21"/>
                      </a:lnTo>
                      <a:lnTo>
                        <a:pt x="304" y="15"/>
                      </a:lnTo>
                      <a:lnTo>
                        <a:pt x="309" y="21"/>
                      </a:lnTo>
                      <a:lnTo>
                        <a:pt x="309" y="10"/>
                      </a:lnTo>
                      <a:lnTo>
                        <a:pt x="309" y="5"/>
                      </a:lnTo>
                      <a:lnTo>
                        <a:pt x="314" y="5"/>
                      </a:lnTo>
                      <a:lnTo>
                        <a:pt x="319" y="0"/>
                      </a:lnTo>
                      <a:lnTo>
                        <a:pt x="319" y="0"/>
                      </a:lnTo>
                    </a:path>
                  </a:pathLst>
                </a:custGeom>
                <a:grpFill/>
                <a:ln w="3175" cap="rnd">
                  <a:noFill/>
                  <a:prstDash val="solid"/>
                  <a:miter lim="800000"/>
                  <a:headEnd/>
                  <a:tailEnd/>
                </a:ln>
              </p:spPr>
              <p:txBody>
                <a:bodyPr/>
                <a:lstStyle/>
                <a:p>
                  <a:endParaRPr lang="en-US"/>
                </a:p>
              </p:txBody>
            </p:sp>
            <p:sp>
              <p:nvSpPr>
                <p:cNvPr id="198" name="Freeform 184">
                  <a:extLst>
                    <a:ext uri="{FF2B5EF4-FFF2-40B4-BE49-F238E27FC236}">
                      <a16:creationId xmlns:a16="http://schemas.microsoft.com/office/drawing/2014/main" id="{1B268374-4265-42DB-8EDB-14C9CAFF1432}"/>
                    </a:ext>
                  </a:extLst>
                </p:cNvPr>
                <p:cNvSpPr>
                  <a:spLocks/>
                </p:cNvSpPr>
                <p:nvPr/>
              </p:nvSpPr>
              <p:spPr bwMode="auto">
                <a:xfrm>
                  <a:off x="4503739" y="3529013"/>
                  <a:ext cx="31750" cy="47625"/>
                </a:xfrm>
                <a:custGeom>
                  <a:avLst/>
                  <a:gdLst>
                    <a:gd name="T0" fmla="*/ 20 w 20"/>
                    <a:gd name="T1" fmla="*/ 20 h 30"/>
                    <a:gd name="T2" fmla="*/ 20 w 20"/>
                    <a:gd name="T3" fmla="*/ 20 h 30"/>
                    <a:gd name="T4" fmla="*/ 20 w 20"/>
                    <a:gd name="T5" fmla="*/ 20 h 30"/>
                    <a:gd name="T6" fmla="*/ 20 w 20"/>
                    <a:gd name="T7" fmla="*/ 20 h 30"/>
                    <a:gd name="T8" fmla="*/ 20 w 20"/>
                    <a:gd name="T9" fmla="*/ 25 h 30"/>
                    <a:gd name="T10" fmla="*/ 20 w 20"/>
                    <a:gd name="T11" fmla="*/ 25 h 30"/>
                    <a:gd name="T12" fmla="*/ 20 w 20"/>
                    <a:gd name="T13" fmla="*/ 30 h 30"/>
                    <a:gd name="T14" fmla="*/ 20 w 20"/>
                    <a:gd name="T15" fmla="*/ 25 h 30"/>
                    <a:gd name="T16" fmla="*/ 15 w 20"/>
                    <a:gd name="T17" fmla="*/ 25 h 30"/>
                    <a:gd name="T18" fmla="*/ 10 w 20"/>
                    <a:gd name="T19" fmla="*/ 15 h 30"/>
                    <a:gd name="T20" fmla="*/ 10 w 20"/>
                    <a:gd name="T21" fmla="*/ 15 h 30"/>
                    <a:gd name="T22" fmla="*/ 10 w 20"/>
                    <a:gd name="T23" fmla="*/ 15 h 30"/>
                    <a:gd name="T24" fmla="*/ 5 w 20"/>
                    <a:gd name="T25" fmla="*/ 15 h 30"/>
                    <a:gd name="T26" fmla="*/ 0 w 20"/>
                    <a:gd name="T27" fmla="*/ 15 h 30"/>
                    <a:gd name="T28" fmla="*/ 0 w 20"/>
                    <a:gd name="T29" fmla="*/ 10 h 30"/>
                    <a:gd name="T30" fmla="*/ 0 w 20"/>
                    <a:gd name="T31" fmla="*/ 5 h 30"/>
                    <a:gd name="T32" fmla="*/ 5 w 20"/>
                    <a:gd name="T33" fmla="*/ 0 h 30"/>
                    <a:gd name="T34" fmla="*/ 5 w 20"/>
                    <a:gd name="T35" fmla="*/ 5 h 30"/>
                    <a:gd name="T36" fmla="*/ 10 w 20"/>
                    <a:gd name="T37" fmla="*/ 5 h 30"/>
                    <a:gd name="T38" fmla="*/ 10 w 20"/>
                    <a:gd name="T39" fmla="*/ 5 h 30"/>
                    <a:gd name="T40" fmla="*/ 10 w 20"/>
                    <a:gd name="T41" fmla="*/ 5 h 30"/>
                    <a:gd name="T42" fmla="*/ 15 w 20"/>
                    <a:gd name="T43" fmla="*/ 5 h 30"/>
                    <a:gd name="T44" fmla="*/ 15 w 20"/>
                    <a:gd name="T45" fmla="*/ 10 h 30"/>
                    <a:gd name="T46" fmla="*/ 20 w 20"/>
                    <a:gd name="T47" fmla="*/ 15 h 30"/>
                    <a:gd name="T48" fmla="*/ 20 w 20"/>
                    <a:gd name="T49"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30">
                      <a:moveTo>
                        <a:pt x="20" y="20"/>
                      </a:moveTo>
                      <a:lnTo>
                        <a:pt x="20" y="20"/>
                      </a:lnTo>
                      <a:lnTo>
                        <a:pt x="20" y="20"/>
                      </a:lnTo>
                      <a:lnTo>
                        <a:pt x="20" y="20"/>
                      </a:lnTo>
                      <a:lnTo>
                        <a:pt x="20" y="25"/>
                      </a:lnTo>
                      <a:lnTo>
                        <a:pt x="20" y="25"/>
                      </a:lnTo>
                      <a:lnTo>
                        <a:pt x="20" y="30"/>
                      </a:lnTo>
                      <a:lnTo>
                        <a:pt x="20" y="25"/>
                      </a:lnTo>
                      <a:lnTo>
                        <a:pt x="15" y="25"/>
                      </a:lnTo>
                      <a:lnTo>
                        <a:pt x="10" y="15"/>
                      </a:lnTo>
                      <a:lnTo>
                        <a:pt x="10" y="15"/>
                      </a:lnTo>
                      <a:lnTo>
                        <a:pt x="10" y="15"/>
                      </a:lnTo>
                      <a:lnTo>
                        <a:pt x="5" y="15"/>
                      </a:lnTo>
                      <a:lnTo>
                        <a:pt x="0" y="15"/>
                      </a:lnTo>
                      <a:lnTo>
                        <a:pt x="0" y="10"/>
                      </a:lnTo>
                      <a:lnTo>
                        <a:pt x="0" y="5"/>
                      </a:lnTo>
                      <a:lnTo>
                        <a:pt x="5" y="0"/>
                      </a:lnTo>
                      <a:lnTo>
                        <a:pt x="5" y="5"/>
                      </a:lnTo>
                      <a:lnTo>
                        <a:pt x="10" y="5"/>
                      </a:lnTo>
                      <a:lnTo>
                        <a:pt x="10" y="5"/>
                      </a:lnTo>
                      <a:lnTo>
                        <a:pt x="10" y="5"/>
                      </a:lnTo>
                      <a:lnTo>
                        <a:pt x="15" y="5"/>
                      </a:lnTo>
                      <a:lnTo>
                        <a:pt x="15" y="10"/>
                      </a:lnTo>
                      <a:lnTo>
                        <a:pt x="20" y="15"/>
                      </a:lnTo>
                      <a:lnTo>
                        <a:pt x="20" y="20"/>
                      </a:lnTo>
                    </a:path>
                  </a:pathLst>
                </a:custGeom>
                <a:grpFill/>
                <a:ln w="3175" cap="rnd">
                  <a:noFill/>
                  <a:prstDash val="solid"/>
                  <a:miter lim="800000"/>
                  <a:headEnd/>
                  <a:tailEnd/>
                </a:ln>
              </p:spPr>
              <p:txBody>
                <a:bodyPr/>
                <a:lstStyle/>
                <a:p>
                  <a:endParaRPr lang="en-US"/>
                </a:p>
              </p:txBody>
            </p:sp>
            <p:sp>
              <p:nvSpPr>
                <p:cNvPr id="199" name="Freeform 185">
                  <a:extLst>
                    <a:ext uri="{FF2B5EF4-FFF2-40B4-BE49-F238E27FC236}">
                      <a16:creationId xmlns:a16="http://schemas.microsoft.com/office/drawing/2014/main" id="{A817CBF1-7203-4A73-8A72-124774FD0E47}"/>
                    </a:ext>
                  </a:extLst>
                </p:cNvPr>
                <p:cNvSpPr>
                  <a:spLocks/>
                </p:cNvSpPr>
                <p:nvPr/>
              </p:nvSpPr>
              <p:spPr bwMode="auto">
                <a:xfrm>
                  <a:off x="4567239" y="4926013"/>
                  <a:ext cx="49213" cy="41275"/>
                </a:xfrm>
                <a:custGeom>
                  <a:avLst/>
                  <a:gdLst>
                    <a:gd name="T0" fmla="*/ 21 w 31"/>
                    <a:gd name="T1" fmla="*/ 21 h 26"/>
                    <a:gd name="T2" fmla="*/ 21 w 31"/>
                    <a:gd name="T3" fmla="*/ 21 h 26"/>
                    <a:gd name="T4" fmla="*/ 16 w 31"/>
                    <a:gd name="T5" fmla="*/ 21 h 26"/>
                    <a:gd name="T6" fmla="*/ 11 w 31"/>
                    <a:gd name="T7" fmla="*/ 26 h 26"/>
                    <a:gd name="T8" fmla="*/ 11 w 31"/>
                    <a:gd name="T9" fmla="*/ 26 h 26"/>
                    <a:gd name="T10" fmla="*/ 16 w 31"/>
                    <a:gd name="T11" fmla="*/ 21 h 26"/>
                    <a:gd name="T12" fmla="*/ 11 w 31"/>
                    <a:gd name="T13" fmla="*/ 21 h 26"/>
                    <a:gd name="T14" fmla="*/ 6 w 31"/>
                    <a:gd name="T15" fmla="*/ 21 h 26"/>
                    <a:gd name="T16" fmla="*/ 6 w 31"/>
                    <a:gd name="T17" fmla="*/ 16 h 26"/>
                    <a:gd name="T18" fmla="*/ 0 w 31"/>
                    <a:gd name="T19" fmla="*/ 16 h 26"/>
                    <a:gd name="T20" fmla="*/ 0 w 31"/>
                    <a:gd name="T21" fmla="*/ 11 h 26"/>
                    <a:gd name="T22" fmla="*/ 0 w 31"/>
                    <a:gd name="T23" fmla="*/ 11 h 26"/>
                    <a:gd name="T24" fmla="*/ 0 w 31"/>
                    <a:gd name="T25" fmla="*/ 5 h 26"/>
                    <a:gd name="T26" fmla="*/ 0 w 31"/>
                    <a:gd name="T27" fmla="*/ 0 h 26"/>
                    <a:gd name="T28" fmla="*/ 0 w 31"/>
                    <a:gd name="T29" fmla="*/ 0 h 26"/>
                    <a:gd name="T30" fmla="*/ 0 w 31"/>
                    <a:gd name="T31" fmla="*/ 0 h 26"/>
                    <a:gd name="T32" fmla="*/ 6 w 31"/>
                    <a:gd name="T33" fmla="*/ 0 h 26"/>
                    <a:gd name="T34" fmla="*/ 6 w 31"/>
                    <a:gd name="T35" fmla="*/ 0 h 26"/>
                    <a:gd name="T36" fmla="*/ 11 w 31"/>
                    <a:gd name="T37" fmla="*/ 0 h 26"/>
                    <a:gd name="T38" fmla="*/ 11 w 31"/>
                    <a:gd name="T39" fmla="*/ 0 h 26"/>
                    <a:gd name="T40" fmla="*/ 16 w 31"/>
                    <a:gd name="T41" fmla="*/ 0 h 26"/>
                    <a:gd name="T42" fmla="*/ 21 w 31"/>
                    <a:gd name="T43" fmla="*/ 5 h 26"/>
                    <a:gd name="T44" fmla="*/ 26 w 31"/>
                    <a:gd name="T45" fmla="*/ 5 h 26"/>
                    <a:gd name="T46" fmla="*/ 26 w 31"/>
                    <a:gd name="T47" fmla="*/ 11 h 26"/>
                    <a:gd name="T48" fmla="*/ 31 w 31"/>
                    <a:gd name="T49" fmla="*/ 16 h 26"/>
                    <a:gd name="T50" fmla="*/ 31 w 31"/>
                    <a:gd name="T51" fmla="*/ 16 h 26"/>
                    <a:gd name="T52" fmla="*/ 26 w 31"/>
                    <a:gd name="T53" fmla="*/ 16 h 26"/>
                    <a:gd name="T54" fmla="*/ 26 w 31"/>
                    <a:gd name="T55" fmla="*/ 21 h 26"/>
                    <a:gd name="T56" fmla="*/ 21 w 31"/>
                    <a:gd name="T5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26">
                      <a:moveTo>
                        <a:pt x="21" y="21"/>
                      </a:moveTo>
                      <a:lnTo>
                        <a:pt x="21" y="21"/>
                      </a:lnTo>
                      <a:lnTo>
                        <a:pt x="16" y="21"/>
                      </a:lnTo>
                      <a:lnTo>
                        <a:pt x="11" y="26"/>
                      </a:lnTo>
                      <a:lnTo>
                        <a:pt x="11" y="26"/>
                      </a:lnTo>
                      <a:lnTo>
                        <a:pt x="16" y="21"/>
                      </a:lnTo>
                      <a:lnTo>
                        <a:pt x="11" y="21"/>
                      </a:lnTo>
                      <a:lnTo>
                        <a:pt x="6" y="21"/>
                      </a:lnTo>
                      <a:lnTo>
                        <a:pt x="6" y="16"/>
                      </a:lnTo>
                      <a:lnTo>
                        <a:pt x="0" y="16"/>
                      </a:lnTo>
                      <a:lnTo>
                        <a:pt x="0" y="11"/>
                      </a:lnTo>
                      <a:lnTo>
                        <a:pt x="0" y="11"/>
                      </a:lnTo>
                      <a:lnTo>
                        <a:pt x="0" y="5"/>
                      </a:lnTo>
                      <a:lnTo>
                        <a:pt x="0" y="0"/>
                      </a:lnTo>
                      <a:lnTo>
                        <a:pt x="0" y="0"/>
                      </a:lnTo>
                      <a:lnTo>
                        <a:pt x="0" y="0"/>
                      </a:lnTo>
                      <a:lnTo>
                        <a:pt x="6" y="0"/>
                      </a:lnTo>
                      <a:lnTo>
                        <a:pt x="6" y="0"/>
                      </a:lnTo>
                      <a:lnTo>
                        <a:pt x="11" y="0"/>
                      </a:lnTo>
                      <a:lnTo>
                        <a:pt x="11" y="0"/>
                      </a:lnTo>
                      <a:lnTo>
                        <a:pt x="16" y="0"/>
                      </a:lnTo>
                      <a:lnTo>
                        <a:pt x="21" y="5"/>
                      </a:lnTo>
                      <a:lnTo>
                        <a:pt x="26" y="5"/>
                      </a:lnTo>
                      <a:lnTo>
                        <a:pt x="26" y="11"/>
                      </a:lnTo>
                      <a:lnTo>
                        <a:pt x="31" y="16"/>
                      </a:lnTo>
                      <a:lnTo>
                        <a:pt x="31" y="16"/>
                      </a:lnTo>
                      <a:lnTo>
                        <a:pt x="26" y="16"/>
                      </a:lnTo>
                      <a:lnTo>
                        <a:pt x="26" y="21"/>
                      </a:lnTo>
                      <a:lnTo>
                        <a:pt x="21" y="21"/>
                      </a:lnTo>
                    </a:path>
                  </a:pathLst>
                </a:custGeom>
                <a:grpFill/>
                <a:ln w="3175" cap="rnd">
                  <a:noFill/>
                  <a:prstDash val="solid"/>
                  <a:miter lim="800000"/>
                  <a:headEnd/>
                  <a:tailEnd/>
                </a:ln>
              </p:spPr>
              <p:txBody>
                <a:bodyPr/>
                <a:lstStyle/>
                <a:p>
                  <a:endParaRPr lang="en-US"/>
                </a:p>
              </p:txBody>
            </p:sp>
            <p:sp>
              <p:nvSpPr>
                <p:cNvPr id="200" name="Freeform 186">
                  <a:extLst>
                    <a:ext uri="{FF2B5EF4-FFF2-40B4-BE49-F238E27FC236}">
                      <a16:creationId xmlns:a16="http://schemas.microsoft.com/office/drawing/2014/main" id="{BE08A84C-F3DB-4460-AAD2-86686B5C998C}"/>
                    </a:ext>
                  </a:extLst>
                </p:cNvPr>
                <p:cNvSpPr>
                  <a:spLocks/>
                </p:cNvSpPr>
                <p:nvPr/>
              </p:nvSpPr>
              <p:spPr bwMode="auto">
                <a:xfrm>
                  <a:off x="4737101" y="4894263"/>
                  <a:ext cx="47625" cy="65088"/>
                </a:xfrm>
                <a:custGeom>
                  <a:avLst/>
                  <a:gdLst>
                    <a:gd name="T0" fmla="*/ 20 w 30"/>
                    <a:gd name="T1" fmla="*/ 0 h 41"/>
                    <a:gd name="T2" fmla="*/ 20 w 30"/>
                    <a:gd name="T3" fmla="*/ 0 h 41"/>
                    <a:gd name="T4" fmla="*/ 25 w 30"/>
                    <a:gd name="T5" fmla="*/ 5 h 41"/>
                    <a:gd name="T6" fmla="*/ 25 w 30"/>
                    <a:gd name="T7" fmla="*/ 5 h 41"/>
                    <a:gd name="T8" fmla="*/ 25 w 30"/>
                    <a:gd name="T9" fmla="*/ 5 h 41"/>
                    <a:gd name="T10" fmla="*/ 30 w 30"/>
                    <a:gd name="T11" fmla="*/ 20 h 41"/>
                    <a:gd name="T12" fmla="*/ 25 w 30"/>
                    <a:gd name="T13" fmla="*/ 20 h 41"/>
                    <a:gd name="T14" fmla="*/ 20 w 30"/>
                    <a:gd name="T15" fmla="*/ 20 h 41"/>
                    <a:gd name="T16" fmla="*/ 15 w 30"/>
                    <a:gd name="T17" fmla="*/ 20 h 41"/>
                    <a:gd name="T18" fmla="*/ 15 w 30"/>
                    <a:gd name="T19" fmla="*/ 25 h 41"/>
                    <a:gd name="T20" fmla="*/ 15 w 30"/>
                    <a:gd name="T21" fmla="*/ 31 h 41"/>
                    <a:gd name="T22" fmla="*/ 20 w 30"/>
                    <a:gd name="T23" fmla="*/ 31 h 41"/>
                    <a:gd name="T24" fmla="*/ 30 w 30"/>
                    <a:gd name="T25" fmla="*/ 31 h 41"/>
                    <a:gd name="T26" fmla="*/ 30 w 30"/>
                    <a:gd name="T27" fmla="*/ 36 h 41"/>
                    <a:gd name="T28" fmla="*/ 25 w 30"/>
                    <a:gd name="T29" fmla="*/ 41 h 41"/>
                    <a:gd name="T30" fmla="*/ 25 w 30"/>
                    <a:gd name="T31" fmla="*/ 41 h 41"/>
                    <a:gd name="T32" fmla="*/ 25 w 30"/>
                    <a:gd name="T33" fmla="*/ 41 h 41"/>
                    <a:gd name="T34" fmla="*/ 25 w 30"/>
                    <a:gd name="T35" fmla="*/ 41 h 41"/>
                    <a:gd name="T36" fmla="*/ 20 w 30"/>
                    <a:gd name="T37" fmla="*/ 41 h 41"/>
                    <a:gd name="T38" fmla="*/ 20 w 30"/>
                    <a:gd name="T39" fmla="*/ 41 h 41"/>
                    <a:gd name="T40" fmla="*/ 15 w 30"/>
                    <a:gd name="T41" fmla="*/ 41 h 41"/>
                    <a:gd name="T42" fmla="*/ 10 w 30"/>
                    <a:gd name="T43" fmla="*/ 36 h 41"/>
                    <a:gd name="T44" fmla="*/ 5 w 30"/>
                    <a:gd name="T45" fmla="*/ 31 h 41"/>
                    <a:gd name="T46" fmla="*/ 0 w 30"/>
                    <a:gd name="T47" fmla="*/ 31 h 41"/>
                    <a:gd name="T48" fmla="*/ 0 w 30"/>
                    <a:gd name="T49" fmla="*/ 25 h 41"/>
                    <a:gd name="T50" fmla="*/ 0 w 30"/>
                    <a:gd name="T51" fmla="*/ 20 h 41"/>
                    <a:gd name="T52" fmla="*/ 0 w 30"/>
                    <a:gd name="T53" fmla="*/ 15 h 41"/>
                    <a:gd name="T54" fmla="*/ 5 w 30"/>
                    <a:gd name="T55" fmla="*/ 10 h 41"/>
                    <a:gd name="T56" fmla="*/ 5 w 30"/>
                    <a:gd name="T57" fmla="*/ 5 h 41"/>
                    <a:gd name="T58" fmla="*/ 10 w 30"/>
                    <a:gd name="T59" fmla="*/ 0 h 41"/>
                    <a:gd name="T60" fmla="*/ 15 w 30"/>
                    <a:gd name="T61" fmla="*/ 0 h 41"/>
                    <a:gd name="T62" fmla="*/ 20 w 30"/>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41">
                      <a:moveTo>
                        <a:pt x="20" y="0"/>
                      </a:moveTo>
                      <a:lnTo>
                        <a:pt x="20" y="0"/>
                      </a:lnTo>
                      <a:lnTo>
                        <a:pt x="25" y="5"/>
                      </a:lnTo>
                      <a:lnTo>
                        <a:pt x="25" y="5"/>
                      </a:lnTo>
                      <a:lnTo>
                        <a:pt x="25" y="5"/>
                      </a:lnTo>
                      <a:lnTo>
                        <a:pt x="30" y="20"/>
                      </a:lnTo>
                      <a:lnTo>
                        <a:pt x="25" y="20"/>
                      </a:lnTo>
                      <a:lnTo>
                        <a:pt x="20" y="20"/>
                      </a:lnTo>
                      <a:lnTo>
                        <a:pt x="15" y="20"/>
                      </a:lnTo>
                      <a:lnTo>
                        <a:pt x="15" y="25"/>
                      </a:lnTo>
                      <a:lnTo>
                        <a:pt x="15" y="31"/>
                      </a:lnTo>
                      <a:lnTo>
                        <a:pt x="20" y="31"/>
                      </a:lnTo>
                      <a:lnTo>
                        <a:pt x="30" y="31"/>
                      </a:lnTo>
                      <a:lnTo>
                        <a:pt x="30" y="36"/>
                      </a:lnTo>
                      <a:lnTo>
                        <a:pt x="25" y="41"/>
                      </a:lnTo>
                      <a:lnTo>
                        <a:pt x="25" y="41"/>
                      </a:lnTo>
                      <a:lnTo>
                        <a:pt x="25" y="41"/>
                      </a:lnTo>
                      <a:lnTo>
                        <a:pt x="25" y="41"/>
                      </a:lnTo>
                      <a:lnTo>
                        <a:pt x="20" y="41"/>
                      </a:lnTo>
                      <a:lnTo>
                        <a:pt x="20" y="41"/>
                      </a:lnTo>
                      <a:lnTo>
                        <a:pt x="15" y="41"/>
                      </a:lnTo>
                      <a:lnTo>
                        <a:pt x="10" y="36"/>
                      </a:lnTo>
                      <a:lnTo>
                        <a:pt x="5" y="31"/>
                      </a:lnTo>
                      <a:lnTo>
                        <a:pt x="0" y="31"/>
                      </a:lnTo>
                      <a:lnTo>
                        <a:pt x="0" y="25"/>
                      </a:lnTo>
                      <a:lnTo>
                        <a:pt x="0" y="20"/>
                      </a:lnTo>
                      <a:lnTo>
                        <a:pt x="0" y="15"/>
                      </a:lnTo>
                      <a:lnTo>
                        <a:pt x="5" y="10"/>
                      </a:lnTo>
                      <a:lnTo>
                        <a:pt x="5" y="5"/>
                      </a:lnTo>
                      <a:lnTo>
                        <a:pt x="10" y="0"/>
                      </a:lnTo>
                      <a:lnTo>
                        <a:pt x="15" y="0"/>
                      </a:lnTo>
                      <a:lnTo>
                        <a:pt x="20" y="0"/>
                      </a:lnTo>
                    </a:path>
                  </a:pathLst>
                </a:custGeom>
                <a:grpFill/>
                <a:ln w="3175" cap="rnd">
                  <a:noFill/>
                  <a:prstDash val="solid"/>
                  <a:miter lim="800000"/>
                  <a:headEnd/>
                  <a:tailEnd/>
                </a:ln>
              </p:spPr>
              <p:txBody>
                <a:bodyPr/>
                <a:lstStyle/>
                <a:p>
                  <a:endParaRPr lang="en-US"/>
                </a:p>
              </p:txBody>
            </p:sp>
            <p:sp>
              <p:nvSpPr>
                <p:cNvPr id="201" name="Freeform 187">
                  <a:extLst>
                    <a:ext uri="{FF2B5EF4-FFF2-40B4-BE49-F238E27FC236}">
                      <a16:creationId xmlns:a16="http://schemas.microsoft.com/office/drawing/2014/main" id="{C8772CF3-BF3F-42EF-93BB-4BCD58DFF1A9}"/>
                    </a:ext>
                  </a:extLst>
                </p:cNvPr>
                <p:cNvSpPr>
                  <a:spLocks/>
                </p:cNvSpPr>
                <p:nvPr/>
              </p:nvSpPr>
              <p:spPr bwMode="auto">
                <a:xfrm>
                  <a:off x="5854701" y="4162425"/>
                  <a:ext cx="385763" cy="282575"/>
                </a:xfrm>
                <a:custGeom>
                  <a:avLst/>
                  <a:gdLst>
                    <a:gd name="T0" fmla="*/ 202 w 243"/>
                    <a:gd name="T1" fmla="*/ 41 h 178"/>
                    <a:gd name="T2" fmla="*/ 238 w 243"/>
                    <a:gd name="T3" fmla="*/ 41 h 178"/>
                    <a:gd name="T4" fmla="*/ 228 w 243"/>
                    <a:gd name="T5" fmla="*/ 61 h 178"/>
                    <a:gd name="T6" fmla="*/ 238 w 243"/>
                    <a:gd name="T7" fmla="*/ 66 h 178"/>
                    <a:gd name="T8" fmla="*/ 243 w 243"/>
                    <a:gd name="T9" fmla="*/ 61 h 178"/>
                    <a:gd name="T10" fmla="*/ 233 w 243"/>
                    <a:gd name="T11" fmla="*/ 81 h 178"/>
                    <a:gd name="T12" fmla="*/ 202 w 243"/>
                    <a:gd name="T13" fmla="*/ 92 h 178"/>
                    <a:gd name="T14" fmla="*/ 192 w 243"/>
                    <a:gd name="T15" fmla="*/ 87 h 178"/>
                    <a:gd name="T16" fmla="*/ 187 w 243"/>
                    <a:gd name="T17" fmla="*/ 76 h 178"/>
                    <a:gd name="T18" fmla="*/ 172 w 243"/>
                    <a:gd name="T19" fmla="*/ 92 h 178"/>
                    <a:gd name="T20" fmla="*/ 167 w 243"/>
                    <a:gd name="T21" fmla="*/ 97 h 178"/>
                    <a:gd name="T22" fmla="*/ 167 w 243"/>
                    <a:gd name="T23" fmla="*/ 102 h 178"/>
                    <a:gd name="T24" fmla="*/ 157 w 243"/>
                    <a:gd name="T25" fmla="*/ 107 h 178"/>
                    <a:gd name="T26" fmla="*/ 147 w 243"/>
                    <a:gd name="T27" fmla="*/ 107 h 178"/>
                    <a:gd name="T28" fmla="*/ 136 w 243"/>
                    <a:gd name="T29" fmla="*/ 112 h 178"/>
                    <a:gd name="T30" fmla="*/ 147 w 243"/>
                    <a:gd name="T31" fmla="*/ 117 h 178"/>
                    <a:gd name="T32" fmla="*/ 167 w 243"/>
                    <a:gd name="T33" fmla="*/ 107 h 178"/>
                    <a:gd name="T34" fmla="*/ 182 w 243"/>
                    <a:gd name="T35" fmla="*/ 107 h 178"/>
                    <a:gd name="T36" fmla="*/ 177 w 243"/>
                    <a:gd name="T37" fmla="*/ 112 h 178"/>
                    <a:gd name="T38" fmla="*/ 182 w 243"/>
                    <a:gd name="T39" fmla="*/ 117 h 178"/>
                    <a:gd name="T40" fmla="*/ 177 w 243"/>
                    <a:gd name="T41" fmla="*/ 127 h 178"/>
                    <a:gd name="T42" fmla="*/ 177 w 243"/>
                    <a:gd name="T43" fmla="*/ 137 h 178"/>
                    <a:gd name="T44" fmla="*/ 182 w 243"/>
                    <a:gd name="T45" fmla="*/ 142 h 178"/>
                    <a:gd name="T46" fmla="*/ 167 w 243"/>
                    <a:gd name="T47" fmla="*/ 157 h 178"/>
                    <a:gd name="T48" fmla="*/ 157 w 243"/>
                    <a:gd name="T49" fmla="*/ 162 h 178"/>
                    <a:gd name="T50" fmla="*/ 131 w 243"/>
                    <a:gd name="T51" fmla="*/ 152 h 178"/>
                    <a:gd name="T52" fmla="*/ 126 w 243"/>
                    <a:gd name="T53" fmla="*/ 168 h 178"/>
                    <a:gd name="T54" fmla="*/ 121 w 243"/>
                    <a:gd name="T55" fmla="*/ 168 h 178"/>
                    <a:gd name="T56" fmla="*/ 116 w 243"/>
                    <a:gd name="T57" fmla="*/ 173 h 178"/>
                    <a:gd name="T58" fmla="*/ 106 w 243"/>
                    <a:gd name="T59" fmla="*/ 173 h 178"/>
                    <a:gd name="T60" fmla="*/ 101 w 243"/>
                    <a:gd name="T61" fmla="*/ 168 h 178"/>
                    <a:gd name="T62" fmla="*/ 71 w 243"/>
                    <a:gd name="T63" fmla="*/ 162 h 178"/>
                    <a:gd name="T64" fmla="*/ 61 w 243"/>
                    <a:gd name="T65" fmla="*/ 152 h 178"/>
                    <a:gd name="T66" fmla="*/ 50 w 243"/>
                    <a:gd name="T67" fmla="*/ 142 h 178"/>
                    <a:gd name="T68" fmla="*/ 35 w 243"/>
                    <a:gd name="T69" fmla="*/ 142 h 178"/>
                    <a:gd name="T70" fmla="*/ 20 w 243"/>
                    <a:gd name="T71" fmla="*/ 147 h 178"/>
                    <a:gd name="T72" fmla="*/ 5 w 243"/>
                    <a:gd name="T73" fmla="*/ 142 h 178"/>
                    <a:gd name="T74" fmla="*/ 0 w 243"/>
                    <a:gd name="T75" fmla="*/ 132 h 178"/>
                    <a:gd name="T76" fmla="*/ 0 w 243"/>
                    <a:gd name="T77" fmla="*/ 122 h 178"/>
                    <a:gd name="T78" fmla="*/ 20 w 243"/>
                    <a:gd name="T79" fmla="*/ 92 h 178"/>
                    <a:gd name="T80" fmla="*/ 35 w 243"/>
                    <a:gd name="T81" fmla="*/ 81 h 178"/>
                    <a:gd name="T82" fmla="*/ 40 w 243"/>
                    <a:gd name="T83" fmla="*/ 66 h 178"/>
                    <a:gd name="T84" fmla="*/ 35 w 243"/>
                    <a:gd name="T85" fmla="*/ 61 h 178"/>
                    <a:gd name="T86" fmla="*/ 25 w 243"/>
                    <a:gd name="T87" fmla="*/ 46 h 178"/>
                    <a:gd name="T88" fmla="*/ 15 w 243"/>
                    <a:gd name="T89" fmla="*/ 31 h 178"/>
                    <a:gd name="T90" fmla="*/ 20 w 243"/>
                    <a:gd name="T91" fmla="*/ 11 h 178"/>
                    <a:gd name="T92" fmla="*/ 35 w 243"/>
                    <a:gd name="T93" fmla="*/ 11 h 178"/>
                    <a:gd name="T94" fmla="*/ 40 w 243"/>
                    <a:gd name="T95" fmla="*/ 0 h 178"/>
                    <a:gd name="T96" fmla="*/ 61 w 243"/>
                    <a:gd name="T97" fmla="*/ 0 h 178"/>
                    <a:gd name="T98" fmla="*/ 76 w 243"/>
                    <a:gd name="T99" fmla="*/ 16 h 178"/>
                    <a:gd name="T100" fmla="*/ 81 w 243"/>
                    <a:gd name="T101" fmla="*/ 11 h 178"/>
                    <a:gd name="T102" fmla="*/ 101 w 243"/>
                    <a:gd name="T103" fmla="*/ 11 h 178"/>
                    <a:gd name="T104" fmla="*/ 131 w 243"/>
                    <a:gd name="T105" fmla="*/ 6 h 178"/>
                    <a:gd name="T106" fmla="*/ 136 w 243"/>
                    <a:gd name="T107" fmla="*/ 21 h 178"/>
                    <a:gd name="T108" fmla="*/ 142 w 243"/>
                    <a:gd name="T109" fmla="*/ 26 h 178"/>
                    <a:gd name="T110" fmla="*/ 167 w 243"/>
                    <a:gd name="T111" fmla="*/ 36 h 178"/>
                    <a:gd name="T112" fmla="*/ 192 w 243"/>
                    <a:gd name="T113" fmla="*/ 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178">
                      <a:moveTo>
                        <a:pt x="192" y="41"/>
                      </a:moveTo>
                      <a:lnTo>
                        <a:pt x="192" y="41"/>
                      </a:lnTo>
                      <a:lnTo>
                        <a:pt x="202" y="41"/>
                      </a:lnTo>
                      <a:lnTo>
                        <a:pt x="202" y="41"/>
                      </a:lnTo>
                      <a:lnTo>
                        <a:pt x="207" y="41"/>
                      </a:lnTo>
                      <a:lnTo>
                        <a:pt x="238" y="41"/>
                      </a:lnTo>
                      <a:lnTo>
                        <a:pt x="243" y="41"/>
                      </a:lnTo>
                      <a:lnTo>
                        <a:pt x="243" y="46"/>
                      </a:lnTo>
                      <a:lnTo>
                        <a:pt x="228" y="61"/>
                      </a:lnTo>
                      <a:lnTo>
                        <a:pt x="228" y="66"/>
                      </a:lnTo>
                      <a:lnTo>
                        <a:pt x="233" y="66"/>
                      </a:lnTo>
                      <a:lnTo>
                        <a:pt x="238" y="66"/>
                      </a:lnTo>
                      <a:lnTo>
                        <a:pt x="243" y="66"/>
                      </a:lnTo>
                      <a:lnTo>
                        <a:pt x="243" y="61"/>
                      </a:lnTo>
                      <a:lnTo>
                        <a:pt x="243" y="61"/>
                      </a:lnTo>
                      <a:lnTo>
                        <a:pt x="243" y="66"/>
                      </a:lnTo>
                      <a:lnTo>
                        <a:pt x="243" y="71"/>
                      </a:lnTo>
                      <a:lnTo>
                        <a:pt x="233" y="81"/>
                      </a:lnTo>
                      <a:lnTo>
                        <a:pt x="223" y="87"/>
                      </a:lnTo>
                      <a:lnTo>
                        <a:pt x="218" y="92"/>
                      </a:lnTo>
                      <a:lnTo>
                        <a:pt x="202" y="92"/>
                      </a:lnTo>
                      <a:lnTo>
                        <a:pt x="197" y="92"/>
                      </a:lnTo>
                      <a:lnTo>
                        <a:pt x="197" y="92"/>
                      </a:lnTo>
                      <a:lnTo>
                        <a:pt x="192" y="87"/>
                      </a:lnTo>
                      <a:lnTo>
                        <a:pt x="187" y="76"/>
                      </a:lnTo>
                      <a:lnTo>
                        <a:pt x="187" y="71"/>
                      </a:lnTo>
                      <a:lnTo>
                        <a:pt x="187" y="76"/>
                      </a:lnTo>
                      <a:lnTo>
                        <a:pt x="182" y="81"/>
                      </a:lnTo>
                      <a:lnTo>
                        <a:pt x="177" y="87"/>
                      </a:lnTo>
                      <a:lnTo>
                        <a:pt x="172" y="92"/>
                      </a:lnTo>
                      <a:lnTo>
                        <a:pt x="167" y="92"/>
                      </a:lnTo>
                      <a:lnTo>
                        <a:pt x="167" y="92"/>
                      </a:lnTo>
                      <a:lnTo>
                        <a:pt x="167" y="97"/>
                      </a:lnTo>
                      <a:lnTo>
                        <a:pt x="167" y="102"/>
                      </a:lnTo>
                      <a:lnTo>
                        <a:pt x="167" y="102"/>
                      </a:lnTo>
                      <a:lnTo>
                        <a:pt x="167" y="102"/>
                      </a:lnTo>
                      <a:lnTo>
                        <a:pt x="162" y="107"/>
                      </a:lnTo>
                      <a:lnTo>
                        <a:pt x="162" y="107"/>
                      </a:lnTo>
                      <a:lnTo>
                        <a:pt x="157" y="107"/>
                      </a:lnTo>
                      <a:lnTo>
                        <a:pt x="152" y="107"/>
                      </a:lnTo>
                      <a:lnTo>
                        <a:pt x="152" y="107"/>
                      </a:lnTo>
                      <a:lnTo>
                        <a:pt x="147" y="107"/>
                      </a:lnTo>
                      <a:lnTo>
                        <a:pt x="136" y="107"/>
                      </a:lnTo>
                      <a:lnTo>
                        <a:pt x="131" y="112"/>
                      </a:lnTo>
                      <a:lnTo>
                        <a:pt x="136" y="112"/>
                      </a:lnTo>
                      <a:lnTo>
                        <a:pt x="142" y="112"/>
                      </a:lnTo>
                      <a:lnTo>
                        <a:pt x="142" y="112"/>
                      </a:lnTo>
                      <a:lnTo>
                        <a:pt x="147" y="117"/>
                      </a:lnTo>
                      <a:lnTo>
                        <a:pt x="152" y="112"/>
                      </a:lnTo>
                      <a:lnTo>
                        <a:pt x="162" y="112"/>
                      </a:lnTo>
                      <a:lnTo>
                        <a:pt x="167" y="107"/>
                      </a:lnTo>
                      <a:lnTo>
                        <a:pt x="172" y="102"/>
                      </a:lnTo>
                      <a:lnTo>
                        <a:pt x="177" y="102"/>
                      </a:lnTo>
                      <a:lnTo>
                        <a:pt x="182" y="107"/>
                      </a:lnTo>
                      <a:lnTo>
                        <a:pt x="182" y="107"/>
                      </a:lnTo>
                      <a:lnTo>
                        <a:pt x="182" y="112"/>
                      </a:lnTo>
                      <a:lnTo>
                        <a:pt x="177" y="112"/>
                      </a:lnTo>
                      <a:lnTo>
                        <a:pt x="177" y="117"/>
                      </a:lnTo>
                      <a:lnTo>
                        <a:pt x="177" y="117"/>
                      </a:lnTo>
                      <a:lnTo>
                        <a:pt x="182" y="117"/>
                      </a:lnTo>
                      <a:lnTo>
                        <a:pt x="182" y="122"/>
                      </a:lnTo>
                      <a:lnTo>
                        <a:pt x="182" y="127"/>
                      </a:lnTo>
                      <a:lnTo>
                        <a:pt x="177" y="127"/>
                      </a:lnTo>
                      <a:lnTo>
                        <a:pt x="177" y="132"/>
                      </a:lnTo>
                      <a:lnTo>
                        <a:pt x="177" y="137"/>
                      </a:lnTo>
                      <a:lnTo>
                        <a:pt x="177" y="137"/>
                      </a:lnTo>
                      <a:lnTo>
                        <a:pt x="172" y="137"/>
                      </a:lnTo>
                      <a:lnTo>
                        <a:pt x="177" y="137"/>
                      </a:lnTo>
                      <a:lnTo>
                        <a:pt x="182" y="142"/>
                      </a:lnTo>
                      <a:lnTo>
                        <a:pt x="182" y="142"/>
                      </a:lnTo>
                      <a:lnTo>
                        <a:pt x="177" y="152"/>
                      </a:lnTo>
                      <a:lnTo>
                        <a:pt x="167" y="157"/>
                      </a:lnTo>
                      <a:lnTo>
                        <a:pt x="157" y="162"/>
                      </a:lnTo>
                      <a:lnTo>
                        <a:pt x="157" y="162"/>
                      </a:lnTo>
                      <a:lnTo>
                        <a:pt x="157" y="162"/>
                      </a:lnTo>
                      <a:lnTo>
                        <a:pt x="147" y="157"/>
                      </a:lnTo>
                      <a:lnTo>
                        <a:pt x="136" y="157"/>
                      </a:lnTo>
                      <a:lnTo>
                        <a:pt x="131" y="152"/>
                      </a:lnTo>
                      <a:lnTo>
                        <a:pt x="126" y="157"/>
                      </a:lnTo>
                      <a:lnTo>
                        <a:pt x="121" y="162"/>
                      </a:lnTo>
                      <a:lnTo>
                        <a:pt x="126" y="168"/>
                      </a:lnTo>
                      <a:lnTo>
                        <a:pt x="126" y="168"/>
                      </a:lnTo>
                      <a:lnTo>
                        <a:pt x="126" y="168"/>
                      </a:lnTo>
                      <a:lnTo>
                        <a:pt x="121" y="168"/>
                      </a:lnTo>
                      <a:lnTo>
                        <a:pt x="121" y="173"/>
                      </a:lnTo>
                      <a:lnTo>
                        <a:pt x="116" y="173"/>
                      </a:lnTo>
                      <a:lnTo>
                        <a:pt x="116" y="173"/>
                      </a:lnTo>
                      <a:lnTo>
                        <a:pt x="111" y="173"/>
                      </a:lnTo>
                      <a:lnTo>
                        <a:pt x="111" y="178"/>
                      </a:lnTo>
                      <a:lnTo>
                        <a:pt x="106" y="173"/>
                      </a:lnTo>
                      <a:lnTo>
                        <a:pt x="106" y="173"/>
                      </a:lnTo>
                      <a:lnTo>
                        <a:pt x="106" y="168"/>
                      </a:lnTo>
                      <a:lnTo>
                        <a:pt x="101" y="168"/>
                      </a:lnTo>
                      <a:lnTo>
                        <a:pt x="91" y="162"/>
                      </a:lnTo>
                      <a:lnTo>
                        <a:pt x="81" y="162"/>
                      </a:lnTo>
                      <a:lnTo>
                        <a:pt x="71" y="162"/>
                      </a:lnTo>
                      <a:lnTo>
                        <a:pt x="61" y="162"/>
                      </a:lnTo>
                      <a:lnTo>
                        <a:pt x="61" y="157"/>
                      </a:lnTo>
                      <a:lnTo>
                        <a:pt x="61" y="152"/>
                      </a:lnTo>
                      <a:lnTo>
                        <a:pt x="55" y="152"/>
                      </a:lnTo>
                      <a:lnTo>
                        <a:pt x="55" y="147"/>
                      </a:lnTo>
                      <a:lnTo>
                        <a:pt x="50" y="142"/>
                      </a:lnTo>
                      <a:lnTo>
                        <a:pt x="50" y="137"/>
                      </a:lnTo>
                      <a:lnTo>
                        <a:pt x="45" y="137"/>
                      </a:lnTo>
                      <a:lnTo>
                        <a:pt x="35" y="142"/>
                      </a:lnTo>
                      <a:lnTo>
                        <a:pt x="30" y="142"/>
                      </a:lnTo>
                      <a:lnTo>
                        <a:pt x="25" y="142"/>
                      </a:lnTo>
                      <a:lnTo>
                        <a:pt x="20" y="147"/>
                      </a:lnTo>
                      <a:lnTo>
                        <a:pt x="20" y="147"/>
                      </a:lnTo>
                      <a:lnTo>
                        <a:pt x="10" y="142"/>
                      </a:lnTo>
                      <a:lnTo>
                        <a:pt x="5" y="142"/>
                      </a:lnTo>
                      <a:lnTo>
                        <a:pt x="5" y="137"/>
                      </a:lnTo>
                      <a:lnTo>
                        <a:pt x="0" y="132"/>
                      </a:lnTo>
                      <a:lnTo>
                        <a:pt x="0" y="132"/>
                      </a:lnTo>
                      <a:lnTo>
                        <a:pt x="0" y="132"/>
                      </a:lnTo>
                      <a:lnTo>
                        <a:pt x="0" y="127"/>
                      </a:lnTo>
                      <a:lnTo>
                        <a:pt x="0" y="122"/>
                      </a:lnTo>
                      <a:lnTo>
                        <a:pt x="0" y="107"/>
                      </a:lnTo>
                      <a:lnTo>
                        <a:pt x="10" y="97"/>
                      </a:lnTo>
                      <a:lnTo>
                        <a:pt x="20" y="92"/>
                      </a:lnTo>
                      <a:lnTo>
                        <a:pt x="30" y="92"/>
                      </a:lnTo>
                      <a:lnTo>
                        <a:pt x="30" y="87"/>
                      </a:lnTo>
                      <a:lnTo>
                        <a:pt x="35" y="81"/>
                      </a:lnTo>
                      <a:lnTo>
                        <a:pt x="35" y="81"/>
                      </a:lnTo>
                      <a:lnTo>
                        <a:pt x="35" y="71"/>
                      </a:lnTo>
                      <a:lnTo>
                        <a:pt x="40" y="66"/>
                      </a:lnTo>
                      <a:lnTo>
                        <a:pt x="40" y="66"/>
                      </a:lnTo>
                      <a:lnTo>
                        <a:pt x="35" y="61"/>
                      </a:lnTo>
                      <a:lnTo>
                        <a:pt x="35" y="61"/>
                      </a:lnTo>
                      <a:lnTo>
                        <a:pt x="30" y="61"/>
                      </a:lnTo>
                      <a:lnTo>
                        <a:pt x="25" y="56"/>
                      </a:lnTo>
                      <a:lnTo>
                        <a:pt x="25" y="46"/>
                      </a:lnTo>
                      <a:lnTo>
                        <a:pt x="25" y="41"/>
                      </a:lnTo>
                      <a:lnTo>
                        <a:pt x="25" y="36"/>
                      </a:lnTo>
                      <a:lnTo>
                        <a:pt x="15" y="31"/>
                      </a:lnTo>
                      <a:lnTo>
                        <a:pt x="15" y="26"/>
                      </a:lnTo>
                      <a:lnTo>
                        <a:pt x="20" y="21"/>
                      </a:lnTo>
                      <a:lnTo>
                        <a:pt x="20" y="11"/>
                      </a:lnTo>
                      <a:lnTo>
                        <a:pt x="25" y="11"/>
                      </a:lnTo>
                      <a:lnTo>
                        <a:pt x="30" y="16"/>
                      </a:lnTo>
                      <a:lnTo>
                        <a:pt x="35" y="11"/>
                      </a:lnTo>
                      <a:lnTo>
                        <a:pt x="40" y="11"/>
                      </a:lnTo>
                      <a:lnTo>
                        <a:pt x="40" y="6"/>
                      </a:lnTo>
                      <a:lnTo>
                        <a:pt x="40" y="0"/>
                      </a:lnTo>
                      <a:lnTo>
                        <a:pt x="50" y="6"/>
                      </a:lnTo>
                      <a:lnTo>
                        <a:pt x="55" y="0"/>
                      </a:lnTo>
                      <a:lnTo>
                        <a:pt x="61" y="0"/>
                      </a:lnTo>
                      <a:lnTo>
                        <a:pt x="61" y="6"/>
                      </a:lnTo>
                      <a:lnTo>
                        <a:pt x="71" y="16"/>
                      </a:lnTo>
                      <a:lnTo>
                        <a:pt x="76" y="16"/>
                      </a:lnTo>
                      <a:lnTo>
                        <a:pt x="76" y="16"/>
                      </a:lnTo>
                      <a:lnTo>
                        <a:pt x="76" y="11"/>
                      </a:lnTo>
                      <a:lnTo>
                        <a:pt x="81" y="11"/>
                      </a:lnTo>
                      <a:lnTo>
                        <a:pt x="91" y="6"/>
                      </a:lnTo>
                      <a:lnTo>
                        <a:pt x="96" y="11"/>
                      </a:lnTo>
                      <a:lnTo>
                        <a:pt x="101" y="11"/>
                      </a:lnTo>
                      <a:lnTo>
                        <a:pt x="121" y="6"/>
                      </a:lnTo>
                      <a:lnTo>
                        <a:pt x="126" y="0"/>
                      </a:lnTo>
                      <a:lnTo>
                        <a:pt x="131" y="6"/>
                      </a:lnTo>
                      <a:lnTo>
                        <a:pt x="136" y="11"/>
                      </a:lnTo>
                      <a:lnTo>
                        <a:pt x="136" y="16"/>
                      </a:lnTo>
                      <a:lnTo>
                        <a:pt x="136" y="21"/>
                      </a:lnTo>
                      <a:lnTo>
                        <a:pt x="136" y="21"/>
                      </a:lnTo>
                      <a:lnTo>
                        <a:pt x="142" y="21"/>
                      </a:lnTo>
                      <a:lnTo>
                        <a:pt x="142" y="26"/>
                      </a:lnTo>
                      <a:lnTo>
                        <a:pt x="147" y="41"/>
                      </a:lnTo>
                      <a:lnTo>
                        <a:pt x="152" y="41"/>
                      </a:lnTo>
                      <a:lnTo>
                        <a:pt x="167" y="36"/>
                      </a:lnTo>
                      <a:lnTo>
                        <a:pt x="172" y="36"/>
                      </a:lnTo>
                      <a:lnTo>
                        <a:pt x="182" y="36"/>
                      </a:lnTo>
                      <a:lnTo>
                        <a:pt x="192" y="41"/>
                      </a:lnTo>
                    </a:path>
                  </a:pathLst>
                </a:custGeom>
                <a:grpFill/>
                <a:ln w="3175" cap="rnd">
                  <a:noFill/>
                  <a:prstDash val="solid"/>
                  <a:miter lim="800000"/>
                  <a:headEnd/>
                  <a:tailEnd/>
                </a:ln>
              </p:spPr>
              <p:txBody>
                <a:bodyPr/>
                <a:lstStyle/>
                <a:p>
                  <a:endParaRPr lang="en-US"/>
                </a:p>
              </p:txBody>
            </p:sp>
            <p:sp>
              <p:nvSpPr>
                <p:cNvPr id="202" name="Freeform 188">
                  <a:extLst>
                    <a:ext uri="{FF2B5EF4-FFF2-40B4-BE49-F238E27FC236}">
                      <a16:creationId xmlns:a16="http://schemas.microsoft.com/office/drawing/2014/main" id="{9704D8C2-3161-4C39-97FB-5D13A667A99E}"/>
                    </a:ext>
                  </a:extLst>
                </p:cNvPr>
                <p:cNvSpPr>
                  <a:spLocks/>
                </p:cNvSpPr>
                <p:nvPr/>
              </p:nvSpPr>
              <p:spPr bwMode="auto">
                <a:xfrm>
                  <a:off x="5959476" y="3938588"/>
                  <a:ext cx="417513" cy="288925"/>
                </a:xfrm>
                <a:custGeom>
                  <a:avLst/>
                  <a:gdLst>
                    <a:gd name="T0" fmla="*/ 263 w 263"/>
                    <a:gd name="T1" fmla="*/ 15 h 182"/>
                    <a:gd name="T2" fmla="*/ 258 w 263"/>
                    <a:gd name="T3" fmla="*/ 40 h 182"/>
                    <a:gd name="T4" fmla="*/ 248 w 263"/>
                    <a:gd name="T5" fmla="*/ 66 h 182"/>
                    <a:gd name="T6" fmla="*/ 238 w 263"/>
                    <a:gd name="T7" fmla="*/ 81 h 182"/>
                    <a:gd name="T8" fmla="*/ 238 w 263"/>
                    <a:gd name="T9" fmla="*/ 111 h 182"/>
                    <a:gd name="T10" fmla="*/ 233 w 263"/>
                    <a:gd name="T11" fmla="*/ 136 h 182"/>
                    <a:gd name="T12" fmla="*/ 217 w 263"/>
                    <a:gd name="T13" fmla="*/ 147 h 182"/>
                    <a:gd name="T14" fmla="*/ 212 w 263"/>
                    <a:gd name="T15" fmla="*/ 152 h 182"/>
                    <a:gd name="T16" fmla="*/ 207 w 263"/>
                    <a:gd name="T17" fmla="*/ 157 h 182"/>
                    <a:gd name="T18" fmla="*/ 187 w 263"/>
                    <a:gd name="T19" fmla="*/ 182 h 182"/>
                    <a:gd name="T20" fmla="*/ 167 w 263"/>
                    <a:gd name="T21" fmla="*/ 167 h 182"/>
                    <a:gd name="T22" fmla="*/ 152 w 263"/>
                    <a:gd name="T23" fmla="*/ 162 h 182"/>
                    <a:gd name="T24" fmla="*/ 172 w 263"/>
                    <a:gd name="T25" fmla="*/ 172 h 182"/>
                    <a:gd name="T26" fmla="*/ 177 w 263"/>
                    <a:gd name="T27" fmla="*/ 177 h 182"/>
                    <a:gd name="T28" fmla="*/ 167 w 263"/>
                    <a:gd name="T29" fmla="*/ 177 h 182"/>
                    <a:gd name="T30" fmla="*/ 162 w 263"/>
                    <a:gd name="T31" fmla="*/ 182 h 182"/>
                    <a:gd name="T32" fmla="*/ 141 w 263"/>
                    <a:gd name="T33" fmla="*/ 182 h 182"/>
                    <a:gd name="T34" fmla="*/ 136 w 263"/>
                    <a:gd name="T35" fmla="*/ 182 h 182"/>
                    <a:gd name="T36" fmla="*/ 106 w 263"/>
                    <a:gd name="T37" fmla="*/ 177 h 182"/>
                    <a:gd name="T38" fmla="*/ 81 w 263"/>
                    <a:gd name="T39" fmla="*/ 182 h 182"/>
                    <a:gd name="T40" fmla="*/ 70 w 263"/>
                    <a:gd name="T41" fmla="*/ 162 h 182"/>
                    <a:gd name="T42" fmla="*/ 70 w 263"/>
                    <a:gd name="T43" fmla="*/ 152 h 182"/>
                    <a:gd name="T44" fmla="*/ 55 w 263"/>
                    <a:gd name="T45" fmla="*/ 147 h 182"/>
                    <a:gd name="T46" fmla="*/ 25 w 263"/>
                    <a:gd name="T47" fmla="*/ 147 h 182"/>
                    <a:gd name="T48" fmla="*/ 15 w 263"/>
                    <a:gd name="T49" fmla="*/ 126 h 182"/>
                    <a:gd name="T50" fmla="*/ 20 w 263"/>
                    <a:gd name="T51" fmla="*/ 116 h 182"/>
                    <a:gd name="T52" fmla="*/ 30 w 263"/>
                    <a:gd name="T53" fmla="*/ 116 h 182"/>
                    <a:gd name="T54" fmla="*/ 30 w 263"/>
                    <a:gd name="T55" fmla="*/ 96 h 182"/>
                    <a:gd name="T56" fmla="*/ 20 w 263"/>
                    <a:gd name="T57" fmla="*/ 96 h 182"/>
                    <a:gd name="T58" fmla="*/ 10 w 263"/>
                    <a:gd name="T59" fmla="*/ 101 h 182"/>
                    <a:gd name="T60" fmla="*/ 5 w 263"/>
                    <a:gd name="T61" fmla="*/ 81 h 182"/>
                    <a:gd name="T62" fmla="*/ 30 w 263"/>
                    <a:gd name="T63" fmla="*/ 86 h 182"/>
                    <a:gd name="T64" fmla="*/ 25 w 263"/>
                    <a:gd name="T65" fmla="*/ 76 h 182"/>
                    <a:gd name="T66" fmla="*/ 20 w 263"/>
                    <a:gd name="T67" fmla="*/ 66 h 182"/>
                    <a:gd name="T68" fmla="*/ 10 w 263"/>
                    <a:gd name="T69" fmla="*/ 50 h 182"/>
                    <a:gd name="T70" fmla="*/ 20 w 263"/>
                    <a:gd name="T71" fmla="*/ 35 h 182"/>
                    <a:gd name="T72" fmla="*/ 55 w 263"/>
                    <a:gd name="T73" fmla="*/ 35 h 182"/>
                    <a:gd name="T74" fmla="*/ 65 w 263"/>
                    <a:gd name="T75" fmla="*/ 35 h 182"/>
                    <a:gd name="T76" fmla="*/ 60 w 263"/>
                    <a:gd name="T77" fmla="*/ 45 h 182"/>
                    <a:gd name="T78" fmla="*/ 76 w 263"/>
                    <a:gd name="T79" fmla="*/ 50 h 182"/>
                    <a:gd name="T80" fmla="*/ 101 w 263"/>
                    <a:gd name="T81" fmla="*/ 50 h 182"/>
                    <a:gd name="T82" fmla="*/ 126 w 263"/>
                    <a:gd name="T83" fmla="*/ 55 h 182"/>
                    <a:gd name="T84" fmla="*/ 152 w 263"/>
                    <a:gd name="T85" fmla="*/ 60 h 182"/>
                    <a:gd name="T86" fmla="*/ 172 w 263"/>
                    <a:gd name="T87" fmla="*/ 50 h 182"/>
                    <a:gd name="T88" fmla="*/ 187 w 263"/>
                    <a:gd name="T89" fmla="*/ 40 h 182"/>
                    <a:gd name="T90" fmla="*/ 202 w 263"/>
                    <a:gd name="T91" fmla="*/ 30 h 182"/>
                    <a:gd name="T92" fmla="*/ 202 w 263"/>
                    <a:gd name="T93" fmla="*/ 25 h 182"/>
                    <a:gd name="T94" fmla="*/ 217 w 263"/>
                    <a:gd name="T95" fmla="*/ 30 h 182"/>
                    <a:gd name="T96" fmla="*/ 227 w 263"/>
                    <a:gd name="T97" fmla="*/ 25 h 182"/>
                    <a:gd name="T98" fmla="*/ 243 w 263"/>
                    <a:gd name="T99" fmla="*/ 25 h 182"/>
                    <a:gd name="T100" fmla="*/ 248 w 263"/>
                    <a:gd name="T101" fmla="*/ 20 h 182"/>
                    <a:gd name="T102" fmla="*/ 248 w 263"/>
                    <a:gd name="T103" fmla="*/ 15 h 182"/>
                    <a:gd name="T104" fmla="*/ 248 w 263"/>
                    <a:gd name="T105" fmla="*/ 0 h 182"/>
                    <a:gd name="T106" fmla="*/ 258 w 263"/>
                    <a:gd name="T107" fmla="*/ 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3" h="182">
                      <a:moveTo>
                        <a:pt x="258" y="5"/>
                      </a:moveTo>
                      <a:lnTo>
                        <a:pt x="258" y="5"/>
                      </a:lnTo>
                      <a:lnTo>
                        <a:pt x="263" y="15"/>
                      </a:lnTo>
                      <a:lnTo>
                        <a:pt x="263" y="20"/>
                      </a:lnTo>
                      <a:lnTo>
                        <a:pt x="263" y="25"/>
                      </a:lnTo>
                      <a:lnTo>
                        <a:pt x="258" y="40"/>
                      </a:lnTo>
                      <a:lnTo>
                        <a:pt x="258" y="40"/>
                      </a:lnTo>
                      <a:lnTo>
                        <a:pt x="258" y="45"/>
                      </a:lnTo>
                      <a:lnTo>
                        <a:pt x="248" y="66"/>
                      </a:lnTo>
                      <a:lnTo>
                        <a:pt x="243" y="76"/>
                      </a:lnTo>
                      <a:lnTo>
                        <a:pt x="243" y="81"/>
                      </a:lnTo>
                      <a:lnTo>
                        <a:pt x="238" y="81"/>
                      </a:lnTo>
                      <a:lnTo>
                        <a:pt x="238" y="91"/>
                      </a:lnTo>
                      <a:lnTo>
                        <a:pt x="243" y="106"/>
                      </a:lnTo>
                      <a:lnTo>
                        <a:pt x="238" y="111"/>
                      </a:lnTo>
                      <a:lnTo>
                        <a:pt x="238" y="121"/>
                      </a:lnTo>
                      <a:lnTo>
                        <a:pt x="238" y="126"/>
                      </a:lnTo>
                      <a:lnTo>
                        <a:pt x="233" y="136"/>
                      </a:lnTo>
                      <a:lnTo>
                        <a:pt x="233" y="136"/>
                      </a:lnTo>
                      <a:lnTo>
                        <a:pt x="233" y="141"/>
                      </a:lnTo>
                      <a:lnTo>
                        <a:pt x="217" y="147"/>
                      </a:lnTo>
                      <a:lnTo>
                        <a:pt x="212" y="152"/>
                      </a:lnTo>
                      <a:lnTo>
                        <a:pt x="212" y="147"/>
                      </a:lnTo>
                      <a:lnTo>
                        <a:pt x="212" y="152"/>
                      </a:lnTo>
                      <a:lnTo>
                        <a:pt x="212" y="157"/>
                      </a:lnTo>
                      <a:lnTo>
                        <a:pt x="207" y="157"/>
                      </a:lnTo>
                      <a:lnTo>
                        <a:pt x="207" y="157"/>
                      </a:lnTo>
                      <a:lnTo>
                        <a:pt x="202" y="167"/>
                      </a:lnTo>
                      <a:lnTo>
                        <a:pt x="192" y="182"/>
                      </a:lnTo>
                      <a:lnTo>
                        <a:pt x="187" y="182"/>
                      </a:lnTo>
                      <a:lnTo>
                        <a:pt x="187" y="182"/>
                      </a:lnTo>
                      <a:lnTo>
                        <a:pt x="172" y="167"/>
                      </a:lnTo>
                      <a:lnTo>
                        <a:pt x="167" y="167"/>
                      </a:lnTo>
                      <a:lnTo>
                        <a:pt x="157" y="157"/>
                      </a:lnTo>
                      <a:lnTo>
                        <a:pt x="152" y="157"/>
                      </a:lnTo>
                      <a:lnTo>
                        <a:pt x="152" y="162"/>
                      </a:lnTo>
                      <a:lnTo>
                        <a:pt x="162" y="167"/>
                      </a:lnTo>
                      <a:lnTo>
                        <a:pt x="162" y="167"/>
                      </a:lnTo>
                      <a:lnTo>
                        <a:pt x="172" y="172"/>
                      </a:lnTo>
                      <a:lnTo>
                        <a:pt x="177" y="172"/>
                      </a:lnTo>
                      <a:lnTo>
                        <a:pt x="177" y="172"/>
                      </a:lnTo>
                      <a:lnTo>
                        <a:pt x="177" y="177"/>
                      </a:lnTo>
                      <a:lnTo>
                        <a:pt x="177" y="177"/>
                      </a:lnTo>
                      <a:lnTo>
                        <a:pt x="172" y="177"/>
                      </a:lnTo>
                      <a:lnTo>
                        <a:pt x="167" y="177"/>
                      </a:lnTo>
                      <a:lnTo>
                        <a:pt x="167" y="182"/>
                      </a:lnTo>
                      <a:lnTo>
                        <a:pt x="162" y="182"/>
                      </a:lnTo>
                      <a:lnTo>
                        <a:pt x="162" y="182"/>
                      </a:lnTo>
                      <a:lnTo>
                        <a:pt x="157" y="177"/>
                      </a:lnTo>
                      <a:lnTo>
                        <a:pt x="152" y="177"/>
                      </a:lnTo>
                      <a:lnTo>
                        <a:pt x="141" y="182"/>
                      </a:lnTo>
                      <a:lnTo>
                        <a:pt x="136" y="182"/>
                      </a:lnTo>
                      <a:lnTo>
                        <a:pt x="136" y="182"/>
                      </a:lnTo>
                      <a:lnTo>
                        <a:pt x="136" y="182"/>
                      </a:lnTo>
                      <a:lnTo>
                        <a:pt x="126" y="182"/>
                      </a:lnTo>
                      <a:lnTo>
                        <a:pt x="116" y="177"/>
                      </a:lnTo>
                      <a:lnTo>
                        <a:pt x="106" y="177"/>
                      </a:lnTo>
                      <a:lnTo>
                        <a:pt x="101" y="177"/>
                      </a:lnTo>
                      <a:lnTo>
                        <a:pt x="86" y="182"/>
                      </a:lnTo>
                      <a:lnTo>
                        <a:pt x="81" y="182"/>
                      </a:lnTo>
                      <a:lnTo>
                        <a:pt x="76" y="167"/>
                      </a:lnTo>
                      <a:lnTo>
                        <a:pt x="76" y="162"/>
                      </a:lnTo>
                      <a:lnTo>
                        <a:pt x="70" y="162"/>
                      </a:lnTo>
                      <a:lnTo>
                        <a:pt x="70" y="162"/>
                      </a:lnTo>
                      <a:lnTo>
                        <a:pt x="70" y="157"/>
                      </a:lnTo>
                      <a:lnTo>
                        <a:pt x="70" y="152"/>
                      </a:lnTo>
                      <a:lnTo>
                        <a:pt x="65" y="147"/>
                      </a:lnTo>
                      <a:lnTo>
                        <a:pt x="60" y="141"/>
                      </a:lnTo>
                      <a:lnTo>
                        <a:pt x="55" y="147"/>
                      </a:lnTo>
                      <a:lnTo>
                        <a:pt x="35" y="152"/>
                      </a:lnTo>
                      <a:lnTo>
                        <a:pt x="30" y="152"/>
                      </a:lnTo>
                      <a:lnTo>
                        <a:pt x="25" y="147"/>
                      </a:lnTo>
                      <a:lnTo>
                        <a:pt x="15" y="152"/>
                      </a:lnTo>
                      <a:lnTo>
                        <a:pt x="10" y="136"/>
                      </a:lnTo>
                      <a:lnTo>
                        <a:pt x="15" y="126"/>
                      </a:lnTo>
                      <a:lnTo>
                        <a:pt x="15" y="121"/>
                      </a:lnTo>
                      <a:lnTo>
                        <a:pt x="20" y="121"/>
                      </a:lnTo>
                      <a:lnTo>
                        <a:pt x="20" y="116"/>
                      </a:lnTo>
                      <a:lnTo>
                        <a:pt x="25" y="121"/>
                      </a:lnTo>
                      <a:lnTo>
                        <a:pt x="30" y="121"/>
                      </a:lnTo>
                      <a:lnTo>
                        <a:pt x="30" y="116"/>
                      </a:lnTo>
                      <a:lnTo>
                        <a:pt x="30" y="106"/>
                      </a:lnTo>
                      <a:lnTo>
                        <a:pt x="30" y="101"/>
                      </a:lnTo>
                      <a:lnTo>
                        <a:pt x="30" y="96"/>
                      </a:lnTo>
                      <a:lnTo>
                        <a:pt x="25" y="101"/>
                      </a:lnTo>
                      <a:lnTo>
                        <a:pt x="20" y="96"/>
                      </a:lnTo>
                      <a:lnTo>
                        <a:pt x="20" y="96"/>
                      </a:lnTo>
                      <a:lnTo>
                        <a:pt x="15" y="96"/>
                      </a:lnTo>
                      <a:lnTo>
                        <a:pt x="15" y="101"/>
                      </a:lnTo>
                      <a:lnTo>
                        <a:pt x="10" y="101"/>
                      </a:lnTo>
                      <a:lnTo>
                        <a:pt x="0" y="91"/>
                      </a:lnTo>
                      <a:lnTo>
                        <a:pt x="5" y="81"/>
                      </a:lnTo>
                      <a:lnTo>
                        <a:pt x="5" y="81"/>
                      </a:lnTo>
                      <a:lnTo>
                        <a:pt x="5" y="86"/>
                      </a:lnTo>
                      <a:lnTo>
                        <a:pt x="15" y="91"/>
                      </a:lnTo>
                      <a:lnTo>
                        <a:pt x="30" y="86"/>
                      </a:lnTo>
                      <a:lnTo>
                        <a:pt x="30" y="86"/>
                      </a:lnTo>
                      <a:lnTo>
                        <a:pt x="30" y="81"/>
                      </a:lnTo>
                      <a:lnTo>
                        <a:pt x="25" y="76"/>
                      </a:lnTo>
                      <a:lnTo>
                        <a:pt x="15" y="76"/>
                      </a:lnTo>
                      <a:lnTo>
                        <a:pt x="15" y="71"/>
                      </a:lnTo>
                      <a:lnTo>
                        <a:pt x="20" y="66"/>
                      </a:lnTo>
                      <a:lnTo>
                        <a:pt x="20" y="66"/>
                      </a:lnTo>
                      <a:lnTo>
                        <a:pt x="15" y="60"/>
                      </a:lnTo>
                      <a:lnTo>
                        <a:pt x="10" y="50"/>
                      </a:lnTo>
                      <a:lnTo>
                        <a:pt x="10" y="45"/>
                      </a:lnTo>
                      <a:lnTo>
                        <a:pt x="10" y="45"/>
                      </a:lnTo>
                      <a:lnTo>
                        <a:pt x="20" y="35"/>
                      </a:lnTo>
                      <a:lnTo>
                        <a:pt x="25" y="35"/>
                      </a:lnTo>
                      <a:lnTo>
                        <a:pt x="40" y="30"/>
                      </a:lnTo>
                      <a:lnTo>
                        <a:pt x="55" y="35"/>
                      </a:lnTo>
                      <a:lnTo>
                        <a:pt x="60" y="30"/>
                      </a:lnTo>
                      <a:lnTo>
                        <a:pt x="65" y="35"/>
                      </a:lnTo>
                      <a:lnTo>
                        <a:pt x="65" y="35"/>
                      </a:lnTo>
                      <a:lnTo>
                        <a:pt x="60" y="40"/>
                      </a:lnTo>
                      <a:lnTo>
                        <a:pt x="60" y="40"/>
                      </a:lnTo>
                      <a:lnTo>
                        <a:pt x="60" y="45"/>
                      </a:lnTo>
                      <a:lnTo>
                        <a:pt x="65" y="50"/>
                      </a:lnTo>
                      <a:lnTo>
                        <a:pt x="70" y="50"/>
                      </a:lnTo>
                      <a:lnTo>
                        <a:pt x="76" y="50"/>
                      </a:lnTo>
                      <a:lnTo>
                        <a:pt x="81" y="50"/>
                      </a:lnTo>
                      <a:lnTo>
                        <a:pt x="91" y="45"/>
                      </a:lnTo>
                      <a:lnTo>
                        <a:pt x="101" y="50"/>
                      </a:lnTo>
                      <a:lnTo>
                        <a:pt x="111" y="50"/>
                      </a:lnTo>
                      <a:lnTo>
                        <a:pt x="116" y="55"/>
                      </a:lnTo>
                      <a:lnTo>
                        <a:pt x="126" y="55"/>
                      </a:lnTo>
                      <a:lnTo>
                        <a:pt x="136" y="55"/>
                      </a:lnTo>
                      <a:lnTo>
                        <a:pt x="146" y="55"/>
                      </a:lnTo>
                      <a:lnTo>
                        <a:pt x="152" y="60"/>
                      </a:lnTo>
                      <a:lnTo>
                        <a:pt x="162" y="60"/>
                      </a:lnTo>
                      <a:lnTo>
                        <a:pt x="167" y="55"/>
                      </a:lnTo>
                      <a:lnTo>
                        <a:pt x="172" y="50"/>
                      </a:lnTo>
                      <a:lnTo>
                        <a:pt x="182" y="50"/>
                      </a:lnTo>
                      <a:lnTo>
                        <a:pt x="182" y="45"/>
                      </a:lnTo>
                      <a:lnTo>
                        <a:pt x="187" y="40"/>
                      </a:lnTo>
                      <a:lnTo>
                        <a:pt x="197" y="35"/>
                      </a:lnTo>
                      <a:lnTo>
                        <a:pt x="202" y="30"/>
                      </a:lnTo>
                      <a:lnTo>
                        <a:pt x="202" y="30"/>
                      </a:lnTo>
                      <a:lnTo>
                        <a:pt x="202" y="30"/>
                      </a:lnTo>
                      <a:lnTo>
                        <a:pt x="202" y="25"/>
                      </a:lnTo>
                      <a:lnTo>
                        <a:pt x="202" y="25"/>
                      </a:lnTo>
                      <a:lnTo>
                        <a:pt x="207" y="30"/>
                      </a:lnTo>
                      <a:lnTo>
                        <a:pt x="212" y="25"/>
                      </a:lnTo>
                      <a:lnTo>
                        <a:pt x="217" y="30"/>
                      </a:lnTo>
                      <a:lnTo>
                        <a:pt x="222" y="25"/>
                      </a:lnTo>
                      <a:lnTo>
                        <a:pt x="227" y="30"/>
                      </a:lnTo>
                      <a:lnTo>
                        <a:pt x="227" y="25"/>
                      </a:lnTo>
                      <a:lnTo>
                        <a:pt x="227" y="25"/>
                      </a:lnTo>
                      <a:lnTo>
                        <a:pt x="233" y="25"/>
                      </a:lnTo>
                      <a:lnTo>
                        <a:pt x="243" y="25"/>
                      </a:lnTo>
                      <a:lnTo>
                        <a:pt x="243" y="25"/>
                      </a:lnTo>
                      <a:lnTo>
                        <a:pt x="248" y="20"/>
                      </a:lnTo>
                      <a:lnTo>
                        <a:pt x="248" y="20"/>
                      </a:lnTo>
                      <a:lnTo>
                        <a:pt x="253" y="20"/>
                      </a:lnTo>
                      <a:lnTo>
                        <a:pt x="253" y="15"/>
                      </a:lnTo>
                      <a:lnTo>
                        <a:pt x="248" y="15"/>
                      </a:lnTo>
                      <a:lnTo>
                        <a:pt x="243" y="10"/>
                      </a:lnTo>
                      <a:lnTo>
                        <a:pt x="243" y="5"/>
                      </a:lnTo>
                      <a:lnTo>
                        <a:pt x="248" y="0"/>
                      </a:lnTo>
                      <a:lnTo>
                        <a:pt x="248" y="0"/>
                      </a:lnTo>
                      <a:lnTo>
                        <a:pt x="258" y="5"/>
                      </a:lnTo>
                      <a:lnTo>
                        <a:pt x="258" y="5"/>
                      </a:lnTo>
                    </a:path>
                  </a:pathLst>
                </a:custGeom>
                <a:grpFill/>
                <a:ln w="3175" cap="rnd">
                  <a:noFill/>
                  <a:prstDash val="solid"/>
                  <a:miter lim="800000"/>
                  <a:headEnd/>
                  <a:tailEnd/>
                </a:ln>
              </p:spPr>
              <p:txBody>
                <a:bodyPr/>
                <a:lstStyle/>
                <a:p>
                  <a:endParaRPr lang="en-US"/>
                </a:p>
              </p:txBody>
            </p:sp>
            <p:sp>
              <p:nvSpPr>
                <p:cNvPr id="203" name="Freeform 189">
                  <a:extLst>
                    <a:ext uri="{FF2B5EF4-FFF2-40B4-BE49-F238E27FC236}">
                      <a16:creationId xmlns:a16="http://schemas.microsoft.com/office/drawing/2014/main" id="{9E3B8C4C-0F57-4AFC-9023-7C854CF91482}"/>
                    </a:ext>
                  </a:extLst>
                </p:cNvPr>
                <p:cNvSpPr>
                  <a:spLocks/>
                </p:cNvSpPr>
                <p:nvPr/>
              </p:nvSpPr>
              <p:spPr bwMode="auto">
                <a:xfrm>
                  <a:off x="5902326" y="3729038"/>
                  <a:ext cx="466725" cy="304800"/>
                </a:xfrm>
                <a:custGeom>
                  <a:avLst/>
                  <a:gdLst>
                    <a:gd name="T0" fmla="*/ 20 w 294"/>
                    <a:gd name="T1" fmla="*/ 56 h 192"/>
                    <a:gd name="T2" fmla="*/ 31 w 294"/>
                    <a:gd name="T3" fmla="*/ 56 h 192"/>
                    <a:gd name="T4" fmla="*/ 41 w 294"/>
                    <a:gd name="T5" fmla="*/ 66 h 192"/>
                    <a:gd name="T6" fmla="*/ 46 w 294"/>
                    <a:gd name="T7" fmla="*/ 56 h 192"/>
                    <a:gd name="T8" fmla="*/ 56 w 294"/>
                    <a:gd name="T9" fmla="*/ 41 h 192"/>
                    <a:gd name="T10" fmla="*/ 61 w 294"/>
                    <a:gd name="T11" fmla="*/ 15 h 192"/>
                    <a:gd name="T12" fmla="*/ 86 w 294"/>
                    <a:gd name="T13" fmla="*/ 5 h 192"/>
                    <a:gd name="T14" fmla="*/ 96 w 294"/>
                    <a:gd name="T15" fmla="*/ 0 h 192"/>
                    <a:gd name="T16" fmla="*/ 112 w 294"/>
                    <a:gd name="T17" fmla="*/ 5 h 192"/>
                    <a:gd name="T18" fmla="*/ 142 w 294"/>
                    <a:gd name="T19" fmla="*/ 10 h 192"/>
                    <a:gd name="T20" fmla="*/ 157 w 294"/>
                    <a:gd name="T21" fmla="*/ 5 h 192"/>
                    <a:gd name="T22" fmla="*/ 147 w 294"/>
                    <a:gd name="T23" fmla="*/ 5 h 192"/>
                    <a:gd name="T24" fmla="*/ 228 w 294"/>
                    <a:gd name="T25" fmla="*/ 30 h 192"/>
                    <a:gd name="T26" fmla="*/ 284 w 294"/>
                    <a:gd name="T27" fmla="*/ 76 h 192"/>
                    <a:gd name="T28" fmla="*/ 294 w 294"/>
                    <a:gd name="T29" fmla="*/ 106 h 192"/>
                    <a:gd name="T30" fmla="*/ 294 w 294"/>
                    <a:gd name="T31" fmla="*/ 127 h 192"/>
                    <a:gd name="T32" fmla="*/ 294 w 294"/>
                    <a:gd name="T33" fmla="*/ 137 h 192"/>
                    <a:gd name="T34" fmla="*/ 279 w 294"/>
                    <a:gd name="T35" fmla="*/ 137 h 192"/>
                    <a:gd name="T36" fmla="*/ 289 w 294"/>
                    <a:gd name="T37" fmla="*/ 147 h 192"/>
                    <a:gd name="T38" fmla="*/ 284 w 294"/>
                    <a:gd name="T39" fmla="*/ 152 h 192"/>
                    <a:gd name="T40" fmla="*/ 269 w 294"/>
                    <a:gd name="T41" fmla="*/ 157 h 192"/>
                    <a:gd name="T42" fmla="*/ 263 w 294"/>
                    <a:gd name="T43" fmla="*/ 162 h 192"/>
                    <a:gd name="T44" fmla="*/ 248 w 294"/>
                    <a:gd name="T45" fmla="*/ 157 h 192"/>
                    <a:gd name="T46" fmla="*/ 238 w 294"/>
                    <a:gd name="T47" fmla="*/ 157 h 192"/>
                    <a:gd name="T48" fmla="*/ 238 w 294"/>
                    <a:gd name="T49" fmla="*/ 162 h 192"/>
                    <a:gd name="T50" fmla="*/ 218 w 294"/>
                    <a:gd name="T51" fmla="*/ 177 h 192"/>
                    <a:gd name="T52" fmla="*/ 203 w 294"/>
                    <a:gd name="T53" fmla="*/ 187 h 192"/>
                    <a:gd name="T54" fmla="*/ 182 w 294"/>
                    <a:gd name="T55" fmla="*/ 187 h 192"/>
                    <a:gd name="T56" fmla="*/ 152 w 294"/>
                    <a:gd name="T57" fmla="*/ 187 h 192"/>
                    <a:gd name="T58" fmla="*/ 127 w 294"/>
                    <a:gd name="T59" fmla="*/ 177 h 192"/>
                    <a:gd name="T60" fmla="*/ 106 w 294"/>
                    <a:gd name="T61" fmla="*/ 182 h 192"/>
                    <a:gd name="T62" fmla="*/ 96 w 294"/>
                    <a:gd name="T63" fmla="*/ 172 h 192"/>
                    <a:gd name="T64" fmla="*/ 101 w 294"/>
                    <a:gd name="T65" fmla="*/ 167 h 192"/>
                    <a:gd name="T66" fmla="*/ 76 w 294"/>
                    <a:gd name="T67" fmla="*/ 162 h 192"/>
                    <a:gd name="T68" fmla="*/ 46 w 294"/>
                    <a:gd name="T69" fmla="*/ 162 h 192"/>
                    <a:gd name="T70" fmla="*/ 31 w 294"/>
                    <a:gd name="T71" fmla="*/ 147 h 192"/>
                    <a:gd name="T72" fmla="*/ 20 w 294"/>
                    <a:gd name="T73" fmla="*/ 152 h 192"/>
                    <a:gd name="T74" fmla="*/ 15 w 294"/>
                    <a:gd name="T75" fmla="*/ 142 h 192"/>
                    <a:gd name="T76" fmla="*/ 10 w 294"/>
                    <a:gd name="T77" fmla="*/ 127 h 192"/>
                    <a:gd name="T78" fmla="*/ 15 w 294"/>
                    <a:gd name="T79" fmla="*/ 117 h 192"/>
                    <a:gd name="T80" fmla="*/ 10 w 294"/>
                    <a:gd name="T81" fmla="*/ 101 h 192"/>
                    <a:gd name="T82" fmla="*/ 5 w 294"/>
                    <a:gd name="T83" fmla="*/ 81 h 192"/>
                    <a:gd name="T84" fmla="*/ 25 w 294"/>
                    <a:gd name="T85" fmla="*/ 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 h="192">
                      <a:moveTo>
                        <a:pt x="20" y="66"/>
                      </a:moveTo>
                      <a:lnTo>
                        <a:pt x="20" y="66"/>
                      </a:lnTo>
                      <a:lnTo>
                        <a:pt x="20" y="56"/>
                      </a:lnTo>
                      <a:lnTo>
                        <a:pt x="25" y="56"/>
                      </a:lnTo>
                      <a:lnTo>
                        <a:pt x="25" y="56"/>
                      </a:lnTo>
                      <a:lnTo>
                        <a:pt x="31" y="56"/>
                      </a:lnTo>
                      <a:lnTo>
                        <a:pt x="36" y="61"/>
                      </a:lnTo>
                      <a:lnTo>
                        <a:pt x="41" y="66"/>
                      </a:lnTo>
                      <a:lnTo>
                        <a:pt x="41" y="66"/>
                      </a:lnTo>
                      <a:lnTo>
                        <a:pt x="41" y="66"/>
                      </a:lnTo>
                      <a:lnTo>
                        <a:pt x="41" y="61"/>
                      </a:lnTo>
                      <a:lnTo>
                        <a:pt x="46" y="56"/>
                      </a:lnTo>
                      <a:lnTo>
                        <a:pt x="51" y="51"/>
                      </a:lnTo>
                      <a:lnTo>
                        <a:pt x="51" y="46"/>
                      </a:lnTo>
                      <a:lnTo>
                        <a:pt x="56" y="41"/>
                      </a:lnTo>
                      <a:lnTo>
                        <a:pt x="56" y="30"/>
                      </a:lnTo>
                      <a:lnTo>
                        <a:pt x="61" y="20"/>
                      </a:lnTo>
                      <a:lnTo>
                        <a:pt x="61" y="15"/>
                      </a:lnTo>
                      <a:lnTo>
                        <a:pt x="66" y="10"/>
                      </a:lnTo>
                      <a:lnTo>
                        <a:pt x="76" y="5"/>
                      </a:lnTo>
                      <a:lnTo>
                        <a:pt x="86" y="5"/>
                      </a:lnTo>
                      <a:lnTo>
                        <a:pt x="96" y="5"/>
                      </a:lnTo>
                      <a:lnTo>
                        <a:pt x="91" y="0"/>
                      </a:lnTo>
                      <a:lnTo>
                        <a:pt x="96" y="0"/>
                      </a:lnTo>
                      <a:lnTo>
                        <a:pt x="101" y="0"/>
                      </a:lnTo>
                      <a:lnTo>
                        <a:pt x="106" y="5"/>
                      </a:lnTo>
                      <a:lnTo>
                        <a:pt x="112" y="5"/>
                      </a:lnTo>
                      <a:lnTo>
                        <a:pt x="127" y="5"/>
                      </a:lnTo>
                      <a:lnTo>
                        <a:pt x="132" y="5"/>
                      </a:lnTo>
                      <a:lnTo>
                        <a:pt x="142" y="10"/>
                      </a:lnTo>
                      <a:lnTo>
                        <a:pt x="152" y="10"/>
                      </a:lnTo>
                      <a:lnTo>
                        <a:pt x="157" y="10"/>
                      </a:lnTo>
                      <a:lnTo>
                        <a:pt x="157" y="5"/>
                      </a:lnTo>
                      <a:lnTo>
                        <a:pt x="152" y="5"/>
                      </a:lnTo>
                      <a:lnTo>
                        <a:pt x="152" y="5"/>
                      </a:lnTo>
                      <a:lnTo>
                        <a:pt x="147" y="5"/>
                      </a:lnTo>
                      <a:lnTo>
                        <a:pt x="147" y="5"/>
                      </a:lnTo>
                      <a:lnTo>
                        <a:pt x="208" y="15"/>
                      </a:lnTo>
                      <a:lnTo>
                        <a:pt x="228" y="30"/>
                      </a:lnTo>
                      <a:lnTo>
                        <a:pt x="274" y="61"/>
                      </a:lnTo>
                      <a:lnTo>
                        <a:pt x="279" y="66"/>
                      </a:lnTo>
                      <a:lnTo>
                        <a:pt x="284" y="76"/>
                      </a:lnTo>
                      <a:lnTo>
                        <a:pt x="289" y="91"/>
                      </a:lnTo>
                      <a:lnTo>
                        <a:pt x="294" y="96"/>
                      </a:lnTo>
                      <a:lnTo>
                        <a:pt x="294" y="106"/>
                      </a:lnTo>
                      <a:lnTo>
                        <a:pt x="294" y="111"/>
                      </a:lnTo>
                      <a:lnTo>
                        <a:pt x="294" y="117"/>
                      </a:lnTo>
                      <a:lnTo>
                        <a:pt x="294" y="127"/>
                      </a:lnTo>
                      <a:lnTo>
                        <a:pt x="294" y="137"/>
                      </a:lnTo>
                      <a:lnTo>
                        <a:pt x="294" y="137"/>
                      </a:lnTo>
                      <a:lnTo>
                        <a:pt x="294" y="137"/>
                      </a:lnTo>
                      <a:lnTo>
                        <a:pt x="284" y="132"/>
                      </a:lnTo>
                      <a:lnTo>
                        <a:pt x="284" y="132"/>
                      </a:lnTo>
                      <a:lnTo>
                        <a:pt x="279" y="137"/>
                      </a:lnTo>
                      <a:lnTo>
                        <a:pt x="279" y="142"/>
                      </a:lnTo>
                      <a:lnTo>
                        <a:pt x="284" y="147"/>
                      </a:lnTo>
                      <a:lnTo>
                        <a:pt x="289" y="147"/>
                      </a:lnTo>
                      <a:lnTo>
                        <a:pt x="289" y="152"/>
                      </a:lnTo>
                      <a:lnTo>
                        <a:pt x="284" y="152"/>
                      </a:lnTo>
                      <a:lnTo>
                        <a:pt x="284" y="152"/>
                      </a:lnTo>
                      <a:lnTo>
                        <a:pt x="279" y="157"/>
                      </a:lnTo>
                      <a:lnTo>
                        <a:pt x="279" y="157"/>
                      </a:lnTo>
                      <a:lnTo>
                        <a:pt x="269" y="157"/>
                      </a:lnTo>
                      <a:lnTo>
                        <a:pt x="263" y="157"/>
                      </a:lnTo>
                      <a:lnTo>
                        <a:pt x="263" y="157"/>
                      </a:lnTo>
                      <a:lnTo>
                        <a:pt x="263" y="162"/>
                      </a:lnTo>
                      <a:lnTo>
                        <a:pt x="258" y="157"/>
                      </a:lnTo>
                      <a:lnTo>
                        <a:pt x="253" y="162"/>
                      </a:lnTo>
                      <a:lnTo>
                        <a:pt x="248" y="157"/>
                      </a:lnTo>
                      <a:lnTo>
                        <a:pt x="243" y="162"/>
                      </a:lnTo>
                      <a:lnTo>
                        <a:pt x="238" y="157"/>
                      </a:lnTo>
                      <a:lnTo>
                        <a:pt x="238" y="157"/>
                      </a:lnTo>
                      <a:lnTo>
                        <a:pt x="238" y="162"/>
                      </a:lnTo>
                      <a:lnTo>
                        <a:pt x="238" y="162"/>
                      </a:lnTo>
                      <a:lnTo>
                        <a:pt x="238" y="162"/>
                      </a:lnTo>
                      <a:lnTo>
                        <a:pt x="233" y="167"/>
                      </a:lnTo>
                      <a:lnTo>
                        <a:pt x="223" y="172"/>
                      </a:lnTo>
                      <a:lnTo>
                        <a:pt x="218" y="177"/>
                      </a:lnTo>
                      <a:lnTo>
                        <a:pt x="218" y="182"/>
                      </a:lnTo>
                      <a:lnTo>
                        <a:pt x="208" y="182"/>
                      </a:lnTo>
                      <a:lnTo>
                        <a:pt x="203" y="187"/>
                      </a:lnTo>
                      <a:lnTo>
                        <a:pt x="198" y="192"/>
                      </a:lnTo>
                      <a:lnTo>
                        <a:pt x="188" y="192"/>
                      </a:lnTo>
                      <a:lnTo>
                        <a:pt x="182" y="187"/>
                      </a:lnTo>
                      <a:lnTo>
                        <a:pt x="172" y="187"/>
                      </a:lnTo>
                      <a:lnTo>
                        <a:pt x="162" y="187"/>
                      </a:lnTo>
                      <a:lnTo>
                        <a:pt x="152" y="187"/>
                      </a:lnTo>
                      <a:lnTo>
                        <a:pt x="147" y="182"/>
                      </a:lnTo>
                      <a:lnTo>
                        <a:pt x="137" y="182"/>
                      </a:lnTo>
                      <a:lnTo>
                        <a:pt x="127" y="177"/>
                      </a:lnTo>
                      <a:lnTo>
                        <a:pt x="117" y="182"/>
                      </a:lnTo>
                      <a:lnTo>
                        <a:pt x="112" y="182"/>
                      </a:lnTo>
                      <a:lnTo>
                        <a:pt x="106" y="182"/>
                      </a:lnTo>
                      <a:lnTo>
                        <a:pt x="101" y="182"/>
                      </a:lnTo>
                      <a:lnTo>
                        <a:pt x="96" y="177"/>
                      </a:lnTo>
                      <a:lnTo>
                        <a:pt x="96" y="172"/>
                      </a:lnTo>
                      <a:lnTo>
                        <a:pt x="96" y="172"/>
                      </a:lnTo>
                      <a:lnTo>
                        <a:pt x="101" y="167"/>
                      </a:lnTo>
                      <a:lnTo>
                        <a:pt x="101" y="167"/>
                      </a:lnTo>
                      <a:lnTo>
                        <a:pt x="96" y="162"/>
                      </a:lnTo>
                      <a:lnTo>
                        <a:pt x="91" y="167"/>
                      </a:lnTo>
                      <a:lnTo>
                        <a:pt x="76" y="162"/>
                      </a:lnTo>
                      <a:lnTo>
                        <a:pt x="61" y="167"/>
                      </a:lnTo>
                      <a:lnTo>
                        <a:pt x="56" y="167"/>
                      </a:lnTo>
                      <a:lnTo>
                        <a:pt x="46" y="162"/>
                      </a:lnTo>
                      <a:lnTo>
                        <a:pt x="41" y="152"/>
                      </a:lnTo>
                      <a:lnTo>
                        <a:pt x="41" y="152"/>
                      </a:lnTo>
                      <a:lnTo>
                        <a:pt x="31" y="147"/>
                      </a:lnTo>
                      <a:lnTo>
                        <a:pt x="25" y="147"/>
                      </a:lnTo>
                      <a:lnTo>
                        <a:pt x="20" y="152"/>
                      </a:lnTo>
                      <a:lnTo>
                        <a:pt x="20" y="152"/>
                      </a:lnTo>
                      <a:lnTo>
                        <a:pt x="15" y="147"/>
                      </a:lnTo>
                      <a:lnTo>
                        <a:pt x="15" y="142"/>
                      </a:lnTo>
                      <a:lnTo>
                        <a:pt x="15" y="142"/>
                      </a:lnTo>
                      <a:lnTo>
                        <a:pt x="10" y="137"/>
                      </a:lnTo>
                      <a:lnTo>
                        <a:pt x="15" y="132"/>
                      </a:lnTo>
                      <a:lnTo>
                        <a:pt x="10" y="127"/>
                      </a:lnTo>
                      <a:lnTo>
                        <a:pt x="10" y="122"/>
                      </a:lnTo>
                      <a:lnTo>
                        <a:pt x="15" y="122"/>
                      </a:lnTo>
                      <a:lnTo>
                        <a:pt x="15" y="117"/>
                      </a:lnTo>
                      <a:lnTo>
                        <a:pt x="5" y="111"/>
                      </a:lnTo>
                      <a:lnTo>
                        <a:pt x="5" y="106"/>
                      </a:lnTo>
                      <a:lnTo>
                        <a:pt x="10" y="101"/>
                      </a:lnTo>
                      <a:lnTo>
                        <a:pt x="10" y="101"/>
                      </a:lnTo>
                      <a:lnTo>
                        <a:pt x="0" y="96"/>
                      </a:lnTo>
                      <a:lnTo>
                        <a:pt x="5" y="81"/>
                      </a:lnTo>
                      <a:lnTo>
                        <a:pt x="10" y="81"/>
                      </a:lnTo>
                      <a:lnTo>
                        <a:pt x="20" y="71"/>
                      </a:lnTo>
                      <a:lnTo>
                        <a:pt x="25" y="71"/>
                      </a:lnTo>
                      <a:lnTo>
                        <a:pt x="20" y="66"/>
                      </a:lnTo>
                    </a:path>
                  </a:pathLst>
                </a:custGeom>
                <a:grpFill/>
                <a:ln w="3175" cap="rnd">
                  <a:noFill/>
                  <a:prstDash val="solid"/>
                  <a:miter lim="800000"/>
                  <a:headEnd/>
                  <a:tailEnd/>
                </a:ln>
              </p:spPr>
              <p:txBody>
                <a:bodyPr/>
                <a:lstStyle/>
                <a:p>
                  <a:endParaRPr lang="en-US"/>
                </a:p>
              </p:txBody>
            </p:sp>
            <p:sp>
              <p:nvSpPr>
                <p:cNvPr id="204" name="Freeform 190">
                  <a:extLst>
                    <a:ext uri="{FF2B5EF4-FFF2-40B4-BE49-F238E27FC236}">
                      <a16:creationId xmlns:a16="http://schemas.microsoft.com/office/drawing/2014/main" id="{3D24BAA7-146F-43CB-A34D-0D6EA8EB22D8}"/>
                    </a:ext>
                  </a:extLst>
                </p:cNvPr>
                <p:cNvSpPr>
                  <a:spLocks/>
                </p:cNvSpPr>
                <p:nvPr/>
              </p:nvSpPr>
              <p:spPr bwMode="auto">
                <a:xfrm>
                  <a:off x="5789614" y="4733925"/>
                  <a:ext cx="73025" cy="55563"/>
                </a:xfrm>
                <a:custGeom>
                  <a:avLst/>
                  <a:gdLst>
                    <a:gd name="T0" fmla="*/ 46 w 46"/>
                    <a:gd name="T1" fmla="*/ 30 h 35"/>
                    <a:gd name="T2" fmla="*/ 46 w 46"/>
                    <a:gd name="T3" fmla="*/ 30 h 35"/>
                    <a:gd name="T4" fmla="*/ 46 w 46"/>
                    <a:gd name="T5" fmla="*/ 35 h 35"/>
                    <a:gd name="T6" fmla="*/ 46 w 46"/>
                    <a:gd name="T7" fmla="*/ 35 h 35"/>
                    <a:gd name="T8" fmla="*/ 10 w 46"/>
                    <a:gd name="T9" fmla="*/ 20 h 35"/>
                    <a:gd name="T10" fmla="*/ 5 w 46"/>
                    <a:gd name="T11" fmla="*/ 20 h 35"/>
                    <a:gd name="T12" fmla="*/ 0 w 46"/>
                    <a:gd name="T13" fmla="*/ 20 h 35"/>
                    <a:gd name="T14" fmla="*/ 0 w 46"/>
                    <a:gd name="T15" fmla="*/ 15 h 35"/>
                    <a:gd name="T16" fmla="*/ 0 w 46"/>
                    <a:gd name="T17" fmla="*/ 10 h 35"/>
                    <a:gd name="T18" fmla="*/ 0 w 46"/>
                    <a:gd name="T19" fmla="*/ 5 h 35"/>
                    <a:gd name="T20" fmla="*/ 5 w 46"/>
                    <a:gd name="T21" fmla="*/ 10 h 35"/>
                    <a:gd name="T22" fmla="*/ 10 w 46"/>
                    <a:gd name="T23" fmla="*/ 5 h 35"/>
                    <a:gd name="T24" fmla="*/ 10 w 46"/>
                    <a:gd name="T25" fmla="*/ 5 h 35"/>
                    <a:gd name="T26" fmla="*/ 15 w 46"/>
                    <a:gd name="T27" fmla="*/ 0 h 35"/>
                    <a:gd name="T28" fmla="*/ 15 w 46"/>
                    <a:gd name="T29" fmla="*/ 5 h 35"/>
                    <a:gd name="T30" fmla="*/ 15 w 46"/>
                    <a:gd name="T31" fmla="*/ 5 h 35"/>
                    <a:gd name="T32" fmla="*/ 20 w 46"/>
                    <a:gd name="T33" fmla="*/ 5 h 35"/>
                    <a:gd name="T34" fmla="*/ 26 w 46"/>
                    <a:gd name="T35" fmla="*/ 10 h 35"/>
                    <a:gd name="T36" fmla="*/ 31 w 46"/>
                    <a:gd name="T37" fmla="*/ 15 h 35"/>
                    <a:gd name="T38" fmla="*/ 41 w 46"/>
                    <a:gd name="T39" fmla="*/ 25 h 35"/>
                    <a:gd name="T40" fmla="*/ 46 w 46"/>
                    <a:gd name="T4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35">
                      <a:moveTo>
                        <a:pt x="46" y="30"/>
                      </a:moveTo>
                      <a:lnTo>
                        <a:pt x="46" y="30"/>
                      </a:lnTo>
                      <a:lnTo>
                        <a:pt x="46" y="35"/>
                      </a:lnTo>
                      <a:lnTo>
                        <a:pt x="46" y="35"/>
                      </a:lnTo>
                      <a:lnTo>
                        <a:pt x="10" y="20"/>
                      </a:lnTo>
                      <a:lnTo>
                        <a:pt x="5" y="20"/>
                      </a:lnTo>
                      <a:lnTo>
                        <a:pt x="0" y="20"/>
                      </a:lnTo>
                      <a:lnTo>
                        <a:pt x="0" y="15"/>
                      </a:lnTo>
                      <a:lnTo>
                        <a:pt x="0" y="10"/>
                      </a:lnTo>
                      <a:lnTo>
                        <a:pt x="0" y="5"/>
                      </a:lnTo>
                      <a:lnTo>
                        <a:pt x="5" y="10"/>
                      </a:lnTo>
                      <a:lnTo>
                        <a:pt x="10" y="5"/>
                      </a:lnTo>
                      <a:lnTo>
                        <a:pt x="10" y="5"/>
                      </a:lnTo>
                      <a:lnTo>
                        <a:pt x="15" y="0"/>
                      </a:lnTo>
                      <a:lnTo>
                        <a:pt x="15" y="5"/>
                      </a:lnTo>
                      <a:lnTo>
                        <a:pt x="15" y="5"/>
                      </a:lnTo>
                      <a:lnTo>
                        <a:pt x="20" y="5"/>
                      </a:lnTo>
                      <a:lnTo>
                        <a:pt x="26" y="10"/>
                      </a:lnTo>
                      <a:lnTo>
                        <a:pt x="31" y="15"/>
                      </a:lnTo>
                      <a:lnTo>
                        <a:pt x="41" y="25"/>
                      </a:lnTo>
                      <a:lnTo>
                        <a:pt x="46" y="30"/>
                      </a:lnTo>
                    </a:path>
                  </a:pathLst>
                </a:custGeom>
                <a:grpFill/>
                <a:ln w="3175" cap="rnd">
                  <a:noFill/>
                  <a:prstDash val="solid"/>
                  <a:miter lim="800000"/>
                  <a:headEnd/>
                  <a:tailEnd/>
                </a:ln>
              </p:spPr>
              <p:txBody>
                <a:bodyPr/>
                <a:lstStyle/>
                <a:p>
                  <a:endParaRPr lang="en-US"/>
                </a:p>
              </p:txBody>
            </p:sp>
            <p:sp>
              <p:nvSpPr>
                <p:cNvPr id="205" name="Freeform 191">
                  <a:extLst>
                    <a:ext uri="{FF2B5EF4-FFF2-40B4-BE49-F238E27FC236}">
                      <a16:creationId xmlns:a16="http://schemas.microsoft.com/office/drawing/2014/main" id="{AEF06DCD-72C1-41CD-88E7-B9DA75073751}"/>
                    </a:ext>
                  </a:extLst>
                </p:cNvPr>
                <p:cNvSpPr>
                  <a:spLocks/>
                </p:cNvSpPr>
                <p:nvPr/>
              </p:nvSpPr>
              <p:spPr bwMode="auto">
                <a:xfrm>
                  <a:off x="5902326" y="4379913"/>
                  <a:ext cx="57150" cy="73025"/>
                </a:xfrm>
                <a:custGeom>
                  <a:avLst/>
                  <a:gdLst>
                    <a:gd name="T0" fmla="*/ 0 w 36"/>
                    <a:gd name="T1" fmla="*/ 10 h 46"/>
                    <a:gd name="T2" fmla="*/ 0 w 36"/>
                    <a:gd name="T3" fmla="*/ 10 h 46"/>
                    <a:gd name="T4" fmla="*/ 0 w 36"/>
                    <a:gd name="T5" fmla="*/ 5 h 46"/>
                    <a:gd name="T6" fmla="*/ 0 w 36"/>
                    <a:gd name="T7" fmla="*/ 5 h 46"/>
                    <a:gd name="T8" fmla="*/ 5 w 36"/>
                    <a:gd name="T9" fmla="*/ 5 h 46"/>
                    <a:gd name="T10" fmla="*/ 15 w 36"/>
                    <a:gd name="T11" fmla="*/ 0 h 46"/>
                    <a:gd name="T12" fmla="*/ 20 w 36"/>
                    <a:gd name="T13" fmla="*/ 0 h 46"/>
                    <a:gd name="T14" fmla="*/ 20 w 36"/>
                    <a:gd name="T15" fmla="*/ 5 h 46"/>
                    <a:gd name="T16" fmla="*/ 25 w 36"/>
                    <a:gd name="T17" fmla="*/ 10 h 46"/>
                    <a:gd name="T18" fmla="*/ 25 w 36"/>
                    <a:gd name="T19" fmla="*/ 15 h 46"/>
                    <a:gd name="T20" fmla="*/ 31 w 36"/>
                    <a:gd name="T21" fmla="*/ 15 h 46"/>
                    <a:gd name="T22" fmla="*/ 31 w 36"/>
                    <a:gd name="T23" fmla="*/ 20 h 46"/>
                    <a:gd name="T24" fmla="*/ 31 w 36"/>
                    <a:gd name="T25" fmla="*/ 25 h 46"/>
                    <a:gd name="T26" fmla="*/ 36 w 36"/>
                    <a:gd name="T27" fmla="*/ 31 h 46"/>
                    <a:gd name="T28" fmla="*/ 25 w 36"/>
                    <a:gd name="T29" fmla="*/ 31 h 46"/>
                    <a:gd name="T30" fmla="*/ 25 w 36"/>
                    <a:gd name="T31" fmla="*/ 36 h 46"/>
                    <a:gd name="T32" fmla="*/ 20 w 36"/>
                    <a:gd name="T33" fmla="*/ 36 h 46"/>
                    <a:gd name="T34" fmla="*/ 15 w 36"/>
                    <a:gd name="T35" fmla="*/ 41 h 46"/>
                    <a:gd name="T36" fmla="*/ 15 w 36"/>
                    <a:gd name="T37" fmla="*/ 46 h 46"/>
                    <a:gd name="T38" fmla="*/ 10 w 36"/>
                    <a:gd name="T39" fmla="*/ 46 h 46"/>
                    <a:gd name="T40" fmla="*/ 10 w 36"/>
                    <a:gd name="T41" fmla="*/ 46 h 46"/>
                    <a:gd name="T42" fmla="*/ 5 w 36"/>
                    <a:gd name="T43" fmla="*/ 46 h 46"/>
                    <a:gd name="T44" fmla="*/ 5 w 36"/>
                    <a:gd name="T45" fmla="*/ 41 h 46"/>
                    <a:gd name="T46" fmla="*/ 5 w 36"/>
                    <a:gd name="T47" fmla="*/ 41 h 46"/>
                    <a:gd name="T48" fmla="*/ 5 w 36"/>
                    <a:gd name="T49" fmla="*/ 36 h 46"/>
                    <a:gd name="T50" fmla="*/ 5 w 36"/>
                    <a:gd name="T51" fmla="*/ 36 h 46"/>
                    <a:gd name="T52" fmla="*/ 5 w 36"/>
                    <a:gd name="T53" fmla="*/ 36 h 46"/>
                    <a:gd name="T54" fmla="*/ 5 w 36"/>
                    <a:gd name="T55" fmla="*/ 36 h 46"/>
                    <a:gd name="T56" fmla="*/ 10 w 36"/>
                    <a:gd name="T57" fmla="*/ 25 h 46"/>
                    <a:gd name="T58" fmla="*/ 10 w 36"/>
                    <a:gd name="T59" fmla="*/ 25 h 46"/>
                    <a:gd name="T60" fmla="*/ 10 w 36"/>
                    <a:gd name="T61" fmla="*/ 25 h 46"/>
                    <a:gd name="T62" fmla="*/ 10 w 36"/>
                    <a:gd name="T63" fmla="*/ 25 h 46"/>
                    <a:gd name="T64" fmla="*/ 10 w 36"/>
                    <a:gd name="T65" fmla="*/ 25 h 46"/>
                    <a:gd name="T66" fmla="*/ 5 w 36"/>
                    <a:gd name="T67" fmla="*/ 25 h 46"/>
                    <a:gd name="T68" fmla="*/ 5 w 36"/>
                    <a:gd name="T69" fmla="*/ 20 h 46"/>
                    <a:gd name="T70" fmla="*/ 5 w 36"/>
                    <a:gd name="T71" fmla="*/ 20 h 46"/>
                    <a:gd name="T72" fmla="*/ 5 w 36"/>
                    <a:gd name="T73" fmla="*/ 20 h 46"/>
                    <a:gd name="T74" fmla="*/ 5 w 36"/>
                    <a:gd name="T75" fmla="*/ 20 h 46"/>
                    <a:gd name="T76" fmla="*/ 5 w 36"/>
                    <a:gd name="T77" fmla="*/ 20 h 46"/>
                    <a:gd name="T78" fmla="*/ 5 w 36"/>
                    <a:gd name="T79" fmla="*/ 20 h 46"/>
                    <a:gd name="T80" fmla="*/ 5 w 36"/>
                    <a:gd name="T81" fmla="*/ 20 h 46"/>
                    <a:gd name="T82" fmla="*/ 5 w 36"/>
                    <a:gd name="T83" fmla="*/ 20 h 46"/>
                    <a:gd name="T84" fmla="*/ 5 w 36"/>
                    <a:gd name="T85" fmla="*/ 20 h 46"/>
                    <a:gd name="T86" fmla="*/ 5 w 36"/>
                    <a:gd name="T87" fmla="*/ 20 h 46"/>
                    <a:gd name="T88" fmla="*/ 0 w 36"/>
                    <a:gd name="T89" fmla="*/ 20 h 46"/>
                    <a:gd name="T90" fmla="*/ 0 w 36"/>
                    <a:gd name="T91" fmla="*/ 20 h 46"/>
                    <a:gd name="T92" fmla="*/ 0 w 36"/>
                    <a:gd name="T93" fmla="*/ 20 h 46"/>
                    <a:gd name="T94" fmla="*/ 0 w 36"/>
                    <a:gd name="T95" fmla="*/ 20 h 46"/>
                    <a:gd name="T96" fmla="*/ 0 w 36"/>
                    <a:gd name="T97" fmla="*/ 15 h 46"/>
                    <a:gd name="T98" fmla="*/ 0 w 36"/>
                    <a:gd name="T99" fmla="*/ 15 h 46"/>
                    <a:gd name="T100" fmla="*/ 0 w 36"/>
                    <a:gd name="T101" fmla="*/ 15 h 46"/>
                    <a:gd name="T102" fmla="*/ 0 w 36"/>
                    <a:gd name="T103" fmla="*/ 15 h 46"/>
                    <a:gd name="T104" fmla="*/ 0 w 36"/>
                    <a:gd name="T105" fmla="*/ 15 h 46"/>
                    <a:gd name="T106" fmla="*/ 0 w 36"/>
                    <a:gd name="T107"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46">
                      <a:moveTo>
                        <a:pt x="0" y="10"/>
                      </a:moveTo>
                      <a:lnTo>
                        <a:pt x="0" y="10"/>
                      </a:lnTo>
                      <a:lnTo>
                        <a:pt x="0" y="5"/>
                      </a:lnTo>
                      <a:lnTo>
                        <a:pt x="0" y="5"/>
                      </a:lnTo>
                      <a:lnTo>
                        <a:pt x="5" y="5"/>
                      </a:lnTo>
                      <a:lnTo>
                        <a:pt x="15" y="0"/>
                      </a:lnTo>
                      <a:lnTo>
                        <a:pt x="20" y="0"/>
                      </a:lnTo>
                      <a:lnTo>
                        <a:pt x="20" y="5"/>
                      </a:lnTo>
                      <a:lnTo>
                        <a:pt x="25" y="10"/>
                      </a:lnTo>
                      <a:lnTo>
                        <a:pt x="25" y="15"/>
                      </a:lnTo>
                      <a:lnTo>
                        <a:pt x="31" y="15"/>
                      </a:lnTo>
                      <a:lnTo>
                        <a:pt x="31" y="20"/>
                      </a:lnTo>
                      <a:lnTo>
                        <a:pt x="31" y="25"/>
                      </a:lnTo>
                      <a:lnTo>
                        <a:pt x="36" y="31"/>
                      </a:lnTo>
                      <a:lnTo>
                        <a:pt x="25" y="31"/>
                      </a:lnTo>
                      <a:lnTo>
                        <a:pt x="25" y="36"/>
                      </a:lnTo>
                      <a:lnTo>
                        <a:pt x="20" y="36"/>
                      </a:lnTo>
                      <a:lnTo>
                        <a:pt x="15" y="41"/>
                      </a:lnTo>
                      <a:lnTo>
                        <a:pt x="15" y="46"/>
                      </a:lnTo>
                      <a:lnTo>
                        <a:pt x="10" y="46"/>
                      </a:lnTo>
                      <a:lnTo>
                        <a:pt x="10" y="46"/>
                      </a:lnTo>
                      <a:lnTo>
                        <a:pt x="5" y="46"/>
                      </a:lnTo>
                      <a:lnTo>
                        <a:pt x="5" y="41"/>
                      </a:lnTo>
                      <a:lnTo>
                        <a:pt x="5" y="41"/>
                      </a:lnTo>
                      <a:lnTo>
                        <a:pt x="5" y="36"/>
                      </a:lnTo>
                      <a:lnTo>
                        <a:pt x="5" y="36"/>
                      </a:lnTo>
                      <a:lnTo>
                        <a:pt x="5" y="36"/>
                      </a:lnTo>
                      <a:lnTo>
                        <a:pt x="5" y="36"/>
                      </a:lnTo>
                      <a:lnTo>
                        <a:pt x="10" y="25"/>
                      </a:lnTo>
                      <a:lnTo>
                        <a:pt x="10" y="25"/>
                      </a:lnTo>
                      <a:lnTo>
                        <a:pt x="10" y="25"/>
                      </a:lnTo>
                      <a:lnTo>
                        <a:pt x="10" y="25"/>
                      </a:lnTo>
                      <a:lnTo>
                        <a:pt x="10" y="25"/>
                      </a:lnTo>
                      <a:lnTo>
                        <a:pt x="5" y="25"/>
                      </a:lnTo>
                      <a:lnTo>
                        <a:pt x="5" y="20"/>
                      </a:lnTo>
                      <a:lnTo>
                        <a:pt x="5" y="20"/>
                      </a:lnTo>
                      <a:lnTo>
                        <a:pt x="5" y="20"/>
                      </a:lnTo>
                      <a:lnTo>
                        <a:pt x="5" y="20"/>
                      </a:lnTo>
                      <a:lnTo>
                        <a:pt x="5" y="20"/>
                      </a:lnTo>
                      <a:lnTo>
                        <a:pt x="5" y="20"/>
                      </a:lnTo>
                      <a:lnTo>
                        <a:pt x="5" y="20"/>
                      </a:lnTo>
                      <a:lnTo>
                        <a:pt x="5" y="20"/>
                      </a:lnTo>
                      <a:lnTo>
                        <a:pt x="5" y="20"/>
                      </a:lnTo>
                      <a:lnTo>
                        <a:pt x="5" y="20"/>
                      </a:lnTo>
                      <a:lnTo>
                        <a:pt x="0" y="20"/>
                      </a:lnTo>
                      <a:lnTo>
                        <a:pt x="0" y="20"/>
                      </a:lnTo>
                      <a:lnTo>
                        <a:pt x="0" y="20"/>
                      </a:lnTo>
                      <a:lnTo>
                        <a:pt x="0" y="20"/>
                      </a:lnTo>
                      <a:lnTo>
                        <a:pt x="0" y="15"/>
                      </a:lnTo>
                      <a:lnTo>
                        <a:pt x="0" y="15"/>
                      </a:lnTo>
                      <a:lnTo>
                        <a:pt x="0" y="15"/>
                      </a:lnTo>
                      <a:lnTo>
                        <a:pt x="0" y="15"/>
                      </a:lnTo>
                      <a:lnTo>
                        <a:pt x="0" y="15"/>
                      </a:lnTo>
                      <a:lnTo>
                        <a:pt x="0" y="10"/>
                      </a:lnTo>
                    </a:path>
                  </a:pathLst>
                </a:custGeom>
                <a:grpFill/>
                <a:ln w="3175" cap="rnd">
                  <a:noFill/>
                  <a:prstDash val="solid"/>
                  <a:miter lim="800000"/>
                  <a:headEnd/>
                  <a:tailEnd/>
                </a:ln>
              </p:spPr>
              <p:txBody>
                <a:bodyPr/>
                <a:lstStyle/>
                <a:p>
                  <a:endParaRPr lang="en-US"/>
                </a:p>
              </p:txBody>
            </p:sp>
            <p:sp>
              <p:nvSpPr>
                <p:cNvPr id="206" name="Freeform 192">
                  <a:extLst>
                    <a:ext uri="{FF2B5EF4-FFF2-40B4-BE49-F238E27FC236}">
                      <a16:creationId xmlns:a16="http://schemas.microsoft.com/office/drawing/2014/main" id="{DDD4D898-C5E1-4380-A822-057E937D8A24}"/>
                    </a:ext>
                  </a:extLst>
                </p:cNvPr>
                <p:cNvSpPr>
                  <a:spLocks/>
                </p:cNvSpPr>
                <p:nvPr/>
              </p:nvSpPr>
              <p:spPr bwMode="auto">
                <a:xfrm>
                  <a:off x="5926139" y="4419600"/>
                  <a:ext cx="96838" cy="49213"/>
                </a:xfrm>
                <a:custGeom>
                  <a:avLst/>
                  <a:gdLst>
                    <a:gd name="T0" fmla="*/ 56 w 61"/>
                    <a:gd name="T1" fmla="*/ 6 h 31"/>
                    <a:gd name="T2" fmla="*/ 56 w 61"/>
                    <a:gd name="T3" fmla="*/ 6 h 31"/>
                    <a:gd name="T4" fmla="*/ 61 w 61"/>
                    <a:gd name="T5" fmla="*/ 6 h 31"/>
                    <a:gd name="T6" fmla="*/ 61 w 61"/>
                    <a:gd name="T7" fmla="*/ 11 h 31"/>
                    <a:gd name="T8" fmla="*/ 56 w 61"/>
                    <a:gd name="T9" fmla="*/ 11 h 31"/>
                    <a:gd name="T10" fmla="*/ 41 w 61"/>
                    <a:gd name="T11" fmla="*/ 16 h 31"/>
                    <a:gd name="T12" fmla="*/ 41 w 61"/>
                    <a:gd name="T13" fmla="*/ 16 h 31"/>
                    <a:gd name="T14" fmla="*/ 41 w 61"/>
                    <a:gd name="T15" fmla="*/ 21 h 31"/>
                    <a:gd name="T16" fmla="*/ 41 w 61"/>
                    <a:gd name="T17" fmla="*/ 21 h 31"/>
                    <a:gd name="T18" fmla="*/ 36 w 61"/>
                    <a:gd name="T19" fmla="*/ 26 h 31"/>
                    <a:gd name="T20" fmla="*/ 36 w 61"/>
                    <a:gd name="T21" fmla="*/ 26 h 31"/>
                    <a:gd name="T22" fmla="*/ 31 w 61"/>
                    <a:gd name="T23" fmla="*/ 31 h 31"/>
                    <a:gd name="T24" fmla="*/ 31 w 61"/>
                    <a:gd name="T25" fmla="*/ 31 h 31"/>
                    <a:gd name="T26" fmla="*/ 26 w 61"/>
                    <a:gd name="T27" fmla="*/ 31 h 31"/>
                    <a:gd name="T28" fmla="*/ 26 w 61"/>
                    <a:gd name="T29" fmla="*/ 31 h 31"/>
                    <a:gd name="T30" fmla="*/ 21 w 61"/>
                    <a:gd name="T31" fmla="*/ 31 h 31"/>
                    <a:gd name="T32" fmla="*/ 21 w 61"/>
                    <a:gd name="T33" fmla="*/ 31 h 31"/>
                    <a:gd name="T34" fmla="*/ 16 w 61"/>
                    <a:gd name="T35" fmla="*/ 26 h 31"/>
                    <a:gd name="T36" fmla="*/ 16 w 61"/>
                    <a:gd name="T37" fmla="*/ 26 h 31"/>
                    <a:gd name="T38" fmla="*/ 10 w 61"/>
                    <a:gd name="T39" fmla="*/ 26 h 31"/>
                    <a:gd name="T40" fmla="*/ 0 w 61"/>
                    <a:gd name="T41" fmla="*/ 26 h 31"/>
                    <a:gd name="T42" fmla="*/ 0 w 61"/>
                    <a:gd name="T43" fmla="*/ 21 h 31"/>
                    <a:gd name="T44" fmla="*/ 0 w 61"/>
                    <a:gd name="T45" fmla="*/ 21 h 31"/>
                    <a:gd name="T46" fmla="*/ 0 w 61"/>
                    <a:gd name="T47" fmla="*/ 21 h 31"/>
                    <a:gd name="T48" fmla="*/ 0 w 61"/>
                    <a:gd name="T49" fmla="*/ 16 h 31"/>
                    <a:gd name="T50" fmla="*/ 5 w 61"/>
                    <a:gd name="T51" fmla="*/ 11 h 31"/>
                    <a:gd name="T52" fmla="*/ 10 w 61"/>
                    <a:gd name="T53" fmla="*/ 11 h 31"/>
                    <a:gd name="T54" fmla="*/ 10 w 61"/>
                    <a:gd name="T55" fmla="*/ 6 h 31"/>
                    <a:gd name="T56" fmla="*/ 21 w 61"/>
                    <a:gd name="T57" fmla="*/ 6 h 31"/>
                    <a:gd name="T58" fmla="*/ 16 w 61"/>
                    <a:gd name="T59" fmla="*/ 0 h 31"/>
                    <a:gd name="T60" fmla="*/ 26 w 61"/>
                    <a:gd name="T61" fmla="*/ 0 h 31"/>
                    <a:gd name="T62" fmla="*/ 36 w 61"/>
                    <a:gd name="T63" fmla="*/ 0 h 31"/>
                    <a:gd name="T64" fmla="*/ 46 w 61"/>
                    <a:gd name="T65" fmla="*/ 0 h 31"/>
                    <a:gd name="T66" fmla="*/ 56 w 61"/>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31">
                      <a:moveTo>
                        <a:pt x="56" y="6"/>
                      </a:moveTo>
                      <a:lnTo>
                        <a:pt x="56" y="6"/>
                      </a:lnTo>
                      <a:lnTo>
                        <a:pt x="61" y="6"/>
                      </a:lnTo>
                      <a:lnTo>
                        <a:pt x="61" y="11"/>
                      </a:lnTo>
                      <a:lnTo>
                        <a:pt x="56" y="11"/>
                      </a:lnTo>
                      <a:lnTo>
                        <a:pt x="41" y="16"/>
                      </a:lnTo>
                      <a:lnTo>
                        <a:pt x="41" y="16"/>
                      </a:lnTo>
                      <a:lnTo>
                        <a:pt x="41" y="21"/>
                      </a:lnTo>
                      <a:lnTo>
                        <a:pt x="41" y="21"/>
                      </a:lnTo>
                      <a:lnTo>
                        <a:pt x="36" y="26"/>
                      </a:lnTo>
                      <a:lnTo>
                        <a:pt x="36" y="26"/>
                      </a:lnTo>
                      <a:lnTo>
                        <a:pt x="31" y="31"/>
                      </a:lnTo>
                      <a:lnTo>
                        <a:pt x="31" y="31"/>
                      </a:lnTo>
                      <a:lnTo>
                        <a:pt x="26" y="31"/>
                      </a:lnTo>
                      <a:lnTo>
                        <a:pt x="26" y="31"/>
                      </a:lnTo>
                      <a:lnTo>
                        <a:pt x="21" y="31"/>
                      </a:lnTo>
                      <a:lnTo>
                        <a:pt x="21" y="31"/>
                      </a:lnTo>
                      <a:lnTo>
                        <a:pt x="16" y="26"/>
                      </a:lnTo>
                      <a:lnTo>
                        <a:pt x="16" y="26"/>
                      </a:lnTo>
                      <a:lnTo>
                        <a:pt x="10" y="26"/>
                      </a:lnTo>
                      <a:lnTo>
                        <a:pt x="0" y="26"/>
                      </a:lnTo>
                      <a:lnTo>
                        <a:pt x="0" y="21"/>
                      </a:lnTo>
                      <a:lnTo>
                        <a:pt x="0" y="21"/>
                      </a:lnTo>
                      <a:lnTo>
                        <a:pt x="0" y="21"/>
                      </a:lnTo>
                      <a:lnTo>
                        <a:pt x="0" y="16"/>
                      </a:lnTo>
                      <a:lnTo>
                        <a:pt x="5" y="11"/>
                      </a:lnTo>
                      <a:lnTo>
                        <a:pt x="10" y="11"/>
                      </a:lnTo>
                      <a:lnTo>
                        <a:pt x="10" y="6"/>
                      </a:lnTo>
                      <a:lnTo>
                        <a:pt x="21" y="6"/>
                      </a:lnTo>
                      <a:lnTo>
                        <a:pt x="16" y="0"/>
                      </a:lnTo>
                      <a:lnTo>
                        <a:pt x="26" y="0"/>
                      </a:lnTo>
                      <a:lnTo>
                        <a:pt x="36" y="0"/>
                      </a:lnTo>
                      <a:lnTo>
                        <a:pt x="46" y="0"/>
                      </a:lnTo>
                      <a:lnTo>
                        <a:pt x="56" y="6"/>
                      </a:lnTo>
                    </a:path>
                  </a:pathLst>
                </a:custGeom>
                <a:grpFill/>
                <a:ln w="3175" cap="rnd">
                  <a:noFill/>
                  <a:prstDash val="solid"/>
                  <a:miter lim="800000"/>
                  <a:headEnd/>
                  <a:tailEnd/>
                </a:ln>
              </p:spPr>
              <p:txBody>
                <a:bodyPr/>
                <a:lstStyle/>
                <a:p>
                  <a:endParaRPr lang="en-US"/>
                </a:p>
              </p:txBody>
            </p:sp>
            <p:sp>
              <p:nvSpPr>
                <p:cNvPr id="207" name="Freeform 193">
                  <a:extLst>
                    <a:ext uri="{FF2B5EF4-FFF2-40B4-BE49-F238E27FC236}">
                      <a16:creationId xmlns:a16="http://schemas.microsoft.com/office/drawing/2014/main" id="{621711FF-4E39-48D5-9240-2F8DDE8DD0B0}"/>
                    </a:ext>
                  </a:extLst>
                </p:cNvPr>
                <p:cNvSpPr>
                  <a:spLocks/>
                </p:cNvSpPr>
                <p:nvPr/>
              </p:nvSpPr>
              <p:spPr bwMode="auto">
                <a:xfrm>
                  <a:off x="5821364" y="4613275"/>
                  <a:ext cx="306388" cy="192088"/>
                </a:xfrm>
                <a:custGeom>
                  <a:avLst/>
                  <a:gdLst>
                    <a:gd name="T0" fmla="*/ 188 w 193"/>
                    <a:gd name="T1" fmla="*/ 61 h 121"/>
                    <a:gd name="T2" fmla="*/ 188 w 193"/>
                    <a:gd name="T3" fmla="*/ 66 h 121"/>
                    <a:gd name="T4" fmla="*/ 168 w 193"/>
                    <a:gd name="T5" fmla="*/ 66 h 121"/>
                    <a:gd name="T6" fmla="*/ 142 w 193"/>
                    <a:gd name="T7" fmla="*/ 86 h 121"/>
                    <a:gd name="T8" fmla="*/ 92 w 193"/>
                    <a:gd name="T9" fmla="*/ 101 h 121"/>
                    <a:gd name="T10" fmla="*/ 92 w 193"/>
                    <a:gd name="T11" fmla="*/ 101 h 121"/>
                    <a:gd name="T12" fmla="*/ 87 w 193"/>
                    <a:gd name="T13" fmla="*/ 106 h 121"/>
                    <a:gd name="T14" fmla="*/ 76 w 193"/>
                    <a:gd name="T15" fmla="*/ 121 h 121"/>
                    <a:gd name="T16" fmla="*/ 66 w 193"/>
                    <a:gd name="T17" fmla="*/ 121 h 121"/>
                    <a:gd name="T18" fmla="*/ 51 w 193"/>
                    <a:gd name="T19" fmla="*/ 116 h 121"/>
                    <a:gd name="T20" fmla="*/ 46 w 193"/>
                    <a:gd name="T21" fmla="*/ 116 h 121"/>
                    <a:gd name="T22" fmla="*/ 36 w 193"/>
                    <a:gd name="T23" fmla="*/ 111 h 121"/>
                    <a:gd name="T24" fmla="*/ 26 w 193"/>
                    <a:gd name="T25" fmla="*/ 111 h 121"/>
                    <a:gd name="T26" fmla="*/ 26 w 193"/>
                    <a:gd name="T27" fmla="*/ 106 h 121"/>
                    <a:gd name="T28" fmla="*/ 11 w 193"/>
                    <a:gd name="T29" fmla="*/ 91 h 121"/>
                    <a:gd name="T30" fmla="*/ 0 w 193"/>
                    <a:gd name="T31" fmla="*/ 81 h 121"/>
                    <a:gd name="T32" fmla="*/ 0 w 193"/>
                    <a:gd name="T33" fmla="*/ 76 h 121"/>
                    <a:gd name="T34" fmla="*/ 6 w 193"/>
                    <a:gd name="T35" fmla="*/ 61 h 121"/>
                    <a:gd name="T36" fmla="*/ 11 w 193"/>
                    <a:gd name="T37" fmla="*/ 46 h 121"/>
                    <a:gd name="T38" fmla="*/ 16 w 193"/>
                    <a:gd name="T39" fmla="*/ 51 h 121"/>
                    <a:gd name="T40" fmla="*/ 21 w 193"/>
                    <a:gd name="T41" fmla="*/ 46 h 121"/>
                    <a:gd name="T42" fmla="*/ 21 w 193"/>
                    <a:gd name="T43" fmla="*/ 35 h 121"/>
                    <a:gd name="T44" fmla="*/ 26 w 193"/>
                    <a:gd name="T45" fmla="*/ 30 h 121"/>
                    <a:gd name="T46" fmla="*/ 21 w 193"/>
                    <a:gd name="T47" fmla="*/ 25 h 121"/>
                    <a:gd name="T48" fmla="*/ 21 w 193"/>
                    <a:gd name="T49" fmla="*/ 20 h 121"/>
                    <a:gd name="T50" fmla="*/ 26 w 193"/>
                    <a:gd name="T51" fmla="*/ 15 h 121"/>
                    <a:gd name="T52" fmla="*/ 31 w 193"/>
                    <a:gd name="T53" fmla="*/ 10 h 121"/>
                    <a:gd name="T54" fmla="*/ 36 w 193"/>
                    <a:gd name="T55" fmla="*/ 5 h 121"/>
                    <a:gd name="T56" fmla="*/ 46 w 193"/>
                    <a:gd name="T57" fmla="*/ 0 h 121"/>
                    <a:gd name="T58" fmla="*/ 51 w 193"/>
                    <a:gd name="T59" fmla="*/ 10 h 121"/>
                    <a:gd name="T60" fmla="*/ 71 w 193"/>
                    <a:gd name="T61" fmla="*/ 10 h 121"/>
                    <a:gd name="T62" fmla="*/ 87 w 193"/>
                    <a:gd name="T63" fmla="*/ 10 h 121"/>
                    <a:gd name="T64" fmla="*/ 92 w 193"/>
                    <a:gd name="T65" fmla="*/ 15 h 121"/>
                    <a:gd name="T66" fmla="*/ 97 w 193"/>
                    <a:gd name="T67" fmla="*/ 20 h 121"/>
                    <a:gd name="T68" fmla="*/ 102 w 193"/>
                    <a:gd name="T69" fmla="*/ 25 h 121"/>
                    <a:gd name="T70" fmla="*/ 117 w 193"/>
                    <a:gd name="T71" fmla="*/ 35 h 121"/>
                    <a:gd name="T72" fmla="*/ 132 w 193"/>
                    <a:gd name="T73" fmla="*/ 46 h 121"/>
                    <a:gd name="T74" fmla="*/ 152 w 193"/>
                    <a:gd name="T75" fmla="*/ 40 h 121"/>
                    <a:gd name="T76" fmla="*/ 168 w 193"/>
                    <a:gd name="T77" fmla="*/ 46 h 121"/>
                    <a:gd name="T78" fmla="*/ 183 w 193"/>
                    <a:gd name="T79" fmla="*/ 61 h 121"/>
                    <a:gd name="T80" fmla="*/ 188 w 193"/>
                    <a:gd name="T8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121">
                      <a:moveTo>
                        <a:pt x="188" y="61"/>
                      </a:moveTo>
                      <a:lnTo>
                        <a:pt x="188" y="61"/>
                      </a:lnTo>
                      <a:lnTo>
                        <a:pt x="193" y="66"/>
                      </a:lnTo>
                      <a:lnTo>
                        <a:pt x="188" y="66"/>
                      </a:lnTo>
                      <a:lnTo>
                        <a:pt x="178" y="61"/>
                      </a:lnTo>
                      <a:lnTo>
                        <a:pt x="168" y="66"/>
                      </a:lnTo>
                      <a:lnTo>
                        <a:pt x="152" y="86"/>
                      </a:lnTo>
                      <a:lnTo>
                        <a:pt x="142" y="86"/>
                      </a:lnTo>
                      <a:lnTo>
                        <a:pt x="102" y="96"/>
                      </a:lnTo>
                      <a:lnTo>
                        <a:pt x="92" y="101"/>
                      </a:lnTo>
                      <a:lnTo>
                        <a:pt x="92" y="101"/>
                      </a:lnTo>
                      <a:lnTo>
                        <a:pt x="92" y="101"/>
                      </a:lnTo>
                      <a:lnTo>
                        <a:pt x="87" y="106"/>
                      </a:lnTo>
                      <a:lnTo>
                        <a:pt x="87" y="106"/>
                      </a:lnTo>
                      <a:lnTo>
                        <a:pt x="82" y="111"/>
                      </a:lnTo>
                      <a:lnTo>
                        <a:pt x="76" y="121"/>
                      </a:lnTo>
                      <a:lnTo>
                        <a:pt x="66" y="121"/>
                      </a:lnTo>
                      <a:lnTo>
                        <a:pt x="66" y="121"/>
                      </a:lnTo>
                      <a:lnTo>
                        <a:pt x="56" y="116"/>
                      </a:lnTo>
                      <a:lnTo>
                        <a:pt x="51" y="116"/>
                      </a:lnTo>
                      <a:lnTo>
                        <a:pt x="46" y="116"/>
                      </a:lnTo>
                      <a:lnTo>
                        <a:pt x="46" y="116"/>
                      </a:lnTo>
                      <a:lnTo>
                        <a:pt x="41" y="111"/>
                      </a:lnTo>
                      <a:lnTo>
                        <a:pt x="36" y="111"/>
                      </a:lnTo>
                      <a:lnTo>
                        <a:pt x="31" y="111"/>
                      </a:lnTo>
                      <a:lnTo>
                        <a:pt x="26" y="111"/>
                      </a:lnTo>
                      <a:lnTo>
                        <a:pt x="26" y="111"/>
                      </a:lnTo>
                      <a:lnTo>
                        <a:pt x="26" y="106"/>
                      </a:lnTo>
                      <a:lnTo>
                        <a:pt x="21" y="101"/>
                      </a:lnTo>
                      <a:lnTo>
                        <a:pt x="11" y="91"/>
                      </a:lnTo>
                      <a:lnTo>
                        <a:pt x="6" y="86"/>
                      </a:lnTo>
                      <a:lnTo>
                        <a:pt x="0" y="81"/>
                      </a:lnTo>
                      <a:lnTo>
                        <a:pt x="0" y="81"/>
                      </a:lnTo>
                      <a:lnTo>
                        <a:pt x="0" y="76"/>
                      </a:lnTo>
                      <a:lnTo>
                        <a:pt x="0" y="66"/>
                      </a:lnTo>
                      <a:lnTo>
                        <a:pt x="6" y="61"/>
                      </a:lnTo>
                      <a:lnTo>
                        <a:pt x="0" y="56"/>
                      </a:lnTo>
                      <a:lnTo>
                        <a:pt x="11" y="46"/>
                      </a:lnTo>
                      <a:lnTo>
                        <a:pt x="11" y="46"/>
                      </a:lnTo>
                      <a:lnTo>
                        <a:pt x="16" y="51"/>
                      </a:lnTo>
                      <a:lnTo>
                        <a:pt x="21" y="51"/>
                      </a:lnTo>
                      <a:lnTo>
                        <a:pt x="21" y="46"/>
                      </a:lnTo>
                      <a:lnTo>
                        <a:pt x="21" y="40"/>
                      </a:lnTo>
                      <a:lnTo>
                        <a:pt x="21" y="35"/>
                      </a:lnTo>
                      <a:lnTo>
                        <a:pt x="26" y="30"/>
                      </a:lnTo>
                      <a:lnTo>
                        <a:pt x="26" y="30"/>
                      </a:lnTo>
                      <a:lnTo>
                        <a:pt x="21" y="30"/>
                      </a:lnTo>
                      <a:lnTo>
                        <a:pt x="21" y="25"/>
                      </a:lnTo>
                      <a:lnTo>
                        <a:pt x="16" y="20"/>
                      </a:lnTo>
                      <a:lnTo>
                        <a:pt x="21" y="20"/>
                      </a:lnTo>
                      <a:lnTo>
                        <a:pt x="21" y="15"/>
                      </a:lnTo>
                      <a:lnTo>
                        <a:pt x="26" y="15"/>
                      </a:lnTo>
                      <a:lnTo>
                        <a:pt x="26" y="10"/>
                      </a:lnTo>
                      <a:lnTo>
                        <a:pt x="31" y="10"/>
                      </a:lnTo>
                      <a:lnTo>
                        <a:pt x="26" y="5"/>
                      </a:lnTo>
                      <a:lnTo>
                        <a:pt x="36" y="5"/>
                      </a:lnTo>
                      <a:lnTo>
                        <a:pt x="41" y="5"/>
                      </a:lnTo>
                      <a:lnTo>
                        <a:pt x="46" y="0"/>
                      </a:lnTo>
                      <a:lnTo>
                        <a:pt x="51" y="5"/>
                      </a:lnTo>
                      <a:lnTo>
                        <a:pt x="51" y="10"/>
                      </a:lnTo>
                      <a:lnTo>
                        <a:pt x="66" y="10"/>
                      </a:lnTo>
                      <a:lnTo>
                        <a:pt x="71" y="10"/>
                      </a:lnTo>
                      <a:lnTo>
                        <a:pt x="87" y="10"/>
                      </a:lnTo>
                      <a:lnTo>
                        <a:pt x="87" y="10"/>
                      </a:lnTo>
                      <a:lnTo>
                        <a:pt x="87" y="15"/>
                      </a:lnTo>
                      <a:lnTo>
                        <a:pt x="92" y="15"/>
                      </a:lnTo>
                      <a:lnTo>
                        <a:pt x="92" y="20"/>
                      </a:lnTo>
                      <a:lnTo>
                        <a:pt x="97" y="20"/>
                      </a:lnTo>
                      <a:lnTo>
                        <a:pt x="102" y="20"/>
                      </a:lnTo>
                      <a:lnTo>
                        <a:pt x="102" y="25"/>
                      </a:lnTo>
                      <a:lnTo>
                        <a:pt x="112" y="30"/>
                      </a:lnTo>
                      <a:lnTo>
                        <a:pt x="117" y="35"/>
                      </a:lnTo>
                      <a:lnTo>
                        <a:pt x="127" y="40"/>
                      </a:lnTo>
                      <a:lnTo>
                        <a:pt x="132" y="46"/>
                      </a:lnTo>
                      <a:lnTo>
                        <a:pt x="147" y="40"/>
                      </a:lnTo>
                      <a:lnTo>
                        <a:pt x="152" y="40"/>
                      </a:lnTo>
                      <a:lnTo>
                        <a:pt x="157" y="46"/>
                      </a:lnTo>
                      <a:lnTo>
                        <a:pt x="168" y="46"/>
                      </a:lnTo>
                      <a:lnTo>
                        <a:pt x="173" y="51"/>
                      </a:lnTo>
                      <a:lnTo>
                        <a:pt x="183" y="61"/>
                      </a:lnTo>
                      <a:lnTo>
                        <a:pt x="183" y="61"/>
                      </a:lnTo>
                      <a:lnTo>
                        <a:pt x="188" y="61"/>
                      </a:lnTo>
                      <a:lnTo>
                        <a:pt x="188" y="61"/>
                      </a:lnTo>
                    </a:path>
                  </a:pathLst>
                </a:custGeom>
                <a:grpFill/>
                <a:ln w="3175" cap="rnd">
                  <a:noFill/>
                  <a:prstDash val="solid"/>
                  <a:miter lim="800000"/>
                  <a:headEnd/>
                  <a:tailEnd/>
                </a:ln>
              </p:spPr>
              <p:txBody>
                <a:bodyPr/>
                <a:lstStyle/>
                <a:p>
                  <a:endParaRPr lang="en-US"/>
                </a:p>
              </p:txBody>
            </p:sp>
            <p:sp>
              <p:nvSpPr>
                <p:cNvPr id="208" name="Freeform 194">
                  <a:extLst>
                    <a:ext uri="{FF2B5EF4-FFF2-40B4-BE49-F238E27FC236}">
                      <a16:creationId xmlns:a16="http://schemas.microsoft.com/office/drawing/2014/main" id="{AF92F88F-EA5E-4593-998A-B96690B8B059}"/>
                    </a:ext>
                  </a:extLst>
                </p:cNvPr>
                <p:cNvSpPr>
                  <a:spLocks/>
                </p:cNvSpPr>
                <p:nvPr/>
              </p:nvSpPr>
              <p:spPr bwMode="auto">
                <a:xfrm>
                  <a:off x="5991226" y="4452938"/>
                  <a:ext cx="88900" cy="79375"/>
                </a:xfrm>
                <a:custGeom>
                  <a:avLst/>
                  <a:gdLst>
                    <a:gd name="T0" fmla="*/ 10 w 56"/>
                    <a:gd name="T1" fmla="*/ 0 h 50"/>
                    <a:gd name="T2" fmla="*/ 10 w 56"/>
                    <a:gd name="T3" fmla="*/ 0 h 50"/>
                    <a:gd name="T4" fmla="*/ 15 w 56"/>
                    <a:gd name="T5" fmla="*/ 0 h 50"/>
                    <a:gd name="T6" fmla="*/ 15 w 56"/>
                    <a:gd name="T7" fmla="*/ 0 h 50"/>
                    <a:gd name="T8" fmla="*/ 15 w 56"/>
                    <a:gd name="T9" fmla="*/ 0 h 50"/>
                    <a:gd name="T10" fmla="*/ 45 w 56"/>
                    <a:gd name="T11" fmla="*/ 0 h 50"/>
                    <a:gd name="T12" fmla="*/ 50 w 56"/>
                    <a:gd name="T13" fmla="*/ 5 h 50"/>
                    <a:gd name="T14" fmla="*/ 50 w 56"/>
                    <a:gd name="T15" fmla="*/ 10 h 50"/>
                    <a:gd name="T16" fmla="*/ 56 w 56"/>
                    <a:gd name="T17" fmla="*/ 10 h 50"/>
                    <a:gd name="T18" fmla="*/ 50 w 56"/>
                    <a:gd name="T19" fmla="*/ 10 h 50"/>
                    <a:gd name="T20" fmla="*/ 45 w 56"/>
                    <a:gd name="T21" fmla="*/ 15 h 50"/>
                    <a:gd name="T22" fmla="*/ 40 w 56"/>
                    <a:gd name="T23" fmla="*/ 10 h 50"/>
                    <a:gd name="T24" fmla="*/ 35 w 56"/>
                    <a:gd name="T25" fmla="*/ 10 h 50"/>
                    <a:gd name="T26" fmla="*/ 30 w 56"/>
                    <a:gd name="T27" fmla="*/ 15 h 50"/>
                    <a:gd name="T28" fmla="*/ 25 w 56"/>
                    <a:gd name="T29" fmla="*/ 20 h 50"/>
                    <a:gd name="T30" fmla="*/ 20 w 56"/>
                    <a:gd name="T31" fmla="*/ 20 h 50"/>
                    <a:gd name="T32" fmla="*/ 25 w 56"/>
                    <a:gd name="T33" fmla="*/ 25 h 50"/>
                    <a:gd name="T34" fmla="*/ 25 w 56"/>
                    <a:gd name="T35" fmla="*/ 25 h 50"/>
                    <a:gd name="T36" fmla="*/ 25 w 56"/>
                    <a:gd name="T37" fmla="*/ 25 h 50"/>
                    <a:gd name="T38" fmla="*/ 25 w 56"/>
                    <a:gd name="T39" fmla="*/ 30 h 50"/>
                    <a:gd name="T40" fmla="*/ 45 w 56"/>
                    <a:gd name="T41" fmla="*/ 25 h 50"/>
                    <a:gd name="T42" fmla="*/ 40 w 56"/>
                    <a:gd name="T43" fmla="*/ 30 h 50"/>
                    <a:gd name="T44" fmla="*/ 40 w 56"/>
                    <a:gd name="T45" fmla="*/ 35 h 50"/>
                    <a:gd name="T46" fmla="*/ 40 w 56"/>
                    <a:gd name="T47" fmla="*/ 45 h 50"/>
                    <a:gd name="T48" fmla="*/ 35 w 56"/>
                    <a:gd name="T49" fmla="*/ 45 h 50"/>
                    <a:gd name="T50" fmla="*/ 30 w 56"/>
                    <a:gd name="T51" fmla="*/ 50 h 50"/>
                    <a:gd name="T52" fmla="*/ 25 w 56"/>
                    <a:gd name="T53" fmla="*/ 45 h 50"/>
                    <a:gd name="T54" fmla="*/ 20 w 56"/>
                    <a:gd name="T55" fmla="*/ 40 h 50"/>
                    <a:gd name="T56" fmla="*/ 10 w 56"/>
                    <a:gd name="T57" fmla="*/ 40 h 50"/>
                    <a:gd name="T58" fmla="*/ 10 w 56"/>
                    <a:gd name="T59" fmla="*/ 40 h 50"/>
                    <a:gd name="T60" fmla="*/ 5 w 56"/>
                    <a:gd name="T61" fmla="*/ 45 h 50"/>
                    <a:gd name="T62" fmla="*/ 5 w 56"/>
                    <a:gd name="T63" fmla="*/ 45 h 50"/>
                    <a:gd name="T64" fmla="*/ 0 w 56"/>
                    <a:gd name="T65" fmla="*/ 45 h 50"/>
                    <a:gd name="T66" fmla="*/ 0 w 56"/>
                    <a:gd name="T67" fmla="*/ 40 h 50"/>
                    <a:gd name="T68" fmla="*/ 5 w 56"/>
                    <a:gd name="T69" fmla="*/ 35 h 50"/>
                    <a:gd name="T70" fmla="*/ 10 w 56"/>
                    <a:gd name="T71" fmla="*/ 30 h 50"/>
                    <a:gd name="T72" fmla="*/ 10 w 56"/>
                    <a:gd name="T73" fmla="*/ 25 h 50"/>
                    <a:gd name="T74" fmla="*/ 15 w 56"/>
                    <a:gd name="T75" fmla="*/ 15 h 50"/>
                    <a:gd name="T76" fmla="*/ 10 w 56"/>
                    <a:gd name="T77" fmla="*/ 15 h 50"/>
                    <a:gd name="T78" fmla="*/ 10 w 56"/>
                    <a:gd name="T79" fmla="*/ 15 h 50"/>
                    <a:gd name="T80" fmla="*/ 5 w 56"/>
                    <a:gd name="T81" fmla="*/ 10 h 50"/>
                    <a:gd name="T82" fmla="*/ 5 w 56"/>
                    <a:gd name="T83" fmla="*/ 5 h 50"/>
                    <a:gd name="T84" fmla="*/ 10 w 56"/>
                    <a:gd name="T85" fmla="*/ 0 h 50"/>
                    <a:gd name="T86" fmla="*/ 10 w 56"/>
                    <a:gd name="T8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0">
                      <a:moveTo>
                        <a:pt x="10" y="0"/>
                      </a:moveTo>
                      <a:lnTo>
                        <a:pt x="10" y="0"/>
                      </a:lnTo>
                      <a:lnTo>
                        <a:pt x="15" y="0"/>
                      </a:lnTo>
                      <a:lnTo>
                        <a:pt x="15" y="0"/>
                      </a:lnTo>
                      <a:lnTo>
                        <a:pt x="15" y="0"/>
                      </a:lnTo>
                      <a:lnTo>
                        <a:pt x="45" y="0"/>
                      </a:lnTo>
                      <a:lnTo>
                        <a:pt x="50" y="5"/>
                      </a:lnTo>
                      <a:lnTo>
                        <a:pt x="50" y="10"/>
                      </a:lnTo>
                      <a:lnTo>
                        <a:pt x="56" y="10"/>
                      </a:lnTo>
                      <a:lnTo>
                        <a:pt x="50" y="10"/>
                      </a:lnTo>
                      <a:lnTo>
                        <a:pt x="45" y="15"/>
                      </a:lnTo>
                      <a:lnTo>
                        <a:pt x="40" y="10"/>
                      </a:lnTo>
                      <a:lnTo>
                        <a:pt x="35" y="10"/>
                      </a:lnTo>
                      <a:lnTo>
                        <a:pt x="30" y="15"/>
                      </a:lnTo>
                      <a:lnTo>
                        <a:pt x="25" y="20"/>
                      </a:lnTo>
                      <a:lnTo>
                        <a:pt x="20" y="20"/>
                      </a:lnTo>
                      <a:lnTo>
                        <a:pt x="25" y="25"/>
                      </a:lnTo>
                      <a:lnTo>
                        <a:pt x="25" y="25"/>
                      </a:lnTo>
                      <a:lnTo>
                        <a:pt x="25" y="25"/>
                      </a:lnTo>
                      <a:lnTo>
                        <a:pt x="25" y="30"/>
                      </a:lnTo>
                      <a:lnTo>
                        <a:pt x="45" y="25"/>
                      </a:lnTo>
                      <a:lnTo>
                        <a:pt x="40" y="30"/>
                      </a:lnTo>
                      <a:lnTo>
                        <a:pt x="40" y="35"/>
                      </a:lnTo>
                      <a:lnTo>
                        <a:pt x="40" y="45"/>
                      </a:lnTo>
                      <a:lnTo>
                        <a:pt x="35" y="45"/>
                      </a:lnTo>
                      <a:lnTo>
                        <a:pt x="30" y="50"/>
                      </a:lnTo>
                      <a:lnTo>
                        <a:pt x="25" y="45"/>
                      </a:lnTo>
                      <a:lnTo>
                        <a:pt x="20" y="40"/>
                      </a:lnTo>
                      <a:lnTo>
                        <a:pt x="10" y="40"/>
                      </a:lnTo>
                      <a:lnTo>
                        <a:pt x="10" y="40"/>
                      </a:lnTo>
                      <a:lnTo>
                        <a:pt x="5" y="45"/>
                      </a:lnTo>
                      <a:lnTo>
                        <a:pt x="5" y="45"/>
                      </a:lnTo>
                      <a:lnTo>
                        <a:pt x="0" y="45"/>
                      </a:lnTo>
                      <a:lnTo>
                        <a:pt x="0" y="40"/>
                      </a:lnTo>
                      <a:lnTo>
                        <a:pt x="5" y="35"/>
                      </a:lnTo>
                      <a:lnTo>
                        <a:pt x="10" y="30"/>
                      </a:lnTo>
                      <a:lnTo>
                        <a:pt x="10" y="25"/>
                      </a:lnTo>
                      <a:lnTo>
                        <a:pt x="15" y="15"/>
                      </a:lnTo>
                      <a:lnTo>
                        <a:pt x="10" y="15"/>
                      </a:lnTo>
                      <a:lnTo>
                        <a:pt x="10" y="15"/>
                      </a:lnTo>
                      <a:lnTo>
                        <a:pt x="5" y="10"/>
                      </a:lnTo>
                      <a:lnTo>
                        <a:pt x="5" y="5"/>
                      </a:lnTo>
                      <a:lnTo>
                        <a:pt x="10" y="0"/>
                      </a:lnTo>
                      <a:lnTo>
                        <a:pt x="10" y="0"/>
                      </a:lnTo>
                    </a:path>
                  </a:pathLst>
                </a:custGeom>
                <a:grpFill/>
                <a:ln w="3175" cap="rnd">
                  <a:noFill/>
                  <a:prstDash val="solid"/>
                  <a:miter lim="800000"/>
                  <a:headEnd/>
                  <a:tailEnd/>
                </a:ln>
              </p:spPr>
              <p:txBody>
                <a:bodyPr/>
                <a:lstStyle/>
                <a:p>
                  <a:endParaRPr lang="en-US"/>
                </a:p>
              </p:txBody>
            </p:sp>
            <p:sp>
              <p:nvSpPr>
                <p:cNvPr id="209" name="Freeform 195">
                  <a:extLst>
                    <a:ext uri="{FF2B5EF4-FFF2-40B4-BE49-F238E27FC236}">
                      <a16:creationId xmlns:a16="http://schemas.microsoft.com/office/drawing/2014/main" id="{980CA818-2B3E-4408-94B8-978094702CCB}"/>
                    </a:ext>
                  </a:extLst>
                </p:cNvPr>
                <p:cNvSpPr>
                  <a:spLocks/>
                </p:cNvSpPr>
                <p:nvPr/>
              </p:nvSpPr>
              <p:spPr bwMode="auto">
                <a:xfrm>
                  <a:off x="6046789" y="4403725"/>
                  <a:ext cx="57150" cy="25400"/>
                </a:xfrm>
                <a:custGeom>
                  <a:avLst/>
                  <a:gdLst>
                    <a:gd name="T0" fmla="*/ 36 w 36"/>
                    <a:gd name="T1" fmla="*/ 10 h 16"/>
                    <a:gd name="T2" fmla="*/ 36 w 36"/>
                    <a:gd name="T3" fmla="*/ 10 h 16"/>
                    <a:gd name="T4" fmla="*/ 36 w 36"/>
                    <a:gd name="T5" fmla="*/ 10 h 16"/>
                    <a:gd name="T6" fmla="*/ 36 w 36"/>
                    <a:gd name="T7" fmla="*/ 10 h 16"/>
                    <a:gd name="T8" fmla="*/ 36 w 36"/>
                    <a:gd name="T9" fmla="*/ 16 h 16"/>
                    <a:gd name="T10" fmla="*/ 26 w 36"/>
                    <a:gd name="T11" fmla="*/ 16 h 16"/>
                    <a:gd name="T12" fmla="*/ 10 w 36"/>
                    <a:gd name="T13" fmla="*/ 16 h 16"/>
                    <a:gd name="T14" fmla="*/ 5 w 36"/>
                    <a:gd name="T15" fmla="*/ 16 h 16"/>
                    <a:gd name="T16" fmla="*/ 5 w 36"/>
                    <a:gd name="T17" fmla="*/ 16 h 16"/>
                    <a:gd name="T18" fmla="*/ 5 w 36"/>
                    <a:gd name="T19" fmla="*/ 16 h 16"/>
                    <a:gd name="T20" fmla="*/ 5 w 36"/>
                    <a:gd name="T21" fmla="*/ 16 h 16"/>
                    <a:gd name="T22" fmla="*/ 5 w 36"/>
                    <a:gd name="T23" fmla="*/ 16 h 16"/>
                    <a:gd name="T24" fmla="*/ 0 w 36"/>
                    <a:gd name="T25" fmla="*/ 10 h 16"/>
                    <a:gd name="T26" fmla="*/ 5 w 36"/>
                    <a:gd name="T27" fmla="*/ 5 h 16"/>
                    <a:gd name="T28" fmla="*/ 10 w 36"/>
                    <a:gd name="T29" fmla="*/ 0 h 16"/>
                    <a:gd name="T30" fmla="*/ 15 w 36"/>
                    <a:gd name="T31" fmla="*/ 5 h 16"/>
                    <a:gd name="T32" fmla="*/ 26 w 36"/>
                    <a:gd name="T33" fmla="*/ 5 h 16"/>
                    <a:gd name="T34" fmla="*/ 36 w 36"/>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6">
                      <a:moveTo>
                        <a:pt x="36" y="10"/>
                      </a:moveTo>
                      <a:lnTo>
                        <a:pt x="36" y="10"/>
                      </a:lnTo>
                      <a:lnTo>
                        <a:pt x="36" y="10"/>
                      </a:lnTo>
                      <a:lnTo>
                        <a:pt x="36" y="10"/>
                      </a:lnTo>
                      <a:lnTo>
                        <a:pt x="36" y="16"/>
                      </a:lnTo>
                      <a:lnTo>
                        <a:pt x="26" y="16"/>
                      </a:lnTo>
                      <a:lnTo>
                        <a:pt x="10" y="16"/>
                      </a:lnTo>
                      <a:lnTo>
                        <a:pt x="5" y="16"/>
                      </a:lnTo>
                      <a:lnTo>
                        <a:pt x="5" y="16"/>
                      </a:lnTo>
                      <a:lnTo>
                        <a:pt x="5" y="16"/>
                      </a:lnTo>
                      <a:lnTo>
                        <a:pt x="5" y="16"/>
                      </a:lnTo>
                      <a:lnTo>
                        <a:pt x="5" y="16"/>
                      </a:lnTo>
                      <a:lnTo>
                        <a:pt x="0" y="10"/>
                      </a:lnTo>
                      <a:lnTo>
                        <a:pt x="5" y="5"/>
                      </a:lnTo>
                      <a:lnTo>
                        <a:pt x="10" y="0"/>
                      </a:lnTo>
                      <a:lnTo>
                        <a:pt x="15" y="5"/>
                      </a:lnTo>
                      <a:lnTo>
                        <a:pt x="26" y="5"/>
                      </a:lnTo>
                      <a:lnTo>
                        <a:pt x="36" y="10"/>
                      </a:lnTo>
                    </a:path>
                  </a:pathLst>
                </a:custGeom>
                <a:grpFill/>
                <a:ln w="3175" cap="rnd">
                  <a:noFill/>
                  <a:prstDash val="solid"/>
                  <a:miter lim="800000"/>
                  <a:headEnd/>
                  <a:tailEnd/>
                </a:ln>
              </p:spPr>
              <p:txBody>
                <a:bodyPr/>
                <a:lstStyle/>
                <a:p>
                  <a:endParaRPr lang="en-US"/>
                </a:p>
              </p:txBody>
            </p:sp>
            <p:sp>
              <p:nvSpPr>
                <p:cNvPr id="210" name="Freeform 196">
                  <a:extLst>
                    <a:ext uri="{FF2B5EF4-FFF2-40B4-BE49-F238E27FC236}">
                      <a16:creationId xmlns:a16="http://schemas.microsoft.com/office/drawing/2014/main" id="{42AC39AE-FA01-47A5-B990-458D100ED9FA}"/>
                    </a:ext>
                  </a:extLst>
                </p:cNvPr>
                <p:cNvSpPr>
                  <a:spLocks noEditPoints="1"/>
                </p:cNvSpPr>
                <p:nvPr/>
              </p:nvSpPr>
              <p:spPr bwMode="auto">
                <a:xfrm>
                  <a:off x="5002214" y="690563"/>
                  <a:ext cx="265113" cy="298450"/>
                </a:xfrm>
                <a:custGeom>
                  <a:avLst/>
                  <a:gdLst>
                    <a:gd name="T0" fmla="*/ 76 w 167"/>
                    <a:gd name="T1" fmla="*/ 66 h 188"/>
                    <a:gd name="T2" fmla="*/ 76 w 167"/>
                    <a:gd name="T3" fmla="*/ 56 h 188"/>
                    <a:gd name="T4" fmla="*/ 61 w 167"/>
                    <a:gd name="T5" fmla="*/ 51 h 188"/>
                    <a:gd name="T6" fmla="*/ 96 w 167"/>
                    <a:gd name="T7" fmla="*/ 56 h 188"/>
                    <a:gd name="T8" fmla="*/ 106 w 167"/>
                    <a:gd name="T9" fmla="*/ 66 h 188"/>
                    <a:gd name="T10" fmla="*/ 106 w 167"/>
                    <a:gd name="T11" fmla="*/ 51 h 188"/>
                    <a:gd name="T12" fmla="*/ 106 w 167"/>
                    <a:gd name="T13" fmla="*/ 36 h 188"/>
                    <a:gd name="T14" fmla="*/ 101 w 167"/>
                    <a:gd name="T15" fmla="*/ 46 h 188"/>
                    <a:gd name="T16" fmla="*/ 96 w 167"/>
                    <a:gd name="T17" fmla="*/ 56 h 188"/>
                    <a:gd name="T18" fmla="*/ 66 w 167"/>
                    <a:gd name="T19" fmla="*/ 21 h 188"/>
                    <a:gd name="T20" fmla="*/ 76 w 167"/>
                    <a:gd name="T21" fmla="*/ 26 h 188"/>
                    <a:gd name="T22" fmla="*/ 91 w 167"/>
                    <a:gd name="T23" fmla="*/ 36 h 188"/>
                    <a:gd name="T24" fmla="*/ 96 w 167"/>
                    <a:gd name="T25" fmla="*/ 36 h 188"/>
                    <a:gd name="T26" fmla="*/ 86 w 167"/>
                    <a:gd name="T27" fmla="*/ 21 h 188"/>
                    <a:gd name="T28" fmla="*/ 76 w 167"/>
                    <a:gd name="T29" fmla="*/ 11 h 188"/>
                    <a:gd name="T30" fmla="*/ 76 w 167"/>
                    <a:gd name="T31" fmla="*/ 6 h 188"/>
                    <a:gd name="T32" fmla="*/ 15 w 167"/>
                    <a:gd name="T33" fmla="*/ 122 h 188"/>
                    <a:gd name="T34" fmla="*/ 25 w 167"/>
                    <a:gd name="T35" fmla="*/ 112 h 188"/>
                    <a:gd name="T36" fmla="*/ 30 w 167"/>
                    <a:gd name="T37" fmla="*/ 102 h 188"/>
                    <a:gd name="T38" fmla="*/ 35 w 167"/>
                    <a:gd name="T39" fmla="*/ 102 h 188"/>
                    <a:gd name="T40" fmla="*/ 30 w 167"/>
                    <a:gd name="T41" fmla="*/ 127 h 188"/>
                    <a:gd name="T42" fmla="*/ 56 w 167"/>
                    <a:gd name="T43" fmla="*/ 127 h 188"/>
                    <a:gd name="T44" fmla="*/ 71 w 167"/>
                    <a:gd name="T45" fmla="*/ 122 h 188"/>
                    <a:gd name="T46" fmla="*/ 96 w 167"/>
                    <a:gd name="T47" fmla="*/ 147 h 188"/>
                    <a:gd name="T48" fmla="*/ 111 w 167"/>
                    <a:gd name="T49" fmla="*/ 127 h 188"/>
                    <a:gd name="T50" fmla="*/ 101 w 167"/>
                    <a:gd name="T51" fmla="*/ 127 h 188"/>
                    <a:gd name="T52" fmla="*/ 101 w 167"/>
                    <a:gd name="T53" fmla="*/ 117 h 188"/>
                    <a:gd name="T54" fmla="*/ 91 w 167"/>
                    <a:gd name="T55" fmla="*/ 117 h 188"/>
                    <a:gd name="T56" fmla="*/ 81 w 167"/>
                    <a:gd name="T57" fmla="*/ 107 h 188"/>
                    <a:gd name="T58" fmla="*/ 61 w 167"/>
                    <a:gd name="T59" fmla="*/ 107 h 188"/>
                    <a:gd name="T60" fmla="*/ 56 w 167"/>
                    <a:gd name="T61" fmla="*/ 97 h 188"/>
                    <a:gd name="T62" fmla="*/ 66 w 167"/>
                    <a:gd name="T63" fmla="*/ 87 h 188"/>
                    <a:gd name="T64" fmla="*/ 61 w 167"/>
                    <a:gd name="T65" fmla="*/ 76 h 188"/>
                    <a:gd name="T66" fmla="*/ 40 w 167"/>
                    <a:gd name="T67" fmla="*/ 66 h 188"/>
                    <a:gd name="T68" fmla="*/ 10 w 167"/>
                    <a:gd name="T69" fmla="*/ 102 h 188"/>
                    <a:gd name="T70" fmla="*/ 81 w 167"/>
                    <a:gd name="T71" fmla="*/ 157 h 188"/>
                    <a:gd name="T72" fmla="*/ 71 w 167"/>
                    <a:gd name="T73" fmla="*/ 168 h 188"/>
                    <a:gd name="T74" fmla="*/ 66 w 167"/>
                    <a:gd name="T75" fmla="*/ 183 h 188"/>
                    <a:gd name="T76" fmla="*/ 76 w 167"/>
                    <a:gd name="T77" fmla="*/ 173 h 188"/>
                    <a:gd name="T78" fmla="*/ 132 w 167"/>
                    <a:gd name="T79" fmla="*/ 92 h 188"/>
                    <a:gd name="T80" fmla="*/ 142 w 167"/>
                    <a:gd name="T81" fmla="*/ 76 h 188"/>
                    <a:gd name="T82" fmla="*/ 132 w 167"/>
                    <a:gd name="T83" fmla="*/ 71 h 188"/>
                    <a:gd name="T84" fmla="*/ 132 w 167"/>
                    <a:gd name="T85" fmla="*/ 66 h 188"/>
                    <a:gd name="T86" fmla="*/ 132 w 167"/>
                    <a:gd name="T87" fmla="*/ 71 h 188"/>
                    <a:gd name="T88" fmla="*/ 121 w 167"/>
                    <a:gd name="T89" fmla="*/ 87 h 188"/>
                    <a:gd name="T90" fmla="*/ 121 w 167"/>
                    <a:gd name="T91" fmla="*/ 51 h 188"/>
                    <a:gd name="T92" fmla="*/ 137 w 167"/>
                    <a:gd name="T93" fmla="*/ 41 h 188"/>
                    <a:gd name="T94" fmla="*/ 152 w 167"/>
                    <a:gd name="T95" fmla="*/ 41 h 188"/>
                    <a:gd name="T96" fmla="*/ 167 w 167"/>
                    <a:gd name="T97" fmla="*/ 21 h 188"/>
                    <a:gd name="T98" fmla="*/ 147 w 167"/>
                    <a:gd name="T99" fmla="*/ 31 h 188"/>
                    <a:gd name="T100" fmla="*/ 142 w 167"/>
                    <a:gd name="T101" fmla="*/ 26 h 188"/>
                    <a:gd name="T102" fmla="*/ 137 w 167"/>
                    <a:gd name="T103" fmla="*/ 31 h 188"/>
                    <a:gd name="T104" fmla="*/ 127 w 167"/>
                    <a:gd name="T105" fmla="*/ 41 h 188"/>
                    <a:gd name="T106" fmla="*/ 0 w 167"/>
                    <a:gd name="T107" fmla="*/ 142 h 188"/>
                    <a:gd name="T108" fmla="*/ 5 w 167"/>
                    <a:gd name="T109" fmla="*/ 147 h 188"/>
                    <a:gd name="T110" fmla="*/ 15 w 167"/>
                    <a:gd name="T111" fmla="*/ 162 h 188"/>
                    <a:gd name="T112" fmla="*/ 40 w 167"/>
                    <a:gd name="T113" fmla="*/ 162 h 188"/>
                    <a:gd name="T114" fmla="*/ 40 w 167"/>
                    <a:gd name="T115" fmla="*/ 157 h 188"/>
                    <a:gd name="T116" fmla="*/ 25 w 167"/>
                    <a:gd name="T117" fmla="*/ 137 h 188"/>
                    <a:gd name="T118" fmla="*/ 0 w 167"/>
                    <a:gd name="T119" fmla="*/ 13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88">
                      <a:moveTo>
                        <a:pt x="56" y="66"/>
                      </a:moveTo>
                      <a:lnTo>
                        <a:pt x="56" y="66"/>
                      </a:lnTo>
                      <a:lnTo>
                        <a:pt x="61" y="71"/>
                      </a:lnTo>
                      <a:lnTo>
                        <a:pt x="66" y="71"/>
                      </a:lnTo>
                      <a:lnTo>
                        <a:pt x="71" y="71"/>
                      </a:lnTo>
                      <a:lnTo>
                        <a:pt x="76" y="71"/>
                      </a:lnTo>
                      <a:lnTo>
                        <a:pt x="76" y="66"/>
                      </a:lnTo>
                      <a:lnTo>
                        <a:pt x="76" y="61"/>
                      </a:lnTo>
                      <a:lnTo>
                        <a:pt x="76" y="56"/>
                      </a:lnTo>
                      <a:lnTo>
                        <a:pt x="76" y="56"/>
                      </a:lnTo>
                      <a:lnTo>
                        <a:pt x="76" y="56"/>
                      </a:lnTo>
                      <a:lnTo>
                        <a:pt x="76" y="56"/>
                      </a:lnTo>
                      <a:lnTo>
                        <a:pt x="76" y="56"/>
                      </a:lnTo>
                      <a:lnTo>
                        <a:pt x="76" y="56"/>
                      </a:lnTo>
                      <a:lnTo>
                        <a:pt x="76" y="56"/>
                      </a:lnTo>
                      <a:lnTo>
                        <a:pt x="66" y="56"/>
                      </a:lnTo>
                      <a:lnTo>
                        <a:pt x="66" y="56"/>
                      </a:lnTo>
                      <a:lnTo>
                        <a:pt x="66" y="56"/>
                      </a:lnTo>
                      <a:lnTo>
                        <a:pt x="66" y="56"/>
                      </a:lnTo>
                      <a:lnTo>
                        <a:pt x="66" y="51"/>
                      </a:lnTo>
                      <a:lnTo>
                        <a:pt x="61" y="51"/>
                      </a:lnTo>
                      <a:lnTo>
                        <a:pt x="61" y="51"/>
                      </a:lnTo>
                      <a:lnTo>
                        <a:pt x="61" y="51"/>
                      </a:lnTo>
                      <a:lnTo>
                        <a:pt x="56" y="51"/>
                      </a:lnTo>
                      <a:lnTo>
                        <a:pt x="51" y="56"/>
                      </a:lnTo>
                      <a:lnTo>
                        <a:pt x="51" y="61"/>
                      </a:lnTo>
                      <a:lnTo>
                        <a:pt x="56" y="66"/>
                      </a:lnTo>
                      <a:moveTo>
                        <a:pt x="96" y="56"/>
                      </a:moveTo>
                      <a:lnTo>
                        <a:pt x="96" y="56"/>
                      </a:lnTo>
                      <a:lnTo>
                        <a:pt x="101" y="56"/>
                      </a:lnTo>
                      <a:lnTo>
                        <a:pt x="101" y="61"/>
                      </a:lnTo>
                      <a:lnTo>
                        <a:pt x="101" y="61"/>
                      </a:lnTo>
                      <a:lnTo>
                        <a:pt x="101" y="66"/>
                      </a:lnTo>
                      <a:lnTo>
                        <a:pt x="106" y="66"/>
                      </a:lnTo>
                      <a:lnTo>
                        <a:pt x="106" y="66"/>
                      </a:lnTo>
                      <a:lnTo>
                        <a:pt x="111" y="66"/>
                      </a:lnTo>
                      <a:lnTo>
                        <a:pt x="111" y="66"/>
                      </a:lnTo>
                      <a:lnTo>
                        <a:pt x="111" y="66"/>
                      </a:lnTo>
                      <a:lnTo>
                        <a:pt x="106" y="61"/>
                      </a:lnTo>
                      <a:lnTo>
                        <a:pt x="106" y="56"/>
                      </a:lnTo>
                      <a:lnTo>
                        <a:pt x="106" y="51"/>
                      </a:lnTo>
                      <a:lnTo>
                        <a:pt x="106" y="51"/>
                      </a:lnTo>
                      <a:lnTo>
                        <a:pt x="111" y="46"/>
                      </a:lnTo>
                      <a:lnTo>
                        <a:pt x="111" y="46"/>
                      </a:lnTo>
                      <a:lnTo>
                        <a:pt x="111" y="41"/>
                      </a:lnTo>
                      <a:lnTo>
                        <a:pt x="111" y="41"/>
                      </a:lnTo>
                      <a:lnTo>
                        <a:pt x="111" y="41"/>
                      </a:lnTo>
                      <a:lnTo>
                        <a:pt x="106" y="41"/>
                      </a:lnTo>
                      <a:lnTo>
                        <a:pt x="106" y="36"/>
                      </a:lnTo>
                      <a:lnTo>
                        <a:pt x="106" y="36"/>
                      </a:lnTo>
                      <a:lnTo>
                        <a:pt x="106" y="36"/>
                      </a:lnTo>
                      <a:lnTo>
                        <a:pt x="106" y="36"/>
                      </a:lnTo>
                      <a:lnTo>
                        <a:pt x="106" y="36"/>
                      </a:lnTo>
                      <a:lnTo>
                        <a:pt x="101" y="41"/>
                      </a:lnTo>
                      <a:lnTo>
                        <a:pt x="106" y="46"/>
                      </a:lnTo>
                      <a:lnTo>
                        <a:pt x="101" y="46"/>
                      </a:lnTo>
                      <a:lnTo>
                        <a:pt x="106" y="51"/>
                      </a:lnTo>
                      <a:lnTo>
                        <a:pt x="106" y="51"/>
                      </a:lnTo>
                      <a:lnTo>
                        <a:pt x="101" y="51"/>
                      </a:lnTo>
                      <a:lnTo>
                        <a:pt x="101" y="51"/>
                      </a:lnTo>
                      <a:lnTo>
                        <a:pt x="101" y="51"/>
                      </a:lnTo>
                      <a:lnTo>
                        <a:pt x="96" y="51"/>
                      </a:lnTo>
                      <a:lnTo>
                        <a:pt x="96" y="56"/>
                      </a:lnTo>
                      <a:moveTo>
                        <a:pt x="61" y="16"/>
                      </a:moveTo>
                      <a:lnTo>
                        <a:pt x="61" y="16"/>
                      </a:lnTo>
                      <a:lnTo>
                        <a:pt x="66" y="16"/>
                      </a:lnTo>
                      <a:lnTo>
                        <a:pt x="66" y="16"/>
                      </a:lnTo>
                      <a:lnTo>
                        <a:pt x="66" y="16"/>
                      </a:lnTo>
                      <a:lnTo>
                        <a:pt x="66" y="21"/>
                      </a:lnTo>
                      <a:lnTo>
                        <a:pt x="66" y="21"/>
                      </a:lnTo>
                      <a:lnTo>
                        <a:pt x="71" y="26"/>
                      </a:lnTo>
                      <a:lnTo>
                        <a:pt x="71" y="26"/>
                      </a:lnTo>
                      <a:lnTo>
                        <a:pt x="71" y="31"/>
                      </a:lnTo>
                      <a:lnTo>
                        <a:pt x="71" y="31"/>
                      </a:lnTo>
                      <a:lnTo>
                        <a:pt x="71" y="31"/>
                      </a:lnTo>
                      <a:lnTo>
                        <a:pt x="76" y="31"/>
                      </a:lnTo>
                      <a:lnTo>
                        <a:pt x="76" y="26"/>
                      </a:lnTo>
                      <a:lnTo>
                        <a:pt x="76" y="31"/>
                      </a:lnTo>
                      <a:lnTo>
                        <a:pt x="76" y="26"/>
                      </a:lnTo>
                      <a:lnTo>
                        <a:pt x="76" y="26"/>
                      </a:lnTo>
                      <a:lnTo>
                        <a:pt x="76" y="21"/>
                      </a:lnTo>
                      <a:lnTo>
                        <a:pt x="81" y="26"/>
                      </a:lnTo>
                      <a:lnTo>
                        <a:pt x="86" y="26"/>
                      </a:lnTo>
                      <a:lnTo>
                        <a:pt x="91" y="36"/>
                      </a:lnTo>
                      <a:lnTo>
                        <a:pt x="91" y="36"/>
                      </a:lnTo>
                      <a:lnTo>
                        <a:pt x="91" y="36"/>
                      </a:lnTo>
                      <a:lnTo>
                        <a:pt x="91" y="41"/>
                      </a:lnTo>
                      <a:lnTo>
                        <a:pt x="91" y="41"/>
                      </a:lnTo>
                      <a:lnTo>
                        <a:pt x="91" y="36"/>
                      </a:lnTo>
                      <a:lnTo>
                        <a:pt x="96" y="36"/>
                      </a:lnTo>
                      <a:lnTo>
                        <a:pt x="96" y="36"/>
                      </a:lnTo>
                      <a:lnTo>
                        <a:pt x="96" y="36"/>
                      </a:lnTo>
                      <a:lnTo>
                        <a:pt x="96" y="31"/>
                      </a:lnTo>
                      <a:lnTo>
                        <a:pt x="96" y="31"/>
                      </a:lnTo>
                      <a:lnTo>
                        <a:pt x="91" y="31"/>
                      </a:lnTo>
                      <a:lnTo>
                        <a:pt x="91" y="31"/>
                      </a:lnTo>
                      <a:lnTo>
                        <a:pt x="91" y="26"/>
                      </a:lnTo>
                      <a:lnTo>
                        <a:pt x="86" y="21"/>
                      </a:lnTo>
                      <a:lnTo>
                        <a:pt x="86" y="21"/>
                      </a:lnTo>
                      <a:lnTo>
                        <a:pt x="76" y="16"/>
                      </a:lnTo>
                      <a:lnTo>
                        <a:pt x="76" y="11"/>
                      </a:lnTo>
                      <a:lnTo>
                        <a:pt x="76" y="11"/>
                      </a:lnTo>
                      <a:lnTo>
                        <a:pt x="81" y="11"/>
                      </a:lnTo>
                      <a:lnTo>
                        <a:pt x="76" y="11"/>
                      </a:lnTo>
                      <a:lnTo>
                        <a:pt x="76" y="11"/>
                      </a:lnTo>
                      <a:lnTo>
                        <a:pt x="81" y="6"/>
                      </a:lnTo>
                      <a:lnTo>
                        <a:pt x="81" y="6"/>
                      </a:lnTo>
                      <a:lnTo>
                        <a:pt x="81" y="6"/>
                      </a:lnTo>
                      <a:lnTo>
                        <a:pt x="81" y="6"/>
                      </a:lnTo>
                      <a:lnTo>
                        <a:pt x="81" y="6"/>
                      </a:lnTo>
                      <a:lnTo>
                        <a:pt x="76" y="0"/>
                      </a:lnTo>
                      <a:lnTo>
                        <a:pt x="76" y="6"/>
                      </a:lnTo>
                      <a:lnTo>
                        <a:pt x="71" y="11"/>
                      </a:lnTo>
                      <a:lnTo>
                        <a:pt x="71" y="11"/>
                      </a:lnTo>
                      <a:lnTo>
                        <a:pt x="66" y="11"/>
                      </a:lnTo>
                      <a:lnTo>
                        <a:pt x="61" y="11"/>
                      </a:lnTo>
                      <a:lnTo>
                        <a:pt x="61" y="11"/>
                      </a:lnTo>
                      <a:lnTo>
                        <a:pt x="61" y="16"/>
                      </a:lnTo>
                      <a:moveTo>
                        <a:pt x="15" y="122"/>
                      </a:moveTo>
                      <a:lnTo>
                        <a:pt x="15" y="122"/>
                      </a:lnTo>
                      <a:lnTo>
                        <a:pt x="20" y="122"/>
                      </a:lnTo>
                      <a:lnTo>
                        <a:pt x="20" y="122"/>
                      </a:lnTo>
                      <a:lnTo>
                        <a:pt x="25" y="117"/>
                      </a:lnTo>
                      <a:lnTo>
                        <a:pt x="25" y="112"/>
                      </a:lnTo>
                      <a:lnTo>
                        <a:pt x="25" y="112"/>
                      </a:lnTo>
                      <a:lnTo>
                        <a:pt x="25" y="112"/>
                      </a:lnTo>
                      <a:lnTo>
                        <a:pt x="25" y="107"/>
                      </a:lnTo>
                      <a:lnTo>
                        <a:pt x="25" y="107"/>
                      </a:lnTo>
                      <a:lnTo>
                        <a:pt x="25" y="102"/>
                      </a:lnTo>
                      <a:lnTo>
                        <a:pt x="25" y="102"/>
                      </a:lnTo>
                      <a:lnTo>
                        <a:pt x="25" y="102"/>
                      </a:lnTo>
                      <a:lnTo>
                        <a:pt x="30" y="102"/>
                      </a:lnTo>
                      <a:lnTo>
                        <a:pt x="30" y="102"/>
                      </a:lnTo>
                      <a:lnTo>
                        <a:pt x="30" y="102"/>
                      </a:lnTo>
                      <a:lnTo>
                        <a:pt x="30" y="102"/>
                      </a:lnTo>
                      <a:lnTo>
                        <a:pt x="30" y="97"/>
                      </a:lnTo>
                      <a:lnTo>
                        <a:pt x="30" y="97"/>
                      </a:lnTo>
                      <a:lnTo>
                        <a:pt x="30" y="97"/>
                      </a:lnTo>
                      <a:lnTo>
                        <a:pt x="35" y="97"/>
                      </a:lnTo>
                      <a:lnTo>
                        <a:pt x="35" y="102"/>
                      </a:lnTo>
                      <a:lnTo>
                        <a:pt x="35" y="102"/>
                      </a:lnTo>
                      <a:lnTo>
                        <a:pt x="35" y="107"/>
                      </a:lnTo>
                      <a:lnTo>
                        <a:pt x="35" y="107"/>
                      </a:lnTo>
                      <a:lnTo>
                        <a:pt x="30" y="112"/>
                      </a:lnTo>
                      <a:lnTo>
                        <a:pt x="30" y="117"/>
                      </a:lnTo>
                      <a:lnTo>
                        <a:pt x="30" y="122"/>
                      </a:lnTo>
                      <a:lnTo>
                        <a:pt x="30" y="127"/>
                      </a:lnTo>
                      <a:lnTo>
                        <a:pt x="35" y="132"/>
                      </a:lnTo>
                      <a:lnTo>
                        <a:pt x="46" y="132"/>
                      </a:lnTo>
                      <a:lnTo>
                        <a:pt x="51" y="132"/>
                      </a:lnTo>
                      <a:lnTo>
                        <a:pt x="51" y="132"/>
                      </a:lnTo>
                      <a:lnTo>
                        <a:pt x="51" y="127"/>
                      </a:lnTo>
                      <a:lnTo>
                        <a:pt x="56" y="132"/>
                      </a:lnTo>
                      <a:lnTo>
                        <a:pt x="56" y="127"/>
                      </a:lnTo>
                      <a:lnTo>
                        <a:pt x="56" y="127"/>
                      </a:lnTo>
                      <a:lnTo>
                        <a:pt x="56" y="127"/>
                      </a:lnTo>
                      <a:lnTo>
                        <a:pt x="61" y="127"/>
                      </a:lnTo>
                      <a:lnTo>
                        <a:pt x="61" y="127"/>
                      </a:lnTo>
                      <a:lnTo>
                        <a:pt x="66" y="127"/>
                      </a:lnTo>
                      <a:lnTo>
                        <a:pt x="66" y="122"/>
                      </a:lnTo>
                      <a:lnTo>
                        <a:pt x="71" y="122"/>
                      </a:lnTo>
                      <a:lnTo>
                        <a:pt x="71" y="122"/>
                      </a:lnTo>
                      <a:lnTo>
                        <a:pt x="71" y="122"/>
                      </a:lnTo>
                      <a:lnTo>
                        <a:pt x="76" y="137"/>
                      </a:lnTo>
                      <a:lnTo>
                        <a:pt x="76" y="137"/>
                      </a:lnTo>
                      <a:lnTo>
                        <a:pt x="81" y="137"/>
                      </a:lnTo>
                      <a:lnTo>
                        <a:pt x="91" y="142"/>
                      </a:lnTo>
                      <a:lnTo>
                        <a:pt x="96" y="147"/>
                      </a:lnTo>
                      <a:lnTo>
                        <a:pt x="96" y="142"/>
                      </a:lnTo>
                      <a:lnTo>
                        <a:pt x="101" y="137"/>
                      </a:lnTo>
                      <a:lnTo>
                        <a:pt x="101" y="137"/>
                      </a:lnTo>
                      <a:lnTo>
                        <a:pt x="106" y="132"/>
                      </a:lnTo>
                      <a:lnTo>
                        <a:pt x="111" y="132"/>
                      </a:lnTo>
                      <a:lnTo>
                        <a:pt x="111" y="132"/>
                      </a:lnTo>
                      <a:lnTo>
                        <a:pt x="111" y="127"/>
                      </a:lnTo>
                      <a:lnTo>
                        <a:pt x="111" y="122"/>
                      </a:lnTo>
                      <a:lnTo>
                        <a:pt x="111" y="122"/>
                      </a:lnTo>
                      <a:lnTo>
                        <a:pt x="111" y="117"/>
                      </a:lnTo>
                      <a:lnTo>
                        <a:pt x="106" y="122"/>
                      </a:lnTo>
                      <a:lnTo>
                        <a:pt x="101" y="122"/>
                      </a:lnTo>
                      <a:lnTo>
                        <a:pt x="101" y="122"/>
                      </a:lnTo>
                      <a:lnTo>
                        <a:pt x="101" y="127"/>
                      </a:lnTo>
                      <a:lnTo>
                        <a:pt x="101" y="132"/>
                      </a:lnTo>
                      <a:lnTo>
                        <a:pt x="101" y="132"/>
                      </a:lnTo>
                      <a:lnTo>
                        <a:pt x="96" y="132"/>
                      </a:lnTo>
                      <a:lnTo>
                        <a:pt x="96" y="127"/>
                      </a:lnTo>
                      <a:lnTo>
                        <a:pt x="91" y="127"/>
                      </a:lnTo>
                      <a:lnTo>
                        <a:pt x="96" y="122"/>
                      </a:lnTo>
                      <a:lnTo>
                        <a:pt x="101" y="117"/>
                      </a:lnTo>
                      <a:lnTo>
                        <a:pt x="101" y="117"/>
                      </a:lnTo>
                      <a:lnTo>
                        <a:pt x="101" y="112"/>
                      </a:lnTo>
                      <a:lnTo>
                        <a:pt x="101" y="112"/>
                      </a:lnTo>
                      <a:lnTo>
                        <a:pt x="96" y="112"/>
                      </a:lnTo>
                      <a:lnTo>
                        <a:pt x="96" y="112"/>
                      </a:lnTo>
                      <a:lnTo>
                        <a:pt x="91" y="117"/>
                      </a:lnTo>
                      <a:lnTo>
                        <a:pt x="91" y="117"/>
                      </a:lnTo>
                      <a:lnTo>
                        <a:pt x="86" y="117"/>
                      </a:lnTo>
                      <a:lnTo>
                        <a:pt x="86" y="117"/>
                      </a:lnTo>
                      <a:lnTo>
                        <a:pt x="86" y="112"/>
                      </a:lnTo>
                      <a:lnTo>
                        <a:pt x="86" y="112"/>
                      </a:lnTo>
                      <a:lnTo>
                        <a:pt x="86" y="112"/>
                      </a:lnTo>
                      <a:lnTo>
                        <a:pt x="81" y="112"/>
                      </a:lnTo>
                      <a:lnTo>
                        <a:pt x="81" y="107"/>
                      </a:lnTo>
                      <a:lnTo>
                        <a:pt x="81" y="107"/>
                      </a:lnTo>
                      <a:lnTo>
                        <a:pt x="76" y="107"/>
                      </a:lnTo>
                      <a:lnTo>
                        <a:pt x="76" y="107"/>
                      </a:lnTo>
                      <a:lnTo>
                        <a:pt x="71" y="112"/>
                      </a:lnTo>
                      <a:lnTo>
                        <a:pt x="66" y="102"/>
                      </a:lnTo>
                      <a:lnTo>
                        <a:pt x="66" y="107"/>
                      </a:lnTo>
                      <a:lnTo>
                        <a:pt x="61" y="107"/>
                      </a:lnTo>
                      <a:lnTo>
                        <a:pt x="61" y="112"/>
                      </a:lnTo>
                      <a:lnTo>
                        <a:pt x="51" y="112"/>
                      </a:lnTo>
                      <a:lnTo>
                        <a:pt x="51" y="107"/>
                      </a:lnTo>
                      <a:lnTo>
                        <a:pt x="46" y="107"/>
                      </a:lnTo>
                      <a:lnTo>
                        <a:pt x="51" y="107"/>
                      </a:lnTo>
                      <a:lnTo>
                        <a:pt x="56" y="102"/>
                      </a:lnTo>
                      <a:lnTo>
                        <a:pt x="56" y="97"/>
                      </a:lnTo>
                      <a:lnTo>
                        <a:pt x="61" y="92"/>
                      </a:lnTo>
                      <a:lnTo>
                        <a:pt x="61" y="97"/>
                      </a:lnTo>
                      <a:lnTo>
                        <a:pt x="71" y="92"/>
                      </a:lnTo>
                      <a:lnTo>
                        <a:pt x="71" y="92"/>
                      </a:lnTo>
                      <a:lnTo>
                        <a:pt x="66" y="92"/>
                      </a:lnTo>
                      <a:lnTo>
                        <a:pt x="66" y="92"/>
                      </a:lnTo>
                      <a:lnTo>
                        <a:pt x="66" y="87"/>
                      </a:lnTo>
                      <a:lnTo>
                        <a:pt x="71" y="87"/>
                      </a:lnTo>
                      <a:lnTo>
                        <a:pt x="71" y="87"/>
                      </a:lnTo>
                      <a:lnTo>
                        <a:pt x="61" y="81"/>
                      </a:lnTo>
                      <a:lnTo>
                        <a:pt x="61" y="76"/>
                      </a:lnTo>
                      <a:lnTo>
                        <a:pt x="61" y="76"/>
                      </a:lnTo>
                      <a:lnTo>
                        <a:pt x="61" y="76"/>
                      </a:lnTo>
                      <a:lnTo>
                        <a:pt x="61" y="76"/>
                      </a:lnTo>
                      <a:lnTo>
                        <a:pt x="56" y="71"/>
                      </a:lnTo>
                      <a:lnTo>
                        <a:pt x="56" y="71"/>
                      </a:lnTo>
                      <a:lnTo>
                        <a:pt x="56" y="71"/>
                      </a:lnTo>
                      <a:lnTo>
                        <a:pt x="51" y="71"/>
                      </a:lnTo>
                      <a:lnTo>
                        <a:pt x="51" y="71"/>
                      </a:lnTo>
                      <a:lnTo>
                        <a:pt x="46" y="66"/>
                      </a:lnTo>
                      <a:lnTo>
                        <a:pt x="40" y="66"/>
                      </a:lnTo>
                      <a:lnTo>
                        <a:pt x="35" y="61"/>
                      </a:lnTo>
                      <a:lnTo>
                        <a:pt x="25" y="66"/>
                      </a:lnTo>
                      <a:lnTo>
                        <a:pt x="20" y="71"/>
                      </a:lnTo>
                      <a:lnTo>
                        <a:pt x="15" y="76"/>
                      </a:lnTo>
                      <a:lnTo>
                        <a:pt x="15" y="92"/>
                      </a:lnTo>
                      <a:lnTo>
                        <a:pt x="15" y="92"/>
                      </a:lnTo>
                      <a:lnTo>
                        <a:pt x="10" y="102"/>
                      </a:lnTo>
                      <a:lnTo>
                        <a:pt x="10" y="112"/>
                      </a:lnTo>
                      <a:lnTo>
                        <a:pt x="15" y="122"/>
                      </a:lnTo>
                      <a:moveTo>
                        <a:pt x="81" y="168"/>
                      </a:moveTo>
                      <a:lnTo>
                        <a:pt x="81" y="168"/>
                      </a:lnTo>
                      <a:lnTo>
                        <a:pt x="86" y="162"/>
                      </a:lnTo>
                      <a:lnTo>
                        <a:pt x="86" y="157"/>
                      </a:lnTo>
                      <a:lnTo>
                        <a:pt x="81" y="157"/>
                      </a:lnTo>
                      <a:lnTo>
                        <a:pt x="71" y="157"/>
                      </a:lnTo>
                      <a:lnTo>
                        <a:pt x="66" y="157"/>
                      </a:lnTo>
                      <a:lnTo>
                        <a:pt x="61" y="162"/>
                      </a:lnTo>
                      <a:lnTo>
                        <a:pt x="61" y="162"/>
                      </a:lnTo>
                      <a:lnTo>
                        <a:pt x="71" y="162"/>
                      </a:lnTo>
                      <a:lnTo>
                        <a:pt x="71" y="162"/>
                      </a:lnTo>
                      <a:lnTo>
                        <a:pt x="71" y="168"/>
                      </a:lnTo>
                      <a:lnTo>
                        <a:pt x="66" y="168"/>
                      </a:lnTo>
                      <a:lnTo>
                        <a:pt x="66" y="168"/>
                      </a:lnTo>
                      <a:lnTo>
                        <a:pt x="61" y="162"/>
                      </a:lnTo>
                      <a:lnTo>
                        <a:pt x="66" y="173"/>
                      </a:lnTo>
                      <a:lnTo>
                        <a:pt x="71" y="178"/>
                      </a:lnTo>
                      <a:lnTo>
                        <a:pt x="66" y="178"/>
                      </a:lnTo>
                      <a:lnTo>
                        <a:pt x="66" y="183"/>
                      </a:lnTo>
                      <a:lnTo>
                        <a:pt x="76" y="188"/>
                      </a:lnTo>
                      <a:lnTo>
                        <a:pt x="76" y="188"/>
                      </a:lnTo>
                      <a:lnTo>
                        <a:pt x="81" y="183"/>
                      </a:lnTo>
                      <a:lnTo>
                        <a:pt x="76" y="178"/>
                      </a:lnTo>
                      <a:lnTo>
                        <a:pt x="76" y="173"/>
                      </a:lnTo>
                      <a:lnTo>
                        <a:pt x="81" y="173"/>
                      </a:lnTo>
                      <a:lnTo>
                        <a:pt x="76" y="173"/>
                      </a:lnTo>
                      <a:lnTo>
                        <a:pt x="76" y="168"/>
                      </a:lnTo>
                      <a:lnTo>
                        <a:pt x="76" y="168"/>
                      </a:lnTo>
                      <a:lnTo>
                        <a:pt x="81" y="168"/>
                      </a:lnTo>
                      <a:moveTo>
                        <a:pt x="132" y="81"/>
                      </a:moveTo>
                      <a:lnTo>
                        <a:pt x="132" y="81"/>
                      </a:lnTo>
                      <a:lnTo>
                        <a:pt x="132" y="81"/>
                      </a:lnTo>
                      <a:lnTo>
                        <a:pt x="132" y="92"/>
                      </a:lnTo>
                      <a:lnTo>
                        <a:pt x="137" y="87"/>
                      </a:lnTo>
                      <a:lnTo>
                        <a:pt x="142" y="87"/>
                      </a:lnTo>
                      <a:lnTo>
                        <a:pt x="147" y="81"/>
                      </a:lnTo>
                      <a:lnTo>
                        <a:pt x="142" y="81"/>
                      </a:lnTo>
                      <a:lnTo>
                        <a:pt x="142" y="81"/>
                      </a:lnTo>
                      <a:lnTo>
                        <a:pt x="142" y="76"/>
                      </a:lnTo>
                      <a:lnTo>
                        <a:pt x="142" y="76"/>
                      </a:lnTo>
                      <a:lnTo>
                        <a:pt x="142" y="76"/>
                      </a:lnTo>
                      <a:lnTo>
                        <a:pt x="142" y="76"/>
                      </a:lnTo>
                      <a:lnTo>
                        <a:pt x="142" y="71"/>
                      </a:lnTo>
                      <a:lnTo>
                        <a:pt x="137" y="76"/>
                      </a:lnTo>
                      <a:lnTo>
                        <a:pt x="137" y="76"/>
                      </a:lnTo>
                      <a:lnTo>
                        <a:pt x="137" y="76"/>
                      </a:lnTo>
                      <a:lnTo>
                        <a:pt x="132" y="71"/>
                      </a:lnTo>
                      <a:lnTo>
                        <a:pt x="132" y="71"/>
                      </a:lnTo>
                      <a:lnTo>
                        <a:pt x="137" y="66"/>
                      </a:lnTo>
                      <a:lnTo>
                        <a:pt x="137" y="71"/>
                      </a:lnTo>
                      <a:lnTo>
                        <a:pt x="137" y="66"/>
                      </a:lnTo>
                      <a:lnTo>
                        <a:pt x="132" y="66"/>
                      </a:lnTo>
                      <a:lnTo>
                        <a:pt x="132" y="66"/>
                      </a:lnTo>
                      <a:lnTo>
                        <a:pt x="132" y="66"/>
                      </a:lnTo>
                      <a:lnTo>
                        <a:pt x="132" y="66"/>
                      </a:lnTo>
                      <a:lnTo>
                        <a:pt x="132" y="61"/>
                      </a:lnTo>
                      <a:lnTo>
                        <a:pt x="127" y="61"/>
                      </a:lnTo>
                      <a:lnTo>
                        <a:pt x="121" y="66"/>
                      </a:lnTo>
                      <a:lnTo>
                        <a:pt x="121" y="66"/>
                      </a:lnTo>
                      <a:lnTo>
                        <a:pt x="127" y="71"/>
                      </a:lnTo>
                      <a:lnTo>
                        <a:pt x="132" y="71"/>
                      </a:lnTo>
                      <a:lnTo>
                        <a:pt x="127" y="76"/>
                      </a:lnTo>
                      <a:lnTo>
                        <a:pt x="127" y="76"/>
                      </a:lnTo>
                      <a:lnTo>
                        <a:pt x="127" y="76"/>
                      </a:lnTo>
                      <a:lnTo>
                        <a:pt x="121" y="76"/>
                      </a:lnTo>
                      <a:lnTo>
                        <a:pt x="116" y="87"/>
                      </a:lnTo>
                      <a:lnTo>
                        <a:pt x="121" y="87"/>
                      </a:lnTo>
                      <a:lnTo>
                        <a:pt x="121" y="87"/>
                      </a:lnTo>
                      <a:lnTo>
                        <a:pt x="121" y="81"/>
                      </a:lnTo>
                      <a:lnTo>
                        <a:pt x="127" y="76"/>
                      </a:lnTo>
                      <a:lnTo>
                        <a:pt x="132" y="81"/>
                      </a:lnTo>
                      <a:moveTo>
                        <a:pt x="121" y="56"/>
                      </a:moveTo>
                      <a:lnTo>
                        <a:pt x="121" y="56"/>
                      </a:lnTo>
                      <a:lnTo>
                        <a:pt x="121" y="51"/>
                      </a:lnTo>
                      <a:lnTo>
                        <a:pt x="121" y="51"/>
                      </a:lnTo>
                      <a:lnTo>
                        <a:pt x="121" y="51"/>
                      </a:lnTo>
                      <a:lnTo>
                        <a:pt x="127" y="46"/>
                      </a:lnTo>
                      <a:lnTo>
                        <a:pt x="132" y="41"/>
                      </a:lnTo>
                      <a:lnTo>
                        <a:pt x="132" y="41"/>
                      </a:lnTo>
                      <a:lnTo>
                        <a:pt x="137" y="41"/>
                      </a:lnTo>
                      <a:lnTo>
                        <a:pt x="137" y="41"/>
                      </a:lnTo>
                      <a:lnTo>
                        <a:pt x="137" y="41"/>
                      </a:lnTo>
                      <a:lnTo>
                        <a:pt x="137" y="41"/>
                      </a:lnTo>
                      <a:lnTo>
                        <a:pt x="137" y="46"/>
                      </a:lnTo>
                      <a:lnTo>
                        <a:pt x="142" y="36"/>
                      </a:lnTo>
                      <a:lnTo>
                        <a:pt x="147" y="36"/>
                      </a:lnTo>
                      <a:lnTo>
                        <a:pt x="147" y="46"/>
                      </a:lnTo>
                      <a:lnTo>
                        <a:pt x="147" y="41"/>
                      </a:lnTo>
                      <a:lnTo>
                        <a:pt x="152" y="41"/>
                      </a:lnTo>
                      <a:lnTo>
                        <a:pt x="152" y="36"/>
                      </a:lnTo>
                      <a:lnTo>
                        <a:pt x="157" y="31"/>
                      </a:lnTo>
                      <a:lnTo>
                        <a:pt x="157" y="31"/>
                      </a:lnTo>
                      <a:lnTo>
                        <a:pt x="157" y="26"/>
                      </a:lnTo>
                      <a:lnTo>
                        <a:pt x="167" y="26"/>
                      </a:lnTo>
                      <a:lnTo>
                        <a:pt x="167" y="26"/>
                      </a:lnTo>
                      <a:lnTo>
                        <a:pt x="167" y="21"/>
                      </a:lnTo>
                      <a:lnTo>
                        <a:pt x="162" y="16"/>
                      </a:lnTo>
                      <a:lnTo>
                        <a:pt x="162" y="21"/>
                      </a:lnTo>
                      <a:lnTo>
                        <a:pt x="157" y="26"/>
                      </a:lnTo>
                      <a:lnTo>
                        <a:pt x="157" y="26"/>
                      </a:lnTo>
                      <a:lnTo>
                        <a:pt x="152" y="26"/>
                      </a:lnTo>
                      <a:lnTo>
                        <a:pt x="152" y="26"/>
                      </a:lnTo>
                      <a:lnTo>
                        <a:pt x="147" y="31"/>
                      </a:lnTo>
                      <a:lnTo>
                        <a:pt x="142" y="31"/>
                      </a:lnTo>
                      <a:lnTo>
                        <a:pt x="142" y="31"/>
                      </a:lnTo>
                      <a:lnTo>
                        <a:pt x="137" y="31"/>
                      </a:lnTo>
                      <a:lnTo>
                        <a:pt x="137" y="31"/>
                      </a:lnTo>
                      <a:lnTo>
                        <a:pt x="137" y="31"/>
                      </a:lnTo>
                      <a:lnTo>
                        <a:pt x="142" y="26"/>
                      </a:lnTo>
                      <a:lnTo>
                        <a:pt x="142" y="26"/>
                      </a:lnTo>
                      <a:lnTo>
                        <a:pt x="147" y="21"/>
                      </a:lnTo>
                      <a:lnTo>
                        <a:pt x="147" y="21"/>
                      </a:lnTo>
                      <a:lnTo>
                        <a:pt x="142" y="21"/>
                      </a:lnTo>
                      <a:lnTo>
                        <a:pt x="137" y="26"/>
                      </a:lnTo>
                      <a:lnTo>
                        <a:pt x="132" y="26"/>
                      </a:lnTo>
                      <a:lnTo>
                        <a:pt x="137" y="26"/>
                      </a:lnTo>
                      <a:lnTo>
                        <a:pt x="137" y="31"/>
                      </a:lnTo>
                      <a:lnTo>
                        <a:pt x="137" y="31"/>
                      </a:lnTo>
                      <a:lnTo>
                        <a:pt x="132" y="36"/>
                      </a:lnTo>
                      <a:lnTo>
                        <a:pt x="132" y="36"/>
                      </a:lnTo>
                      <a:lnTo>
                        <a:pt x="132" y="36"/>
                      </a:lnTo>
                      <a:lnTo>
                        <a:pt x="127" y="36"/>
                      </a:lnTo>
                      <a:lnTo>
                        <a:pt x="127" y="41"/>
                      </a:lnTo>
                      <a:lnTo>
                        <a:pt x="127" y="41"/>
                      </a:lnTo>
                      <a:lnTo>
                        <a:pt x="121" y="46"/>
                      </a:lnTo>
                      <a:lnTo>
                        <a:pt x="121" y="46"/>
                      </a:lnTo>
                      <a:lnTo>
                        <a:pt x="121" y="46"/>
                      </a:lnTo>
                      <a:lnTo>
                        <a:pt x="116" y="51"/>
                      </a:lnTo>
                      <a:lnTo>
                        <a:pt x="116" y="56"/>
                      </a:lnTo>
                      <a:lnTo>
                        <a:pt x="121" y="56"/>
                      </a:lnTo>
                      <a:moveTo>
                        <a:pt x="0" y="142"/>
                      </a:moveTo>
                      <a:lnTo>
                        <a:pt x="0" y="142"/>
                      </a:lnTo>
                      <a:lnTo>
                        <a:pt x="0" y="142"/>
                      </a:lnTo>
                      <a:lnTo>
                        <a:pt x="5" y="142"/>
                      </a:lnTo>
                      <a:lnTo>
                        <a:pt x="5" y="147"/>
                      </a:lnTo>
                      <a:lnTo>
                        <a:pt x="5" y="142"/>
                      </a:lnTo>
                      <a:lnTo>
                        <a:pt x="5" y="142"/>
                      </a:lnTo>
                      <a:lnTo>
                        <a:pt x="5" y="147"/>
                      </a:lnTo>
                      <a:lnTo>
                        <a:pt x="5" y="147"/>
                      </a:lnTo>
                      <a:lnTo>
                        <a:pt x="5" y="147"/>
                      </a:lnTo>
                      <a:lnTo>
                        <a:pt x="5" y="152"/>
                      </a:lnTo>
                      <a:lnTo>
                        <a:pt x="10" y="157"/>
                      </a:lnTo>
                      <a:lnTo>
                        <a:pt x="10" y="157"/>
                      </a:lnTo>
                      <a:lnTo>
                        <a:pt x="10" y="157"/>
                      </a:lnTo>
                      <a:lnTo>
                        <a:pt x="15" y="162"/>
                      </a:lnTo>
                      <a:lnTo>
                        <a:pt x="15" y="162"/>
                      </a:lnTo>
                      <a:lnTo>
                        <a:pt x="15" y="173"/>
                      </a:lnTo>
                      <a:lnTo>
                        <a:pt x="20" y="173"/>
                      </a:lnTo>
                      <a:lnTo>
                        <a:pt x="30" y="173"/>
                      </a:lnTo>
                      <a:lnTo>
                        <a:pt x="40" y="173"/>
                      </a:lnTo>
                      <a:lnTo>
                        <a:pt x="46" y="168"/>
                      </a:lnTo>
                      <a:lnTo>
                        <a:pt x="40" y="162"/>
                      </a:lnTo>
                      <a:lnTo>
                        <a:pt x="30" y="168"/>
                      </a:lnTo>
                      <a:lnTo>
                        <a:pt x="25" y="168"/>
                      </a:lnTo>
                      <a:lnTo>
                        <a:pt x="30" y="162"/>
                      </a:lnTo>
                      <a:lnTo>
                        <a:pt x="30" y="162"/>
                      </a:lnTo>
                      <a:lnTo>
                        <a:pt x="35" y="162"/>
                      </a:lnTo>
                      <a:lnTo>
                        <a:pt x="40" y="162"/>
                      </a:lnTo>
                      <a:lnTo>
                        <a:pt x="40" y="157"/>
                      </a:lnTo>
                      <a:lnTo>
                        <a:pt x="35" y="157"/>
                      </a:lnTo>
                      <a:lnTo>
                        <a:pt x="35" y="157"/>
                      </a:lnTo>
                      <a:lnTo>
                        <a:pt x="35" y="157"/>
                      </a:lnTo>
                      <a:lnTo>
                        <a:pt x="35" y="152"/>
                      </a:lnTo>
                      <a:lnTo>
                        <a:pt x="35" y="152"/>
                      </a:lnTo>
                      <a:lnTo>
                        <a:pt x="30" y="137"/>
                      </a:lnTo>
                      <a:lnTo>
                        <a:pt x="25" y="137"/>
                      </a:lnTo>
                      <a:lnTo>
                        <a:pt x="20" y="137"/>
                      </a:lnTo>
                      <a:lnTo>
                        <a:pt x="15" y="127"/>
                      </a:lnTo>
                      <a:lnTo>
                        <a:pt x="15" y="127"/>
                      </a:lnTo>
                      <a:lnTo>
                        <a:pt x="10" y="127"/>
                      </a:lnTo>
                      <a:lnTo>
                        <a:pt x="5" y="132"/>
                      </a:lnTo>
                      <a:lnTo>
                        <a:pt x="0" y="132"/>
                      </a:lnTo>
                      <a:lnTo>
                        <a:pt x="0" y="132"/>
                      </a:lnTo>
                      <a:lnTo>
                        <a:pt x="0" y="142"/>
                      </a:lnTo>
                      <a:lnTo>
                        <a:pt x="0" y="142"/>
                      </a:lnTo>
                      <a:lnTo>
                        <a:pt x="0" y="142"/>
                      </a:lnTo>
                    </a:path>
                  </a:pathLst>
                </a:custGeom>
                <a:grpFill/>
                <a:ln w="3175" cap="rnd">
                  <a:noFill/>
                  <a:prstDash val="solid"/>
                  <a:miter lim="800000"/>
                  <a:headEnd/>
                  <a:tailEnd/>
                </a:ln>
              </p:spPr>
              <p:txBody>
                <a:bodyPr/>
                <a:lstStyle/>
                <a:p>
                  <a:endParaRPr lang="en-US"/>
                </a:p>
              </p:txBody>
            </p:sp>
            <p:sp>
              <p:nvSpPr>
                <p:cNvPr id="211" name="Freeform 197">
                  <a:extLst>
                    <a:ext uri="{FF2B5EF4-FFF2-40B4-BE49-F238E27FC236}">
                      <a16:creationId xmlns:a16="http://schemas.microsoft.com/office/drawing/2014/main" id="{3E34F169-6CF2-4023-AE9C-0210450E210E}"/>
                    </a:ext>
                  </a:extLst>
                </p:cNvPr>
                <p:cNvSpPr>
                  <a:spLocks noEditPoints="1"/>
                </p:cNvSpPr>
                <p:nvPr/>
              </p:nvSpPr>
              <p:spPr bwMode="auto">
                <a:xfrm>
                  <a:off x="4094164" y="1012825"/>
                  <a:ext cx="1004888" cy="996950"/>
                </a:xfrm>
                <a:custGeom>
                  <a:avLst/>
                  <a:gdLst>
                    <a:gd name="T0" fmla="*/ 344 w 633"/>
                    <a:gd name="T1" fmla="*/ 577 h 628"/>
                    <a:gd name="T2" fmla="*/ 420 w 633"/>
                    <a:gd name="T3" fmla="*/ 516 h 628"/>
                    <a:gd name="T4" fmla="*/ 516 w 633"/>
                    <a:gd name="T5" fmla="*/ 456 h 628"/>
                    <a:gd name="T6" fmla="*/ 516 w 633"/>
                    <a:gd name="T7" fmla="*/ 364 h 628"/>
                    <a:gd name="T8" fmla="*/ 466 w 633"/>
                    <a:gd name="T9" fmla="*/ 314 h 628"/>
                    <a:gd name="T10" fmla="*/ 415 w 633"/>
                    <a:gd name="T11" fmla="*/ 329 h 628"/>
                    <a:gd name="T12" fmla="*/ 430 w 633"/>
                    <a:gd name="T13" fmla="*/ 294 h 628"/>
                    <a:gd name="T14" fmla="*/ 415 w 633"/>
                    <a:gd name="T15" fmla="*/ 289 h 628"/>
                    <a:gd name="T16" fmla="*/ 471 w 633"/>
                    <a:gd name="T17" fmla="*/ 253 h 628"/>
                    <a:gd name="T18" fmla="*/ 440 w 633"/>
                    <a:gd name="T19" fmla="*/ 238 h 628"/>
                    <a:gd name="T20" fmla="*/ 461 w 633"/>
                    <a:gd name="T21" fmla="*/ 213 h 628"/>
                    <a:gd name="T22" fmla="*/ 597 w 633"/>
                    <a:gd name="T23" fmla="*/ 111 h 628"/>
                    <a:gd name="T24" fmla="*/ 633 w 633"/>
                    <a:gd name="T25" fmla="*/ 15 h 628"/>
                    <a:gd name="T26" fmla="*/ 557 w 633"/>
                    <a:gd name="T27" fmla="*/ 20 h 628"/>
                    <a:gd name="T28" fmla="*/ 461 w 633"/>
                    <a:gd name="T29" fmla="*/ 30 h 628"/>
                    <a:gd name="T30" fmla="*/ 405 w 633"/>
                    <a:gd name="T31" fmla="*/ 46 h 628"/>
                    <a:gd name="T32" fmla="*/ 369 w 633"/>
                    <a:gd name="T33" fmla="*/ 40 h 628"/>
                    <a:gd name="T34" fmla="*/ 349 w 633"/>
                    <a:gd name="T35" fmla="*/ 20 h 628"/>
                    <a:gd name="T36" fmla="*/ 298 w 633"/>
                    <a:gd name="T37" fmla="*/ 30 h 628"/>
                    <a:gd name="T38" fmla="*/ 304 w 633"/>
                    <a:gd name="T39" fmla="*/ 71 h 628"/>
                    <a:gd name="T40" fmla="*/ 298 w 633"/>
                    <a:gd name="T41" fmla="*/ 106 h 628"/>
                    <a:gd name="T42" fmla="*/ 283 w 633"/>
                    <a:gd name="T43" fmla="*/ 111 h 628"/>
                    <a:gd name="T44" fmla="*/ 263 w 633"/>
                    <a:gd name="T45" fmla="*/ 137 h 628"/>
                    <a:gd name="T46" fmla="*/ 238 w 633"/>
                    <a:gd name="T47" fmla="*/ 167 h 628"/>
                    <a:gd name="T48" fmla="*/ 288 w 633"/>
                    <a:gd name="T49" fmla="*/ 228 h 628"/>
                    <a:gd name="T50" fmla="*/ 238 w 633"/>
                    <a:gd name="T51" fmla="*/ 202 h 628"/>
                    <a:gd name="T52" fmla="*/ 212 w 633"/>
                    <a:gd name="T53" fmla="*/ 208 h 628"/>
                    <a:gd name="T54" fmla="*/ 197 w 633"/>
                    <a:gd name="T55" fmla="*/ 248 h 628"/>
                    <a:gd name="T56" fmla="*/ 182 w 633"/>
                    <a:gd name="T57" fmla="*/ 258 h 628"/>
                    <a:gd name="T58" fmla="*/ 182 w 633"/>
                    <a:gd name="T59" fmla="*/ 309 h 628"/>
                    <a:gd name="T60" fmla="*/ 162 w 633"/>
                    <a:gd name="T61" fmla="*/ 299 h 628"/>
                    <a:gd name="T62" fmla="*/ 157 w 633"/>
                    <a:gd name="T63" fmla="*/ 354 h 628"/>
                    <a:gd name="T64" fmla="*/ 217 w 633"/>
                    <a:gd name="T65" fmla="*/ 354 h 628"/>
                    <a:gd name="T66" fmla="*/ 207 w 633"/>
                    <a:gd name="T67" fmla="*/ 385 h 628"/>
                    <a:gd name="T68" fmla="*/ 182 w 633"/>
                    <a:gd name="T69" fmla="*/ 415 h 628"/>
                    <a:gd name="T70" fmla="*/ 177 w 633"/>
                    <a:gd name="T71" fmla="*/ 440 h 628"/>
                    <a:gd name="T72" fmla="*/ 187 w 633"/>
                    <a:gd name="T73" fmla="*/ 481 h 628"/>
                    <a:gd name="T74" fmla="*/ 136 w 633"/>
                    <a:gd name="T75" fmla="*/ 501 h 628"/>
                    <a:gd name="T76" fmla="*/ 142 w 633"/>
                    <a:gd name="T77" fmla="*/ 537 h 628"/>
                    <a:gd name="T78" fmla="*/ 71 w 633"/>
                    <a:gd name="T79" fmla="*/ 552 h 628"/>
                    <a:gd name="T80" fmla="*/ 167 w 633"/>
                    <a:gd name="T81" fmla="*/ 567 h 628"/>
                    <a:gd name="T82" fmla="*/ 136 w 633"/>
                    <a:gd name="T83" fmla="*/ 607 h 628"/>
                    <a:gd name="T84" fmla="*/ 207 w 633"/>
                    <a:gd name="T85" fmla="*/ 582 h 628"/>
                    <a:gd name="T86" fmla="*/ 253 w 633"/>
                    <a:gd name="T87" fmla="*/ 547 h 628"/>
                    <a:gd name="T88" fmla="*/ 106 w 633"/>
                    <a:gd name="T89" fmla="*/ 294 h 628"/>
                    <a:gd name="T90" fmla="*/ 66 w 633"/>
                    <a:gd name="T91" fmla="*/ 278 h 628"/>
                    <a:gd name="T92" fmla="*/ 55 w 633"/>
                    <a:gd name="T93" fmla="*/ 319 h 628"/>
                    <a:gd name="T94" fmla="*/ 30 w 633"/>
                    <a:gd name="T95" fmla="*/ 299 h 628"/>
                    <a:gd name="T96" fmla="*/ 25 w 633"/>
                    <a:gd name="T97" fmla="*/ 324 h 628"/>
                    <a:gd name="T98" fmla="*/ 40 w 633"/>
                    <a:gd name="T99" fmla="*/ 344 h 628"/>
                    <a:gd name="T100" fmla="*/ 60 w 633"/>
                    <a:gd name="T101" fmla="*/ 364 h 628"/>
                    <a:gd name="T102" fmla="*/ 66 w 633"/>
                    <a:gd name="T103" fmla="*/ 400 h 628"/>
                    <a:gd name="T104" fmla="*/ 101 w 633"/>
                    <a:gd name="T105" fmla="*/ 415 h 628"/>
                    <a:gd name="T106" fmla="*/ 121 w 633"/>
                    <a:gd name="T107" fmla="*/ 420 h 628"/>
                    <a:gd name="T108" fmla="*/ 142 w 633"/>
                    <a:gd name="T109" fmla="*/ 445 h 628"/>
                    <a:gd name="T110" fmla="*/ 147 w 633"/>
                    <a:gd name="T111" fmla="*/ 400 h 628"/>
                    <a:gd name="T112" fmla="*/ 111 w 633"/>
                    <a:gd name="T113" fmla="*/ 370 h 628"/>
                    <a:gd name="T114" fmla="*/ 76 w 633"/>
                    <a:gd name="T115" fmla="*/ 461 h 628"/>
                    <a:gd name="T116" fmla="*/ 121 w 633"/>
                    <a:gd name="T117" fmla="*/ 380 h 628"/>
                    <a:gd name="T118" fmla="*/ 131 w 633"/>
                    <a:gd name="T119" fmla="*/ 324 h 628"/>
                    <a:gd name="T120" fmla="*/ 142 w 633"/>
                    <a:gd name="T121" fmla="*/ 304 h 628"/>
                    <a:gd name="T122" fmla="*/ 25 w 633"/>
                    <a:gd name="T123" fmla="*/ 45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 h="628">
                      <a:moveTo>
                        <a:pt x="223" y="587"/>
                      </a:moveTo>
                      <a:lnTo>
                        <a:pt x="223" y="587"/>
                      </a:lnTo>
                      <a:lnTo>
                        <a:pt x="243" y="592"/>
                      </a:lnTo>
                      <a:lnTo>
                        <a:pt x="248" y="597"/>
                      </a:lnTo>
                      <a:lnTo>
                        <a:pt x="258" y="597"/>
                      </a:lnTo>
                      <a:lnTo>
                        <a:pt x="263" y="597"/>
                      </a:lnTo>
                      <a:lnTo>
                        <a:pt x="268" y="592"/>
                      </a:lnTo>
                      <a:lnTo>
                        <a:pt x="268" y="587"/>
                      </a:lnTo>
                      <a:lnTo>
                        <a:pt x="278" y="587"/>
                      </a:lnTo>
                      <a:lnTo>
                        <a:pt x="288" y="587"/>
                      </a:lnTo>
                      <a:lnTo>
                        <a:pt x="288" y="587"/>
                      </a:lnTo>
                      <a:lnTo>
                        <a:pt x="293" y="587"/>
                      </a:lnTo>
                      <a:lnTo>
                        <a:pt x="293" y="587"/>
                      </a:lnTo>
                      <a:lnTo>
                        <a:pt x="298" y="587"/>
                      </a:lnTo>
                      <a:lnTo>
                        <a:pt x="309" y="587"/>
                      </a:lnTo>
                      <a:lnTo>
                        <a:pt x="314" y="592"/>
                      </a:lnTo>
                      <a:lnTo>
                        <a:pt x="314" y="592"/>
                      </a:lnTo>
                      <a:lnTo>
                        <a:pt x="324" y="592"/>
                      </a:lnTo>
                      <a:lnTo>
                        <a:pt x="324" y="592"/>
                      </a:lnTo>
                      <a:lnTo>
                        <a:pt x="324" y="587"/>
                      </a:lnTo>
                      <a:lnTo>
                        <a:pt x="324" y="582"/>
                      </a:lnTo>
                      <a:lnTo>
                        <a:pt x="334" y="582"/>
                      </a:lnTo>
                      <a:lnTo>
                        <a:pt x="344" y="577"/>
                      </a:lnTo>
                      <a:lnTo>
                        <a:pt x="344" y="572"/>
                      </a:lnTo>
                      <a:lnTo>
                        <a:pt x="344" y="572"/>
                      </a:lnTo>
                      <a:lnTo>
                        <a:pt x="349" y="567"/>
                      </a:lnTo>
                      <a:lnTo>
                        <a:pt x="344" y="562"/>
                      </a:lnTo>
                      <a:lnTo>
                        <a:pt x="349" y="557"/>
                      </a:lnTo>
                      <a:lnTo>
                        <a:pt x="354" y="552"/>
                      </a:lnTo>
                      <a:lnTo>
                        <a:pt x="359" y="547"/>
                      </a:lnTo>
                      <a:lnTo>
                        <a:pt x="359" y="547"/>
                      </a:lnTo>
                      <a:lnTo>
                        <a:pt x="364" y="552"/>
                      </a:lnTo>
                      <a:lnTo>
                        <a:pt x="369" y="552"/>
                      </a:lnTo>
                      <a:lnTo>
                        <a:pt x="369" y="552"/>
                      </a:lnTo>
                      <a:lnTo>
                        <a:pt x="380" y="547"/>
                      </a:lnTo>
                      <a:lnTo>
                        <a:pt x="380" y="542"/>
                      </a:lnTo>
                      <a:lnTo>
                        <a:pt x="380" y="542"/>
                      </a:lnTo>
                      <a:lnTo>
                        <a:pt x="385" y="542"/>
                      </a:lnTo>
                      <a:lnTo>
                        <a:pt x="390" y="542"/>
                      </a:lnTo>
                      <a:lnTo>
                        <a:pt x="395" y="537"/>
                      </a:lnTo>
                      <a:lnTo>
                        <a:pt x="405" y="532"/>
                      </a:lnTo>
                      <a:lnTo>
                        <a:pt x="410" y="532"/>
                      </a:lnTo>
                      <a:lnTo>
                        <a:pt x="415" y="526"/>
                      </a:lnTo>
                      <a:lnTo>
                        <a:pt x="410" y="521"/>
                      </a:lnTo>
                      <a:lnTo>
                        <a:pt x="415" y="516"/>
                      </a:lnTo>
                      <a:lnTo>
                        <a:pt x="420" y="516"/>
                      </a:lnTo>
                      <a:lnTo>
                        <a:pt x="430" y="521"/>
                      </a:lnTo>
                      <a:lnTo>
                        <a:pt x="440" y="521"/>
                      </a:lnTo>
                      <a:lnTo>
                        <a:pt x="450" y="521"/>
                      </a:lnTo>
                      <a:lnTo>
                        <a:pt x="450" y="521"/>
                      </a:lnTo>
                      <a:lnTo>
                        <a:pt x="450" y="511"/>
                      </a:lnTo>
                      <a:lnTo>
                        <a:pt x="455" y="511"/>
                      </a:lnTo>
                      <a:lnTo>
                        <a:pt x="455" y="506"/>
                      </a:lnTo>
                      <a:lnTo>
                        <a:pt x="461" y="516"/>
                      </a:lnTo>
                      <a:lnTo>
                        <a:pt x="466" y="516"/>
                      </a:lnTo>
                      <a:lnTo>
                        <a:pt x="476" y="511"/>
                      </a:lnTo>
                      <a:lnTo>
                        <a:pt x="481" y="516"/>
                      </a:lnTo>
                      <a:lnTo>
                        <a:pt x="481" y="506"/>
                      </a:lnTo>
                      <a:lnTo>
                        <a:pt x="486" y="501"/>
                      </a:lnTo>
                      <a:lnTo>
                        <a:pt x="491" y="496"/>
                      </a:lnTo>
                      <a:lnTo>
                        <a:pt x="491" y="486"/>
                      </a:lnTo>
                      <a:lnTo>
                        <a:pt x="491" y="476"/>
                      </a:lnTo>
                      <a:lnTo>
                        <a:pt x="491" y="476"/>
                      </a:lnTo>
                      <a:lnTo>
                        <a:pt x="491" y="471"/>
                      </a:lnTo>
                      <a:lnTo>
                        <a:pt x="501" y="466"/>
                      </a:lnTo>
                      <a:lnTo>
                        <a:pt x="501" y="466"/>
                      </a:lnTo>
                      <a:lnTo>
                        <a:pt x="506" y="461"/>
                      </a:lnTo>
                      <a:lnTo>
                        <a:pt x="511" y="461"/>
                      </a:lnTo>
                      <a:lnTo>
                        <a:pt x="516" y="456"/>
                      </a:lnTo>
                      <a:lnTo>
                        <a:pt x="521" y="451"/>
                      </a:lnTo>
                      <a:lnTo>
                        <a:pt x="526" y="445"/>
                      </a:lnTo>
                      <a:lnTo>
                        <a:pt x="537" y="445"/>
                      </a:lnTo>
                      <a:lnTo>
                        <a:pt x="542" y="445"/>
                      </a:lnTo>
                      <a:lnTo>
                        <a:pt x="542" y="440"/>
                      </a:lnTo>
                      <a:lnTo>
                        <a:pt x="547" y="435"/>
                      </a:lnTo>
                      <a:lnTo>
                        <a:pt x="547" y="435"/>
                      </a:lnTo>
                      <a:lnTo>
                        <a:pt x="547" y="430"/>
                      </a:lnTo>
                      <a:lnTo>
                        <a:pt x="542" y="425"/>
                      </a:lnTo>
                      <a:lnTo>
                        <a:pt x="542" y="410"/>
                      </a:lnTo>
                      <a:lnTo>
                        <a:pt x="537" y="405"/>
                      </a:lnTo>
                      <a:lnTo>
                        <a:pt x="537" y="405"/>
                      </a:lnTo>
                      <a:lnTo>
                        <a:pt x="542" y="400"/>
                      </a:lnTo>
                      <a:lnTo>
                        <a:pt x="547" y="400"/>
                      </a:lnTo>
                      <a:lnTo>
                        <a:pt x="547" y="390"/>
                      </a:lnTo>
                      <a:lnTo>
                        <a:pt x="552" y="385"/>
                      </a:lnTo>
                      <a:lnTo>
                        <a:pt x="557" y="385"/>
                      </a:lnTo>
                      <a:lnTo>
                        <a:pt x="552" y="370"/>
                      </a:lnTo>
                      <a:lnTo>
                        <a:pt x="547" y="370"/>
                      </a:lnTo>
                      <a:lnTo>
                        <a:pt x="537" y="359"/>
                      </a:lnTo>
                      <a:lnTo>
                        <a:pt x="526" y="359"/>
                      </a:lnTo>
                      <a:lnTo>
                        <a:pt x="521" y="364"/>
                      </a:lnTo>
                      <a:lnTo>
                        <a:pt x="516" y="364"/>
                      </a:lnTo>
                      <a:lnTo>
                        <a:pt x="511" y="364"/>
                      </a:lnTo>
                      <a:lnTo>
                        <a:pt x="501" y="375"/>
                      </a:lnTo>
                      <a:lnTo>
                        <a:pt x="501" y="375"/>
                      </a:lnTo>
                      <a:lnTo>
                        <a:pt x="501" y="370"/>
                      </a:lnTo>
                      <a:lnTo>
                        <a:pt x="501" y="370"/>
                      </a:lnTo>
                      <a:lnTo>
                        <a:pt x="506" y="359"/>
                      </a:lnTo>
                      <a:lnTo>
                        <a:pt x="506" y="359"/>
                      </a:lnTo>
                      <a:lnTo>
                        <a:pt x="506" y="349"/>
                      </a:lnTo>
                      <a:lnTo>
                        <a:pt x="506" y="344"/>
                      </a:lnTo>
                      <a:lnTo>
                        <a:pt x="506" y="339"/>
                      </a:lnTo>
                      <a:lnTo>
                        <a:pt x="506" y="334"/>
                      </a:lnTo>
                      <a:lnTo>
                        <a:pt x="506" y="329"/>
                      </a:lnTo>
                      <a:lnTo>
                        <a:pt x="501" y="329"/>
                      </a:lnTo>
                      <a:lnTo>
                        <a:pt x="506" y="324"/>
                      </a:lnTo>
                      <a:lnTo>
                        <a:pt x="506" y="324"/>
                      </a:lnTo>
                      <a:lnTo>
                        <a:pt x="501" y="319"/>
                      </a:lnTo>
                      <a:lnTo>
                        <a:pt x="501" y="314"/>
                      </a:lnTo>
                      <a:lnTo>
                        <a:pt x="496" y="309"/>
                      </a:lnTo>
                      <a:lnTo>
                        <a:pt x="496" y="309"/>
                      </a:lnTo>
                      <a:lnTo>
                        <a:pt x="496" y="309"/>
                      </a:lnTo>
                      <a:lnTo>
                        <a:pt x="486" y="319"/>
                      </a:lnTo>
                      <a:lnTo>
                        <a:pt x="481" y="319"/>
                      </a:lnTo>
                      <a:lnTo>
                        <a:pt x="466" y="314"/>
                      </a:lnTo>
                      <a:lnTo>
                        <a:pt x="450" y="319"/>
                      </a:lnTo>
                      <a:lnTo>
                        <a:pt x="445" y="319"/>
                      </a:lnTo>
                      <a:lnTo>
                        <a:pt x="450" y="324"/>
                      </a:lnTo>
                      <a:lnTo>
                        <a:pt x="450" y="324"/>
                      </a:lnTo>
                      <a:lnTo>
                        <a:pt x="450" y="329"/>
                      </a:lnTo>
                      <a:lnTo>
                        <a:pt x="445" y="329"/>
                      </a:lnTo>
                      <a:lnTo>
                        <a:pt x="445" y="329"/>
                      </a:lnTo>
                      <a:lnTo>
                        <a:pt x="440" y="334"/>
                      </a:lnTo>
                      <a:lnTo>
                        <a:pt x="435" y="334"/>
                      </a:lnTo>
                      <a:lnTo>
                        <a:pt x="435" y="339"/>
                      </a:lnTo>
                      <a:lnTo>
                        <a:pt x="430" y="339"/>
                      </a:lnTo>
                      <a:lnTo>
                        <a:pt x="430" y="339"/>
                      </a:lnTo>
                      <a:lnTo>
                        <a:pt x="430" y="339"/>
                      </a:lnTo>
                      <a:lnTo>
                        <a:pt x="430" y="344"/>
                      </a:lnTo>
                      <a:lnTo>
                        <a:pt x="425" y="344"/>
                      </a:lnTo>
                      <a:lnTo>
                        <a:pt x="420" y="344"/>
                      </a:lnTo>
                      <a:lnTo>
                        <a:pt x="415" y="344"/>
                      </a:lnTo>
                      <a:lnTo>
                        <a:pt x="415" y="339"/>
                      </a:lnTo>
                      <a:lnTo>
                        <a:pt x="420" y="339"/>
                      </a:lnTo>
                      <a:lnTo>
                        <a:pt x="425" y="329"/>
                      </a:lnTo>
                      <a:lnTo>
                        <a:pt x="420" y="329"/>
                      </a:lnTo>
                      <a:lnTo>
                        <a:pt x="420" y="329"/>
                      </a:lnTo>
                      <a:lnTo>
                        <a:pt x="415" y="329"/>
                      </a:lnTo>
                      <a:lnTo>
                        <a:pt x="415" y="324"/>
                      </a:lnTo>
                      <a:lnTo>
                        <a:pt x="425" y="324"/>
                      </a:lnTo>
                      <a:lnTo>
                        <a:pt x="425" y="329"/>
                      </a:lnTo>
                      <a:lnTo>
                        <a:pt x="430" y="329"/>
                      </a:lnTo>
                      <a:lnTo>
                        <a:pt x="425" y="324"/>
                      </a:lnTo>
                      <a:lnTo>
                        <a:pt x="430" y="319"/>
                      </a:lnTo>
                      <a:lnTo>
                        <a:pt x="435" y="319"/>
                      </a:lnTo>
                      <a:lnTo>
                        <a:pt x="440" y="319"/>
                      </a:lnTo>
                      <a:lnTo>
                        <a:pt x="440" y="319"/>
                      </a:lnTo>
                      <a:lnTo>
                        <a:pt x="440" y="319"/>
                      </a:lnTo>
                      <a:lnTo>
                        <a:pt x="440" y="319"/>
                      </a:lnTo>
                      <a:lnTo>
                        <a:pt x="440" y="314"/>
                      </a:lnTo>
                      <a:lnTo>
                        <a:pt x="445" y="304"/>
                      </a:lnTo>
                      <a:lnTo>
                        <a:pt x="450" y="304"/>
                      </a:lnTo>
                      <a:lnTo>
                        <a:pt x="455" y="299"/>
                      </a:lnTo>
                      <a:lnTo>
                        <a:pt x="461" y="294"/>
                      </a:lnTo>
                      <a:lnTo>
                        <a:pt x="461" y="289"/>
                      </a:lnTo>
                      <a:lnTo>
                        <a:pt x="455" y="289"/>
                      </a:lnTo>
                      <a:lnTo>
                        <a:pt x="450" y="294"/>
                      </a:lnTo>
                      <a:lnTo>
                        <a:pt x="445" y="294"/>
                      </a:lnTo>
                      <a:lnTo>
                        <a:pt x="445" y="294"/>
                      </a:lnTo>
                      <a:lnTo>
                        <a:pt x="440" y="294"/>
                      </a:lnTo>
                      <a:lnTo>
                        <a:pt x="430" y="294"/>
                      </a:lnTo>
                      <a:lnTo>
                        <a:pt x="430" y="289"/>
                      </a:lnTo>
                      <a:lnTo>
                        <a:pt x="430" y="289"/>
                      </a:lnTo>
                      <a:lnTo>
                        <a:pt x="425" y="289"/>
                      </a:lnTo>
                      <a:lnTo>
                        <a:pt x="420" y="294"/>
                      </a:lnTo>
                      <a:lnTo>
                        <a:pt x="415" y="299"/>
                      </a:lnTo>
                      <a:lnTo>
                        <a:pt x="405" y="304"/>
                      </a:lnTo>
                      <a:lnTo>
                        <a:pt x="405" y="304"/>
                      </a:lnTo>
                      <a:lnTo>
                        <a:pt x="400" y="309"/>
                      </a:lnTo>
                      <a:lnTo>
                        <a:pt x="400" y="314"/>
                      </a:lnTo>
                      <a:lnTo>
                        <a:pt x="395" y="314"/>
                      </a:lnTo>
                      <a:lnTo>
                        <a:pt x="390" y="314"/>
                      </a:lnTo>
                      <a:lnTo>
                        <a:pt x="390" y="319"/>
                      </a:lnTo>
                      <a:lnTo>
                        <a:pt x="390" y="319"/>
                      </a:lnTo>
                      <a:lnTo>
                        <a:pt x="390" y="314"/>
                      </a:lnTo>
                      <a:lnTo>
                        <a:pt x="390" y="309"/>
                      </a:lnTo>
                      <a:lnTo>
                        <a:pt x="395" y="309"/>
                      </a:lnTo>
                      <a:lnTo>
                        <a:pt x="405" y="299"/>
                      </a:lnTo>
                      <a:lnTo>
                        <a:pt x="405" y="299"/>
                      </a:lnTo>
                      <a:lnTo>
                        <a:pt x="410" y="294"/>
                      </a:lnTo>
                      <a:lnTo>
                        <a:pt x="410" y="289"/>
                      </a:lnTo>
                      <a:lnTo>
                        <a:pt x="410" y="289"/>
                      </a:lnTo>
                      <a:lnTo>
                        <a:pt x="415" y="289"/>
                      </a:lnTo>
                      <a:lnTo>
                        <a:pt x="415" y="289"/>
                      </a:lnTo>
                      <a:lnTo>
                        <a:pt x="430" y="283"/>
                      </a:lnTo>
                      <a:lnTo>
                        <a:pt x="430" y="283"/>
                      </a:lnTo>
                      <a:lnTo>
                        <a:pt x="435" y="283"/>
                      </a:lnTo>
                      <a:lnTo>
                        <a:pt x="445" y="273"/>
                      </a:lnTo>
                      <a:lnTo>
                        <a:pt x="455" y="273"/>
                      </a:lnTo>
                      <a:lnTo>
                        <a:pt x="455" y="278"/>
                      </a:lnTo>
                      <a:lnTo>
                        <a:pt x="455" y="283"/>
                      </a:lnTo>
                      <a:lnTo>
                        <a:pt x="455" y="283"/>
                      </a:lnTo>
                      <a:lnTo>
                        <a:pt x="461" y="283"/>
                      </a:lnTo>
                      <a:lnTo>
                        <a:pt x="461" y="283"/>
                      </a:lnTo>
                      <a:lnTo>
                        <a:pt x="466" y="283"/>
                      </a:lnTo>
                      <a:lnTo>
                        <a:pt x="471" y="278"/>
                      </a:lnTo>
                      <a:lnTo>
                        <a:pt x="471" y="273"/>
                      </a:lnTo>
                      <a:lnTo>
                        <a:pt x="496" y="248"/>
                      </a:lnTo>
                      <a:lnTo>
                        <a:pt x="496" y="243"/>
                      </a:lnTo>
                      <a:lnTo>
                        <a:pt x="496" y="238"/>
                      </a:lnTo>
                      <a:lnTo>
                        <a:pt x="496" y="238"/>
                      </a:lnTo>
                      <a:lnTo>
                        <a:pt x="496" y="238"/>
                      </a:lnTo>
                      <a:lnTo>
                        <a:pt x="491" y="238"/>
                      </a:lnTo>
                      <a:lnTo>
                        <a:pt x="486" y="243"/>
                      </a:lnTo>
                      <a:lnTo>
                        <a:pt x="481" y="248"/>
                      </a:lnTo>
                      <a:lnTo>
                        <a:pt x="476" y="253"/>
                      </a:lnTo>
                      <a:lnTo>
                        <a:pt x="471" y="253"/>
                      </a:lnTo>
                      <a:lnTo>
                        <a:pt x="471" y="248"/>
                      </a:lnTo>
                      <a:lnTo>
                        <a:pt x="471" y="243"/>
                      </a:lnTo>
                      <a:lnTo>
                        <a:pt x="466" y="243"/>
                      </a:lnTo>
                      <a:lnTo>
                        <a:pt x="455" y="248"/>
                      </a:lnTo>
                      <a:lnTo>
                        <a:pt x="450" y="248"/>
                      </a:lnTo>
                      <a:lnTo>
                        <a:pt x="440" y="238"/>
                      </a:lnTo>
                      <a:lnTo>
                        <a:pt x="440" y="243"/>
                      </a:lnTo>
                      <a:lnTo>
                        <a:pt x="440" y="243"/>
                      </a:lnTo>
                      <a:lnTo>
                        <a:pt x="435" y="243"/>
                      </a:lnTo>
                      <a:lnTo>
                        <a:pt x="430" y="238"/>
                      </a:lnTo>
                      <a:lnTo>
                        <a:pt x="430" y="233"/>
                      </a:lnTo>
                      <a:lnTo>
                        <a:pt x="425" y="238"/>
                      </a:lnTo>
                      <a:lnTo>
                        <a:pt x="420" y="238"/>
                      </a:lnTo>
                      <a:lnTo>
                        <a:pt x="415" y="238"/>
                      </a:lnTo>
                      <a:lnTo>
                        <a:pt x="410" y="233"/>
                      </a:lnTo>
                      <a:lnTo>
                        <a:pt x="400" y="218"/>
                      </a:lnTo>
                      <a:lnTo>
                        <a:pt x="405" y="223"/>
                      </a:lnTo>
                      <a:lnTo>
                        <a:pt x="405" y="223"/>
                      </a:lnTo>
                      <a:lnTo>
                        <a:pt x="410" y="233"/>
                      </a:lnTo>
                      <a:lnTo>
                        <a:pt x="415" y="233"/>
                      </a:lnTo>
                      <a:lnTo>
                        <a:pt x="425" y="233"/>
                      </a:lnTo>
                      <a:lnTo>
                        <a:pt x="430" y="233"/>
                      </a:lnTo>
                      <a:lnTo>
                        <a:pt x="440" y="238"/>
                      </a:lnTo>
                      <a:lnTo>
                        <a:pt x="445" y="238"/>
                      </a:lnTo>
                      <a:lnTo>
                        <a:pt x="445" y="238"/>
                      </a:lnTo>
                      <a:lnTo>
                        <a:pt x="450" y="233"/>
                      </a:lnTo>
                      <a:lnTo>
                        <a:pt x="450" y="233"/>
                      </a:lnTo>
                      <a:lnTo>
                        <a:pt x="455" y="233"/>
                      </a:lnTo>
                      <a:lnTo>
                        <a:pt x="461" y="233"/>
                      </a:lnTo>
                      <a:lnTo>
                        <a:pt x="461" y="233"/>
                      </a:lnTo>
                      <a:lnTo>
                        <a:pt x="461" y="233"/>
                      </a:lnTo>
                      <a:lnTo>
                        <a:pt x="461" y="228"/>
                      </a:lnTo>
                      <a:lnTo>
                        <a:pt x="466" y="223"/>
                      </a:lnTo>
                      <a:lnTo>
                        <a:pt x="461" y="218"/>
                      </a:lnTo>
                      <a:lnTo>
                        <a:pt x="461" y="213"/>
                      </a:lnTo>
                      <a:lnTo>
                        <a:pt x="461" y="213"/>
                      </a:lnTo>
                      <a:lnTo>
                        <a:pt x="455" y="213"/>
                      </a:lnTo>
                      <a:lnTo>
                        <a:pt x="450" y="213"/>
                      </a:lnTo>
                      <a:lnTo>
                        <a:pt x="450" y="208"/>
                      </a:lnTo>
                      <a:lnTo>
                        <a:pt x="450" y="208"/>
                      </a:lnTo>
                      <a:lnTo>
                        <a:pt x="450" y="202"/>
                      </a:lnTo>
                      <a:lnTo>
                        <a:pt x="455" y="208"/>
                      </a:lnTo>
                      <a:lnTo>
                        <a:pt x="461" y="208"/>
                      </a:lnTo>
                      <a:lnTo>
                        <a:pt x="461" y="208"/>
                      </a:lnTo>
                      <a:lnTo>
                        <a:pt x="461" y="213"/>
                      </a:lnTo>
                      <a:lnTo>
                        <a:pt x="461" y="213"/>
                      </a:lnTo>
                      <a:lnTo>
                        <a:pt x="466" y="213"/>
                      </a:lnTo>
                      <a:lnTo>
                        <a:pt x="466" y="213"/>
                      </a:lnTo>
                      <a:lnTo>
                        <a:pt x="466" y="208"/>
                      </a:lnTo>
                      <a:lnTo>
                        <a:pt x="466" y="208"/>
                      </a:lnTo>
                      <a:lnTo>
                        <a:pt x="466" y="208"/>
                      </a:lnTo>
                      <a:lnTo>
                        <a:pt x="476" y="197"/>
                      </a:lnTo>
                      <a:lnTo>
                        <a:pt x="486" y="197"/>
                      </a:lnTo>
                      <a:lnTo>
                        <a:pt x="486" y="197"/>
                      </a:lnTo>
                      <a:lnTo>
                        <a:pt x="491" y="197"/>
                      </a:lnTo>
                      <a:lnTo>
                        <a:pt x="491" y="192"/>
                      </a:lnTo>
                      <a:lnTo>
                        <a:pt x="491" y="187"/>
                      </a:lnTo>
                      <a:lnTo>
                        <a:pt x="496" y="182"/>
                      </a:lnTo>
                      <a:lnTo>
                        <a:pt x="496" y="182"/>
                      </a:lnTo>
                      <a:lnTo>
                        <a:pt x="511" y="177"/>
                      </a:lnTo>
                      <a:lnTo>
                        <a:pt x="547" y="147"/>
                      </a:lnTo>
                      <a:lnTo>
                        <a:pt x="552" y="142"/>
                      </a:lnTo>
                      <a:lnTo>
                        <a:pt x="557" y="137"/>
                      </a:lnTo>
                      <a:lnTo>
                        <a:pt x="557" y="132"/>
                      </a:lnTo>
                      <a:lnTo>
                        <a:pt x="562" y="132"/>
                      </a:lnTo>
                      <a:lnTo>
                        <a:pt x="567" y="121"/>
                      </a:lnTo>
                      <a:lnTo>
                        <a:pt x="572" y="116"/>
                      </a:lnTo>
                      <a:lnTo>
                        <a:pt x="587" y="111"/>
                      </a:lnTo>
                      <a:lnTo>
                        <a:pt x="597" y="111"/>
                      </a:lnTo>
                      <a:lnTo>
                        <a:pt x="602" y="101"/>
                      </a:lnTo>
                      <a:lnTo>
                        <a:pt x="612" y="91"/>
                      </a:lnTo>
                      <a:lnTo>
                        <a:pt x="618" y="81"/>
                      </a:lnTo>
                      <a:lnTo>
                        <a:pt x="623" y="66"/>
                      </a:lnTo>
                      <a:lnTo>
                        <a:pt x="623" y="66"/>
                      </a:lnTo>
                      <a:lnTo>
                        <a:pt x="623" y="66"/>
                      </a:lnTo>
                      <a:lnTo>
                        <a:pt x="623" y="66"/>
                      </a:lnTo>
                      <a:lnTo>
                        <a:pt x="623" y="61"/>
                      </a:lnTo>
                      <a:lnTo>
                        <a:pt x="623" y="61"/>
                      </a:lnTo>
                      <a:lnTo>
                        <a:pt x="623" y="61"/>
                      </a:lnTo>
                      <a:lnTo>
                        <a:pt x="618" y="61"/>
                      </a:lnTo>
                      <a:lnTo>
                        <a:pt x="618" y="61"/>
                      </a:lnTo>
                      <a:lnTo>
                        <a:pt x="612" y="56"/>
                      </a:lnTo>
                      <a:lnTo>
                        <a:pt x="612" y="56"/>
                      </a:lnTo>
                      <a:lnTo>
                        <a:pt x="612" y="51"/>
                      </a:lnTo>
                      <a:lnTo>
                        <a:pt x="612" y="46"/>
                      </a:lnTo>
                      <a:lnTo>
                        <a:pt x="618" y="40"/>
                      </a:lnTo>
                      <a:lnTo>
                        <a:pt x="623" y="40"/>
                      </a:lnTo>
                      <a:lnTo>
                        <a:pt x="623" y="35"/>
                      </a:lnTo>
                      <a:lnTo>
                        <a:pt x="623" y="30"/>
                      </a:lnTo>
                      <a:lnTo>
                        <a:pt x="628" y="30"/>
                      </a:lnTo>
                      <a:lnTo>
                        <a:pt x="628" y="25"/>
                      </a:lnTo>
                      <a:lnTo>
                        <a:pt x="633" y="15"/>
                      </a:lnTo>
                      <a:lnTo>
                        <a:pt x="633" y="10"/>
                      </a:lnTo>
                      <a:lnTo>
                        <a:pt x="628" y="10"/>
                      </a:lnTo>
                      <a:lnTo>
                        <a:pt x="618" y="10"/>
                      </a:lnTo>
                      <a:lnTo>
                        <a:pt x="612" y="10"/>
                      </a:lnTo>
                      <a:lnTo>
                        <a:pt x="602" y="5"/>
                      </a:lnTo>
                      <a:lnTo>
                        <a:pt x="597" y="5"/>
                      </a:lnTo>
                      <a:lnTo>
                        <a:pt x="587" y="10"/>
                      </a:lnTo>
                      <a:lnTo>
                        <a:pt x="582" y="10"/>
                      </a:lnTo>
                      <a:lnTo>
                        <a:pt x="582" y="5"/>
                      </a:lnTo>
                      <a:lnTo>
                        <a:pt x="582" y="5"/>
                      </a:lnTo>
                      <a:lnTo>
                        <a:pt x="577" y="0"/>
                      </a:lnTo>
                      <a:lnTo>
                        <a:pt x="577" y="0"/>
                      </a:lnTo>
                      <a:lnTo>
                        <a:pt x="577" y="0"/>
                      </a:lnTo>
                      <a:lnTo>
                        <a:pt x="572" y="0"/>
                      </a:lnTo>
                      <a:lnTo>
                        <a:pt x="572" y="5"/>
                      </a:lnTo>
                      <a:lnTo>
                        <a:pt x="572" y="10"/>
                      </a:lnTo>
                      <a:lnTo>
                        <a:pt x="572" y="10"/>
                      </a:lnTo>
                      <a:lnTo>
                        <a:pt x="577" y="15"/>
                      </a:lnTo>
                      <a:lnTo>
                        <a:pt x="577" y="15"/>
                      </a:lnTo>
                      <a:lnTo>
                        <a:pt x="577" y="20"/>
                      </a:lnTo>
                      <a:lnTo>
                        <a:pt x="572" y="20"/>
                      </a:lnTo>
                      <a:lnTo>
                        <a:pt x="562" y="15"/>
                      </a:lnTo>
                      <a:lnTo>
                        <a:pt x="557" y="20"/>
                      </a:lnTo>
                      <a:lnTo>
                        <a:pt x="552" y="20"/>
                      </a:lnTo>
                      <a:lnTo>
                        <a:pt x="547" y="15"/>
                      </a:lnTo>
                      <a:lnTo>
                        <a:pt x="547" y="15"/>
                      </a:lnTo>
                      <a:lnTo>
                        <a:pt x="547" y="15"/>
                      </a:lnTo>
                      <a:lnTo>
                        <a:pt x="547" y="15"/>
                      </a:lnTo>
                      <a:lnTo>
                        <a:pt x="542" y="10"/>
                      </a:lnTo>
                      <a:lnTo>
                        <a:pt x="531" y="15"/>
                      </a:lnTo>
                      <a:lnTo>
                        <a:pt x="526" y="15"/>
                      </a:lnTo>
                      <a:lnTo>
                        <a:pt x="511" y="25"/>
                      </a:lnTo>
                      <a:lnTo>
                        <a:pt x="506" y="25"/>
                      </a:lnTo>
                      <a:lnTo>
                        <a:pt x="491" y="30"/>
                      </a:lnTo>
                      <a:lnTo>
                        <a:pt x="481" y="25"/>
                      </a:lnTo>
                      <a:lnTo>
                        <a:pt x="476" y="25"/>
                      </a:lnTo>
                      <a:lnTo>
                        <a:pt x="476" y="25"/>
                      </a:lnTo>
                      <a:lnTo>
                        <a:pt x="471" y="20"/>
                      </a:lnTo>
                      <a:lnTo>
                        <a:pt x="471" y="20"/>
                      </a:lnTo>
                      <a:lnTo>
                        <a:pt x="471" y="20"/>
                      </a:lnTo>
                      <a:lnTo>
                        <a:pt x="471" y="20"/>
                      </a:lnTo>
                      <a:lnTo>
                        <a:pt x="466" y="20"/>
                      </a:lnTo>
                      <a:lnTo>
                        <a:pt x="466" y="25"/>
                      </a:lnTo>
                      <a:lnTo>
                        <a:pt x="466" y="25"/>
                      </a:lnTo>
                      <a:lnTo>
                        <a:pt x="461" y="30"/>
                      </a:lnTo>
                      <a:lnTo>
                        <a:pt x="461" y="30"/>
                      </a:lnTo>
                      <a:lnTo>
                        <a:pt x="455" y="25"/>
                      </a:lnTo>
                      <a:lnTo>
                        <a:pt x="450" y="25"/>
                      </a:lnTo>
                      <a:lnTo>
                        <a:pt x="450" y="25"/>
                      </a:lnTo>
                      <a:lnTo>
                        <a:pt x="450" y="30"/>
                      </a:lnTo>
                      <a:lnTo>
                        <a:pt x="445" y="30"/>
                      </a:lnTo>
                      <a:lnTo>
                        <a:pt x="445" y="30"/>
                      </a:lnTo>
                      <a:lnTo>
                        <a:pt x="440" y="30"/>
                      </a:lnTo>
                      <a:lnTo>
                        <a:pt x="440" y="30"/>
                      </a:lnTo>
                      <a:lnTo>
                        <a:pt x="440" y="30"/>
                      </a:lnTo>
                      <a:lnTo>
                        <a:pt x="440" y="30"/>
                      </a:lnTo>
                      <a:lnTo>
                        <a:pt x="435" y="35"/>
                      </a:lnTo>
                      <a:lnTo>
                        <a:pt x="435" y="35"/>
                      </a:lnTo>
                      <a:lnTo>
                        <a:pt x="435" y="35"/>
                      </a:lnTo>
                      <a:lnTo>
                        <a:pt x="435" y="35"/>
                      </a:lnTo>
                      <a:lnTo>
                        <a:pt x="430" y="30"/>
                      </a:lnTo>
                      <a:lnTo>
                        <a:pt x="425" y="30"/>
                      </a:lnTo>
                      <a:lnTo>
                        <a:pt x="425" y="30"/>
                      </a:lnTo>
                      <a:lnTo>
                        <a:pt x="420" y="30"/>
                      </a:lnTo>
                      <a:lnTo>
                        <a:pt x="415" y="35"/>
                      </a:lnTo>
                      <a:lnTo>
                        <a:pt x="415" y="35"/>
                      </a:lnTo>
                      <a:lnTo>
                        <a:pt x="405" y="46"/>
                      </a:lnTo>
                      <a:lnTo>
                        <a:pt x="405" y="46"/>
                      </a:lnTo>
                      <a:lnTo>
                        <a:pt x="405" y="46"/>
                      </a:lnTo>
                      <a:lnTo>
                        <a:pt x="405" y="46"/>
                      </a:lnTo>
                      <a:lnTo>
                        <a:pt x="405" y="46"/>
                      </a:lnTo>
                      <a:lnTo>
                        <a:pt x="405" y="51"/>
                      </a:lnTo>
                      <a:lnTo>
                        <a:pt x="400" y="56"/>
                      </a:lnTo>
                      <a:lnTo>
                        <a:pt x="400" y="56"/>
                      </a:lnTo>
                      <a:lnTo>
                        <a:pt x="395" y="56"/>
                      </a:lnTo>
                      <a:lnTo>
                        <a:pt x="400" y="51"/>
                      </a:lnTo>
                      <a:lnTo>
                        <a:pt x="400" y="46"/>
                      </a:lnTo>
                      <a:lnTo>
                        <a:pt x="405" y="40"/>
                      </a:lnTo>
                      <a:lnTo>
                        <a:pt x="405" y="35"/>
                      </a:lnTo>
                      <a:lnTo>
                        <a:pt x="405" y="35"/>
                      </a:lnTo>
                      <a:lnTo>
                        <a:pt x="405" y="35"/>
                      </a:lnTo>
                      <a:lnTo>
                        <a:pt x="405" y="30"/>
                      </a:lnTo>
                      <a:lnTo>
                        <a:pt x="410" y="30"/>
                      </a:lnTo>
                      <a:lnTo>
                        <a:pt x="400" y="25"/>
                      </a:lnTo>
                      <a:lnTo>
                        <a:pt x="395" y="20"/>
                      </a:lnTo>
                      <a:lnTo>
                        <a:pt x="385" y="20"/>
                      </a:lnTo>
                      <a:lnTo>
                        <a:pt x="385" y="20"/>
                      </a:lnTo>
                      <a:lnTo>
                        <a:pt x="380" y="25"/>
                      </a:lnTo>
                      <a:lnTo>
                        <a:pt x="380" y="30"/>
                      </a:lnTo>
                      <a:lnTo>
                        <a:pt x="380" y="35"/>
                      </a:lnTo>
                      <a:lnTo>
                        <a:pt x="374" y="35"/>
                      </a:lnTo>
                      <a:lnTo>
                        <a:pt x="369" y="40"/>
                      </a:lnTo>
                      <a:lnTo>
                        <a:pt x="369" y="40"/>
                      </a:lnTo>
                      <a:lnTo>
                        <a:pt x="369" y="46"/>
                      </a:lnTo>
                      <a:lnTo>
                        <a:pt x="364" y="46"/>
                      </a:lnTo>
                      <a:lnTo>
                        <a:pt x="354" y="56"/>
                      </a:lnTo>
                      <a:lnTo>
                        <a:pt x="354" y="56"/>
                      </a:lnTo>
                      <a:lnTo>
                        <a:pt x="354" y="51"/>
                      </a:lnTo>
                      <a:lnTo>
                        <a:pt x="359" y="46"/>
                      </a:lnTo>
                      <a:lnTo>
                        <a:pt x="359" y="40"/>
                      </a:lnTo>
                      <a:lnTo>
                        <a:pt x="364" y="35"/>
                      </a:lnTo>
                      <a:lnTo>
                        <a:pt x="369" y="30"/>
                      </a:lnTo>
                      <a:lnTo>
                        <a:pt x="369" y="30"/>
                      </a:lnTo>
                      <a:lnTo>
                        <a:pt x="369" y="25"/>
                      </a:lnTo>
                      <a:lnTo>
                        <a:pt x="369" y="25"/>
                      </a:lnTo>
                      <a:lnTo>
                        <a:pt x="369" y="25"/>
                      </a:lnTo>
                      <a:lnTo>
                        <a:pt x="369" y="25"/>
                      </a:lnTo>
                      <a:lnTo>
                        <a:pt x="364" y="20"/>
                      </a:lnTo>
                      <a:lnTo>
                        <a:pt x="359" y="20"/>
                      </a:lnTo>
                      <a:lnTo>
                        <a:pt x="354" y="10"/>
                      </a:lnTo>
                      <a:lnTo>
                        <a:pt x="354" y="10"/>
                      </a:lnTo>
                      <a:lnTo>
                        <a:pt x="354" y="15"/>
                      </a:lnTo>
                      <a:lnTo>
                        <a:pt x="354" y="15"/>
                      </a:lnTo>
                      <a:lnTo>
                        <a:pt x="349" y="15"/>
                      </a:lnTo>
                      <a:lnTo>
                        <a:pt x="349" y="20"/>
                      </a:lnTo>
                      <a:lnTo>
                        <a:pt x="349" y="25"/>
                      </a:lnTo>
                      <a:lnTo>
                        <a:pt x="349" y="30"/>
                      </a:lnTo>
                      <a:lnTo>
                        <a:pt x="349" y="30"/>
                      </a:lnTo>
                      <a:lnTo>
                        <a:pt x="344" y="30"/>
                      </a:lnTo>
                      <a:lnTo>
                        <a:pt x="344" y="30"/>
                      </a:lnTo>
                      <a:lnTo>
                        <a:pt x="349" y="30"/>
                      </a:lnTo>
                      <a:lnTo>
                        <a:pt x="349" y="25"/>
                      </a:lnTo>
                      <a:lnTo>
                        <a:pt x="349" y="20"/>
                      </a:lnTo>
                      <a:lnTo>
                        <a:pt x="349" y="20"/>
                      </a:lnTo>
                      <a:lnTo>
                        <a:pt x="349" y="20"/>
                      </a:lnTo>
                      <a:lnTo>
                        <a:pt x="344" y="15"/>
                      </a:lnTo>
                      <a:lnTo>
                        <a:pt x="344" y="10"/>
                      </a:lnTo>
                      <a:lnTo>
                        <a:pt x="344" y="10"/>
                      </a:lnTo>
                      <a:lnTo>
                        <a:pt x="339" y="5"/>
                      </a:lnTo>
                      <a:lnTo>
                        <a:pt x="319" y="0"/>
                      </a:lnTo>
                      <a:lnTo>
                        <a:pt x="319" y="5"/>
                      </a:lnTo>
                      <a:lnTo>
                        <a:pt x="314" y="10"/>
                      </a:lnTo>
                      <a:lnTo>
                        <a:pt x="314" y="15"/>
                      </a:lnTo>
                      <a:lnTo>
                        <a:pt x="314" y="20"/>
                      </a:lnTo>
                      <a:lnTo>
                        <a:pt x="314" y="20"/>
                      </a:lnTo>
                      <a:lnTo>
                        <a:pt x="314" y="25"/>
                      </a:lnTo>
                      <a:lnTo>
                        <a:pt x="309" y="25"/>
                      </a:lnTo>
                      <a:lnTo>
                        <a:pt x="298" y="30"/>
                      </a:lnTo>
                      <a:lnTo>
                        <a:pt x="298" y="35"/>
                      </a:lnTo>
                      <a:lnTo>
                        <a:pt x="298" y="35"/>
                      </a:lnTo>
                      <a:lnTo>
                        <a:pt x="298" y="40"/>
                      </a:lnTo>
                      <a:lnTo>
                        <a:pt x="314" y="56"/>
                      </a:lnTo>
                      <a:lnTo>
                        <a:pt x="309" y="56"/>
                      </a:lnTo>
                      <a:lnTo>
                        <a:pt x="309" y="51"/>
                      </a:lnTo>
                      <a:lnTo>
                        <a:pt x="298" y="56"/>
                      </a:lnTo>
                      <a:lnTo>
                        <a:pt x="298" y="56"/>
                      </a:lnTo>
                      <a:lnTo>
                        <a:pt x="298" y="56"/>
                      </a:lnTo>
                      <a:lnTo>
                        <a:pt x="298" y="61"/>
                      </a:lnTo>
                      <a:lnTo>
                        <a:pt x="298" y="61"/>
                      </a:lnTo>
                      <a:lnTo>
                        <a:pt x="298" y="61"/>
                      </a:lnTo>
                      <a:lnTo>
                        <a:pt x="298" y="61"/>
                      </a:lnTo>
                      <a:lnTo>
                        <a:pt x="298" y="61"/>
                      </a:lnTo>
                      <a:lnTo>
                        <a:pt x="298" y="61"/>
                      </a:lnTo>
                      <a:lnTo>
                        <a:pt x="304" y="61"/>
                      </a:lnTo>
                      <a:lnTo>
                        <a:pt x="304" y="61"/>
                      </a:lnTo>
                      <a:lnTo>
                        <a:pt x="304" y="61"/>
                      </a:lnTo>
                      <a:lnTo>
                        <a:pt x="304" y="61"/>
                      </a:lnTo>
                      <a:lnTo>
                        <a:pt x="304" y="66"/>
                      </a:lnTo>
                      <a:lnTo>
                        <a:pt x="309" y="66"/>
                      </a:lnTo>
                      <a:lnTo>
                        <a:pt x="309" y="71"/>
                      </a:lnTo>
                      <a:lnTo>
                        <a:pt x="304" y="71"/>
                      </a:lnTo>
                      <a:lnTo>
                        <a:pt x="293" y="66"/>
                      </a:lnTo>
                      <a:lnTo>
                        <a:pt x="293" y="66"/>
                      </a:lnTo>
                      <a:lnTo>
                        <a:pt x="293" y="61"/>
                      </a:lnTo>
                      <a:lnTo>
                        <a:pt x="288" y="61"/>
                      </a:lnTo>
                      <a:lnTo>
                        <a:pt x="288" y="61"/>
                      </a:lnTo>
                      <a:lnTo>
                        <a:pt x="288" y="66"/>
                      </a:lnTo>
                      <a:lnTo>
                        <a:pt x="288" y="66"/>
                      </a:lnTo>
                      <a:lnTo>
                        <a:pt x="288" y="66"/>
                      </a:lnTo>
                      <a:lnTo>
                        <a:pt x="288" y="71"/>
                      </a:lnTo>
                      <a:lnTo>
                        <a:pt x="288" y="76"/>
                      </a:lnTo>
                      <a:lnTo>
                        <a:pt x="288" y="76"/>
                      </a:lnTo>
                      <a:lnTo>
                        <a:pt x="288" y="81"/>
                      </a:lnTo>
                      <a:lnTo>
                        <a:pt x="283" y="81"/>
                      </a:lnTo>
                      <a:lnTo>
                        <a:pt x="283" y="81"/>
                      </a:lnTo>
                      <a:lnTo>
                        <a:pt x="283" y="86"/>
                      </a:lnTo>
                      <a:lnTo>
                        <a:pt x="288" y="86"/>
                      </a:lnTo>
                      <a:lnTo>
                        <a:pt x="288" y="86"/>
                      </a:lnTo>
                      <a:lnTo>
                        <a:pt x="288" y="91"/>
                      </a:lnTo>
                      <a:lnTo>
                        <a:pt x="288" y="96"/>
                      </a:lnTo>
                      <a:lnTo>
                        <a:pt x="288" y="96"/>
                      </a:lnTo>
                      <a:lnTo>
                        <a:pt x="293" y="101"/>
                      </a:lnTo>
                      <a:lnTo>
                        <a:pt x="298" y="106"/>
                      </a:lnTo>
                      <a:lnTo>
                        <a:pt x="298" y="106"/>
                      </a:lnTo>
                      <a:lnTo>
                        <a:pt x="304" y="106"/>
                      </a:lnTo>
                      <a:lnTo>
                        <a:pt x="304" y="111"/>
                      </a:lnTo>
                      <a:lnTo>
                        <a:pt x="304" y="111"/>
                      </a:lnTo>
                      <a:lnTo>
                        <a:pt x="309" y="106"/>
                      </a:lnTo>
                      <a:lnTo>
                        <a:pt x="309" y="106"/>
                      </a:lnTo>
                      <a:lnTo>
                        <a:pt x="314" y="106"/>
                      </a:lnTo>
                      <a:lnTo>
                        <a:pt x="324" y="106"/>
                      </a:lnTo>
                      <a:lnTo>
                        <a:pt x="319" y="111"/>
                      </a:lnTo>
                      <a:lnTo>
                        <a:pt x="314" y="111"/>
                      </a:lnTo>
                      <a:lnTo>
                        <a:pt x="314" y="111"/>
                      </a:lnTo>
                      <a:lnTo>
                        <a:pt x="319" y="116"/>
                      </a:lnTo>
                      <a:lnTo>
                        <a:pt x="319" y="116"/>
                      </a:lnTo>
                      <a:lnTo>
                        <a:pt x="319" y="121"/>
                      </a:lnTo>
                      <a:lnTo>
                        <a:pt x="309" y="111"/>
                      </a:lnTo>
                      <a:lnTo>
                        <a:pt x="309" y="111"/>
                      </a:lnTo>
                      <a:lnTo>
                        <a:pt x="298" y="111"/>
                      </a:lnTo>
                      <a:lnTo>
                        <a:pt x="298" y="111"/>
                      </a:lnTo>
                      <a:lnTo>
                        <a:pt x="293" y="106"/>
                      </a:lnTo>
                      <a:lnTo>
                        <a:pt x="288" y="106"/>
                      </a:lnTo>
                      <a:lnTo>
                        <a:pt x="288" y="106"/>
                      </a:lnTo>
                      <a:lnTo>
                        <a:pt x="283" y="106"/>
                      </a:lnTo>
                      <a:lnTo>
                        <a:pt x="283" y="106"/>
                      </a:lnTo>
                      <a:lnTo>
                        <a:pt x="283" y="111"/>
                      </a:lnTo>
                      <a:lnTo>
                        <a:pt x="278" y="106"/>
                      </a:lnTo>
                      <a:lnTo>
                        <a:pt x="273" y="106"/>
                      </a:lnTo>
                      <a:lnTo>
                        <a:pt x="273" y="106"/>
                      </a:lnTo>
                      <a:lnTo>
                        <a:pt x="263" y="111"/>
                      </a:lnTo>
                      <a:lnTo>
                        <a:pt x="263" y="111"/>
                      </a:lnTo>
                      <a:lnTo>
                        <a:pt x="258" y="111"/>
                      </a:lnTo>
                      <a:lnTo>
                        <a:pt x="253" y="106"/>
                      </a:lnTo>
                      <a:lnTo>
                        <a:pt x="248" y="106"/>
                      </a:lnTo>
                      <a:lnTo>
                        <a:pt x="248" y="106"/>
                      </a:lnTo>
                      <a:lnTo>
                        <a:pt x="248" y="111"/>
                      </a:lnTo>
                      <a:lnTo>
                        <a:pt x="253" y="121"/>
                      </a:lnTo>
                      <a:lnTo>
                        <a:pt x="253" y="121"/>
                      </a:lnTo>
                      <a:lnTo>
                        <a:pt x="258" y="121"/>
                      </a:lnTo>
                      <a:lnTo>
                        <a:pt x="258" y="121"/>
                      </a:lnTo>
                      <a:lnTo>
                        <a:pt x="258" y="127"/>
                      </a:lnTo>
                      <a:lnTo>
                        <a:pt x="253" y="127"/>
                      </a:lnTo>
                      <a:lnTo>
                        <a:pt x="258" y="132"/>
                      </a:lnTo>
                      <a:lnTo>
                        <a:pt x="258" y="132"/>
                      </a:lnTo>
                      <a:lnTo>
                        <a:pt x="258" y="132"/>
                      </a:lnTo>
                      <a:lnTo>
                        <a:pt x="258" y="132"/>
                      </a:lnTo>
                      <a:lnTo>
                        <a:pt x="258" y="137"/>
                      </a:lnTo>
                      <a:lnTo>
                        <a:pt x="263" y="137"/>
                      </a:lnTo>
                      <a:lnTo>
                        <a:pt x="263" y="137"/>
                      </a:lnTo>
                      <a:lnTo>
                        <a:pt x="268" y="137"/>
                      </a:lnTo>
                      <a:lnTo>
                        <a:pt x="268" y="142"/>
                      </a:lnTo>
                      <a:lnTo>
                        <a:pt x="268" y="142"/>
                      </a:lnTo>
                      <a:lnTo>
                        <a:pt x="263" y="142"/>
                      </a:lnTo>
                      <a:lnTo>
                        <a:pt x="258" y="142"/>
                      </a:lnTo>
                      <a:lnTo>
                        <a:pt x="263" y="147"/>
                      </a:lnTo>
                      <a:lnTo>
                        <a:pt x="263" y="147"/>
                      </a:lnTo>
                      <a:lnTo>
                        <a:pt x="258" y="147"/>
                      </a:lnTo>
                      <a:lnTo>
                        <a:pt x="263" y="152"/>
                      </a:lnTo>
                      <a:lnTo>
                        <a:pt x="263" y="152"/>
                      </a:lnTo>
                      <a:lnTo>
                        <a:pt x="263" y="157"/>
                      </a:lnTo>
                      <a:lnTo>
                        <a:pt x="263" y="157"/>
                      </a:lnTo>
                      <a:lnTo>
                        <a:pt x="263" y="157"/>
                      </a:lnTo>
                      <a:lnTo>
                        <a:pt x="258" y="162"/>
                      </a:lnTo>
                      <a:lnTo>
                        <a:pt x="253" y="162"/>
                      </a:lnTo>
                      <a:lnTo>
                        <a:pt x="253" y="162"/>
                      </a:lnTo>
                      <a:lnTo>
                        <a:pt x="248" y="162"/>
                      </a:lnTo>
                      <a:lnTo>
                        <a:pt x="243" y="157"/>
                      </a:lnTo>
                      <a:lnTo>
                        <a:pt x="238" y="152"/>
                      </a:lnTo>
                      <a:lnTo>
                        <a:pt x="233" y="157"/>
                      </a:lnTo>
                      <a:lnTo>
                        <a:pt x="238" y="167"/>
                      </a:lnTo>
                      <a:lnTo>
                        <a:pt x="238" y="167"/>
                      </a:lnTo>
                      <a:lnTo>
                        <a:pt x="238" y="167"/>
                      </a:lnTo>
                      <a:lnTo>
                        <a:pt x="238" y="172"/>
                      </a:lnTo>
                      <a:lnTo>
                        <a:pt x="238" y="172"/>
                      </a:lnTo>
                      <a:lnTo>
                        <a:pt x="238" y="172"/>
                      </a:lnTo>
                      <a:lnTo>
                        <a:pt x="243" y="172"/>
                      </a:lnTo>
                      <a:lnTo>
                        <a:pt x="248" y="172"/>
                      </a:lnTo>
                      <a:lnTo>
                        <a:pt x="248" y="177"/>
                      </a:lnTo>
                      <a:lnTo>
                        <a:pt x="248" y="177"/>
                      </a:lnTo>
                      <a:lnTo>
                        <a:pt x="248" y="177"/>
                      </a:lnTo>
                      <a:lnTo>
                        <a:pt x="248" y="177"/>
                      </a:lnTo>
                      <a:lnTo>
                        <a:pt x="253" y="182"/>
                      </a:lnTo>
                      <a:lnTo>
                        <a:pt x="258" y="187"/>
                      </a:lnTo>
                      <a:lnTo>
                        <a:pt x="263" y="192"/>
                      </a:lnTo>
                      <a:lnTo>
                        <a:pt x="263" y="192"/>
                      </a:lnTo>
                      <a:lnTo>
                        <a:pt x="268" y="192"/>
                      </a:lnTo>
                      <a:lnTo>
                        <a:pt x="268" y="197"/>
                      </a:lnTo>
                      <a:lnTo>
                        <a:pt x="273" y="197"/>
                      </a:lnTo>
                      <a:lnTo>
                        <a:pt x="273" y="202"/>
                      </a:lnTo>
                      <a:lnTo>
                        <a:pt x="268" y="208"/>
                      </a:lnTo>
                      <a:lnTo>
                        <a:pt x="268" y="202"/>
                      </a:lnTo>
                      <a:lnTo>
                        <a:pt x="268" y="208"/>
                      </a:lnTo>
                      <a:lnTo>
                        <a:pt x="268" y="208"/>
                      </a:lnTo>
                      <a:lnTo>
                        <a:pt x="283" y="223"/>
                      </a:lnTo>
                      <a:lnTo>
                        <a:pt x="288" y="228"/>
                      </a:lnTo>
                      <a:lnTo>
                        <a:pt x="288" y="228"/>
                      </a:lnTo>
                      <a:lnTo>
                        <a:pt x="288" y="233"/>
                      </a:lnTo>
                      <a:lnTo>
                        <a:pt x="288" y="233"/>
                      </a:lnTo>
                      <a:lnTo>
                        <a:pt x="288" y="233"/>
                      </a:lnTo>
                      <a:lnTo>
                        <a:pt x="283" y="233"/>
                      </a:lnTo>
                      <a:lnTo>
                        <a:pt x="283" y="223"/>
                      </a:lnTo>
                      <a:lnTo>
                        <a:pt x="273" y="223"/>
                      </a:lnTo>
                      <a:lnTo>
                        <a:pt x="268" y="213"/>
                      </a:lnTo>
                      <a:lnTo>
                        <a:pt x="268" y="213"/>
                      </a:lnTo>
                      <a:lnTo>
                        <a:pt x="268" y="213"/>
                      </a:lnTo>
                      <a:lnTo>
                        <a:pt x="263" y="208"/>
                      </a:lnTo>
                      <a:lnTo>
                        <a:pt x="263" y="208"/>
                      </a:lnTo>
                      <a:lnTo>
                        <a:pt x="258" y="208"/>
                      </a:lnTo>
                      <a:lnTo>
                        <a:pt x="258" y="213"/>
                      </a:lnTo>
                      <a:lnTo>
                        <a:pt x="253" y="213"/>
                      </a:lnTo>
                      <a:lnTo>
                        <a:pt x="253" y="208"/>
                      </a:lnTo>
                      <a:lnTo>
                        <a:pt x="248" y="202"/>
                      </a:lnTo>
                      <a:lnTo>
                        <a:pt x="243" y="197"/>
                      </a:lnTo>
                      <a:lnTo>
                        <a:pt x="243" y="202"/>
                      </a:lnTo>
                      <a:lnTo>
                        <a:pt x="243" y="202"/>
                      </a:lnTo>
                      <a:lnTo>
                        <a:pt x="243" y="202"/>
                      </a:lnTo>
                      <a:lnTo>
                        <a:pt x="238" y="202"/>
                      </a:lnTo>
                      <a:lnTo>
                        <a:pt x="238" y="202"/>
                      </a:lnTo>
                      <a:lnTo>
                        <a:pt x="238" y="202"/>
                      </a:lnTo>
                      <a:lnTo>
                        <a:pt x="238" y="202"/>
                      </a:lnTo>
                      <a:lnTo>
                        <a:pt x="238" y="208"/>
                      </a:lnTo>
                      <a:lnTo>
                        <a:pt x="238" y="208"/>
                      </a:lnTo>
                      <a:lnTo>
                        <a:pt x="248" y="213"/>
                      </a:lnTo>
                      <a:lnTo>
                        <a:pt x="258" y="223"/>
                      </a:lnTo>
                      <a:lnTo>
                        <a:pt x="263" y="223"/>
                      </a:lnTo>
                      <a:lnTo>
                        <a:pt x="263" y="223"/>
                      </a:lnTo>
                      <a:lnTo>
                        <a:pt x="263" y="228"/>
                      </a:lnTo>
                      <a:lnTo>
                        <a:pt x="253" y="223"/>
                      </a:lnTo>
                      <a:lnTo>
                        <a:pt x="248" y="223"/>
                      </a:lnTo>
                      <a:lnTo>
                        <a:pt x="243" y="213"/>
                      </a:lnTo>
                      <a:lnTo>
                        <a:pt x="243" y="213"/>
                      </a:lnTo>
                      <a:lnTo>
                        <a:pt x="233" y="208"/>
                      </a:lnTo>
                      <a:lnTo>
                        <a:pt x="233" y="208"/>
                      </a:lnTo>
                      <a:lnTo>
                        <a:pt x="233" y="213"/>
                      </a:lnTo>
                      <a:lnTo>
                        <a:pt x="228" y="218"/>
                      </a:lnTo>
                      <a:lnTo>
                        <a:pt x="228" y="223"/>
                      </a:lnTo>
                      <a:lnTo>
                        <a:pt x="228" y="223"/>
                      </a:lnTo>
                      <a:lnTo>
                        <a:pt x="223" y="223"/>
                      </a:lnTo>
                      <a:lnTo>
                        <a:pt x="217" y="218"/>
                      </a:lnTo>
                      <a:lnTo>
                        <a:pt x="212" y="213"/>
                      </a:lnTo>
                      <a:lnTo>
                        <a:pt x="212" y="208"/>
                      </a:lnTo>
                      <a:lnTo>
                        <a:pt x="207" y="208"/>
                      </a:lnTo>
                      <a:lnTo>
                        <a:pt x="207" y="202"/>
                      </a:lnTo>
                      <a:lnTo>
                        <a:pt x="202" y="202"/>
                      </a:lnTo>
                      <a:lnTo>
                        <a:pt x="202" y="202"/>
                      </a:lnTo>
                      <a:lnTo>
                        <a:pt x="197" y="208"/>
                      </a:lnTo>
                      <a:lnTo>
                        <a:pt x="197" y="213"/>
                      </a:lnTo>
                      <a:lnTo>
                        <a:pt x="197" y="213"/>
                      </a:lnTo>
                      <a:lnTo>
                        <a:pt x="197" y="213"/>
                      </a:lnTo>
                      <a:lnTo>
                        <a:pt x="197" y="213"/>
                      </a:lnTo>
                      <a:lnTo>
                        <a:pt x="197" y="218"/>
                      </a:lnTo>
                      <a:lnTo>
                        <a:pt x="197" y="218"/>
                      </a:lnTo>
                      <a:lnTo>
                        <a:pt x="202" y="223"/>
                      </a:lnTo>
                      <a:lnTo>
                        <a:pt x="207" y="228"/>
                      </a:lnTo>
                      <a:lnTo>
                        <a:pt x="207" y="233"/>
                      </a:lnTo>
                      <a:lnTo>
                        <a:pt x="202" y="238"/>
                      </a:lnTo>
                      <a:lnTo>
                        <a:pt x="202" y="243"/>
                      </a:lnTo>
                      <a:lnTo>
                        <a:pt x="202" y="243"/>
                      </a:lnTo>
                      <a:lnTo>
                        <a:pt x="202" y="243"/>
                      </a:lnTo>
                      <a:lnTo>
                        <a:pt x="197" y="243"/>
                      </a:lnTo>
                      <a:lnTo>
                        <a:pt x="197" y="243"/>
                      </a:lnTo>
                      <a:lnTo>
                        <a:pt x="202" y="248"/>
                      </a:lnTo>
                      <a:lnTo>
                        <a:pt x="202" y="248"/>
                      </a:lnTo>
                      <a:lnTo>
                        <a:pt x="197" y="248"/>
                      </a:lnTo>
                      <a:lnTo>
                        <a:pt x="197" y="248"/>
                      </a:lnTo>
                      <a:lnTo>
                        <a:pt x="192" y="243"/>
                      </a:lnTo>
                      <a:lnTo>
                        <a:pt x="192" y="243"/>
                      </a:lnTo>
                      <a:lnTo>
                        <a:pt x="192" y="238"/>
                      </a:lnTo>
                      <a:lnTo>
                        <a:pt x="192" y="228"/>
                      </a:lnTo>
                      <a:lnTo>
                        <a:pt x="192" y="223"/>
                      </a:lnTo>
                      <a:lnTo>
                        <a:pt x="192" y="223"/>
                      </a:lnTo>
                      <a:lnTo>
                        <a:pt x="187" y="218"/>
                      </a:lnTo>
                      <a:lnTo>
                        <a:pt x="182" y="218"/>
                      </a:lnTo>
                      <a:lnTo>
                        <a:pt x="182" y="218"/>
                      </a:lnTo>
                      <a:lnTo>
                        <a:pt x="177" y="218"/>
                      </a:lnTo>
                      <a:lnTo>
                        <a:pt x="172" y="218"/>
                      </a:lnTo>
                      <a:lnTo>
                        <a:pt x="172" y="223"/>
                      </a:lnTo>
                      <a:lnTo>
                        <a:pt x="172" y="223"/>
                      </a:lnTo>
                      <a:lnTo>
                        <a:pt x="167" y="228"/>
                      </a:lnTo>
                      <a:lnTo>
                        <a:pt x="167" y="233"/>
                      </a:lnTo>
                      <a:lnTo>
                        <a:pt x="172" y="238"/>
                      </a:lnTo>
                      <a:lnTo>
                        <a:pt x="172" y="238"/>
                      </a:lnTo>
                      <a:lnTo>
                        <a:pt x="172" y="243"/>
                      </a:lnTo>
                      <a:lnTo>
                        <a:pt x="167" y="248"/>
                      </a:lnTo>
                      <a:lnTo>
                        <a:pt x="167" y="253"/>
                      </a:lnTo>
                      <a:lnTo>
                        <a:pt x="182" y="258"/>
                      </a:lnTo>
                      <a:lnTo>
                        <a:pt x="182" y="258"/>
                      </a:lnTo>
                      <a:lnTo>
                        <a:pt x="187" y="258"/>
                      </a:lnTo>
                      <a:lnTo>
                        <a:pt x="187" y="263"/>
                      </a:lnTo>
                      <a:lnTo>
                        <a:pt x="187" y="263"/>
                      </a:lnTo>
                      <a:lnTo>
                        <a:pt x="187" y="263"/>
                      </a:lnTo>
                      <a:lnTo>
                        <a:pt x="187" y="268"/>
                      </a:lnTo>
                      <a:lnTo>
                        <a:pt x="187" y="268"/>
                      </a:lnTo>
                      <a:lnTo>
                        <a:pt x="182" y="268"/>
                      </a:lnTo>
                      <a:lnTo>
                        <a:pt x="177" y="263"/>
                      </a:lnTo>
                      <a:lnTo>
                        <a:pt x="177" y="263"/>
                      </a:lnTo>
                      <a:lnTo>
                        <a:pt x="167" y="268"/>
                      </a:lnTo>
                      <a:lnTo>
                        <a:pt x="167" y="268"/>
                      </a:lnTo>
                      <a:lnTo>
                        <a:pt x="172" y="273"/>
                      </a:lnTo>
                      <a:lnTo>
                        <a:pt x="167" y="278"/>
                      </a:lnTo>
                      <a:lnTo>
                        <a:pt x="167" y="278"/>
                      </a:lnTo>
                      <a:lnTo>
                        <a:pt x="167" y="283"/>
                      </a:lnTo>
                      <a:lnTo>
                        <a:pt x="167" y="283"/>
                      </a:lnTo>
                      <a:lnTo>
                        <a:pt x="172" y="283"/>
                      </a:lnTo>
                      <a:lnTo>
                        <a:pt x="172" y="289"/>
                      </a:lnTo>
                      <a:lnTo>
                        <a:pt x="177" y="294"/>
                      </a:lnTo>
                      <a:lnTo>
                        <a:pt x="177" y="299"/>
                      </a:lnTo>
                      <a:lnTo>
                        <a:pt x="177" y="304"/>
                      </a:lnTo>
                      <a:lnTo>
                        <a:pt x="182" y="304"/>
                      </a:lnTo>
                      <a:lnTo>
                        <a:pt x="182" y="309"/>
                      </a:lnTo>
                      <a:lnTo>
                        <a:pt x="182" y="309"/>
                      </a:lnTo>
                      <a:lnTo>
                        <a:pt x="187" y="314"/>
                      </a:lnTo>
                      <a:lnTo>
                        <a:pt x="192" y="309"/>
                      </a:lnTo>
                      <a:lnTo>
                        <a:pt x="197" y="309"/>
                      </a:lnTo>
                      <a:lnTo>
                        <a:pt x="207" y="314"/>
                      </a:lnTo>
                      <a:lnTo>
                        <a:pt x="212" y="319"/>
                      </a:lnTo>
                      <a:lnTo>
                        <a:pt x="207" y="319"/>
                      </a:lnTo>
                      <a:lnTo>
                        <a:pt x="207" y="319"/>
                      </a:lnTo>
                      <a:lnTo>
                        <a:pt x="197" y="319"/>
                      </a:lnTo>
                      <a:lnTo>
                        <a:pt x="187" y="319"/>
                      </a:lnTo>
                      <a:lnTo>
                        <a:pt x="187" y="319"/>
                      </a:lnTo>
                      <a:lnTo>
                        <a:pt x="187" y="319"/>
                      </a:lnTo>
                      <a:lnTo>
                        <a:pt x="187" y="324"/>
                      </a:lnTo>
                      <a:lnTo>
                        <a:pt x="187" y="324"/>
                      </a:lnTo>
                      <a:lnTo>
                        <a:pt x="187" y="324"/>
                      </a:lnTo>
                      <a:lnTo>
                        <a:pt x="182" y="319"/>
                      </a:lnTo>
                      <a:lnTo>
                        <a:pt x="182" y="319"/>
                      </a:lnTo>
                      <a:lnTo>
                        <a:pt x="177" y="314"/>
                      </a:lnTo>
                      <a:lnTo>
                        <a:pt x="177" y="314"/>
                      </a:lnTo>
                      <a:lnTo>
                        <a:pt x="177" y="314"/>
                      </a:lnTo>
                      <a:lnTo>
                        <a:pt x="167" y="304"/>
                      </a:lnTo>
                      <a:lnTo>
                        <a:pt x="162" y="304"/>
                      </a:lnTo>
                      <a:lnTo>
                        <a:pt x="162" y="299"/>
                      </a:lnTo>
                      <a:lnTo>
                        <a:pt x="157" y="304"/>
                      </a:lnTo>
                      <a:lnTo>
                        <a:pt x="157" y="304"/>
                      </a:lnTo>
                      <a:lnTo>
                        <a:pt x="157" y="309"/>
                      </a:lnTo>
                      <a:lnTo>
                        <a:pt x="157" y="309"/>
                      </a:lnTo>
                      <a:lnTo>
                        <a:pt x="157" y="309"/>
                      </a:lnTo>
                      <a:lnTo>
                        <a:pt x="157" y="309"/>
                      </a:lnTo>
                      <a:lnTo>
                        <a:pt x="157" y="314"/>
                      </a:lnTo>
                      <a:lnTo>
                        <a:pt x="157" y="319"/>
                      </a:lnTo>
                      <a:lnTo>
                        <a:pt x="152" y="319"/>
                      </a:lnTo>
                      <a:lnTo>
                        <a:pt x="152" y="324"/>
                      </a:lnTo>
                      <a:lnTo>
                        <a:pt x="152" y="329"/>
                      </a:lnTo>
                      <a:lnTo>
                        <a:pt x="152" y="329"/>
                      </a:lnTo>
                      <a:lnTo>
                        <a:pt x="152" y="334"/>
                      </a:lnTo>
                      <a:lnTo>
                        <a:pt x="152" y="339"/>
                      </a:lnTo>
                      <a:lnTo>
                        <a:pt x="152" y="339"/>
                      </a:lnTo>
                      <a:lnTo>
                        <a:pt x="157" y="339"/>
                      </a:lnTo>
                      <a:lnTo>
                        <a:pt x="157" y="344"/>
                      </a:lnTo>
                      <a:lnTo>
                        <a:pt x="157" y="344"/>
                      </a:lnTo>
                      <a:lnTo>
                        <a:pt x="157" y="344"/>
                      </a:lnTo>
                      <a:lnTo>
                        <a:pt x="157" y="349"/>
                      </a:lnTo>
                      <a:lnTo>
                        <a:pt x="157" y="349"/>
                      </a:lnTo>
                      <a:lnTo>
                        <a:pt x="157" y="354"/>
                      </a:lnTo>
                      <a:lnTo>
                        <a:pt x="157" y="354"/>
                      </a:lnTo>
                      <a:lnTo>
                        <a:pt x="157" y="354"/>
                      </a:lnTo>
                      <a:lnTo>
                        <a:pt x="157" y="354"/>
                      </a:lnTo>
                      <a:lnTo>
                        <a:pt x="157" y="359"/>
                      </a:lnTo>
                      <a:lnTo>
                        <a:pt x="157" y="354"/>
                      </a:lnTo>
                      <a:lnTo>
                        <a:pt x="157" y="370"/>
                      </a:lnTo>
                      <a:lnTo>
                        <a:pt x="162" y="370"/>
                      </a:lnTo>
                      <a:lnTo>
                        <a:pt x="172" y="370"/>
                      </a:lnTo>
                      <a:lnTo>
                        <a:pt x="172" y="370"/>
                      </a:lnTo>
                      <a:lnTo>
                        <a:pt x="187" y="354"/>
                      </a:lnTo>
                      <a:lnTo>
                        <a:pt x="187" y="354"/>
                      </a:lnTo>
                      <a:lnTo>
                        <a:pt x="192" y="354"/>
                      </a:lnTo>
                      <a:lnTo>
                        <a:pt x="192" y="354"/>
                      </a:lnTo>
                      <a:lnTo>
                        <a:pt x="192" y="359"/>
                      </a:lnTo>
                      <a:lnTo>
                        <a:pt x="192" y="359"/>
                      </a:lnTo>
                      <a:lnTo>
                        <a:pt x="187" y="364"/>
                      </a:lnTo>
                      <a:lnTo>
                        <a:pt x="187" y="364"/>
                      </a:lnTo>
                      <a:lnTo>
                        <a:pt x="192" y="364"/>
                      </a:lnTo>
                      <a:lnTo>
                        <a:pt x="192" y="370"/>
                      </a:lnTo>
                      <a:lnTo>
                        <a:pt x="197" y="370"/>
                      </a:lnTo>
                      <a:lnTo>
                        <a:pt x="202" y="364"/>
                      </a:lnTo>
                      <a:lnTo>
                        <a:pt x="212" y="354"/>
                      </a:lnTo>
                      <a:lnTo>
                        <a:pt x="217" y="354"/>
                      </a:lnTo>
                      <a:lnTo>
                        <a:pt x="217" y="354"/>
                      </a:lnTo>
                      <a:lnTo>
                        <a:pt x="217" y="359"/>
                      </a:lnTo>
                      <a:lnTo>
                        <a:pt x="207" y="370"/>
                      </a:lnTo>
                      <a:lnTo>
                        <a:pt x="187" y="375"/>
                      </a:lnTo>
                      <a:lnTo>
                        <a:pt x="187" y="375"/>
                      </a:lnTo>
                      <a:lnTo>
                        <a:pt x="182" y="375"/>
                      </a:lnTo>
                      <a:lnTo>
                        <a:pt x="182" y="370"/>
                      </a:lnTo>
                      <a:lnTo>
                        <a:pt x="182" y="370"/>
                      </a:lnTo>
                      <a:lnTo>
                        <a:pt x="182" y="370"/>
                      </a:lnTo>
                      <a:lnTo>
                        <a:pt x="177" y="375"/>
                      </a:lnTo>
                      <a:lnTo>
                        <a:pt x="177" y="375"/>
                      </a:lnTo>
                      <a:lnTo>
                        <a:pt x="172" y="375"/>
                      </a:lnTo>
                      <a:lnTo>
                        <a:pt x="172" y="385"/>
                      </a:lnTo>
                      <a:lnTo>
                        <a:pt x="167" y="385"/>
                      </a:lnTo>
                      <a:lnTo>
                        <a:pt x="172" y="390"/>
                      </a:lnTo>
                      <a:lnTo>
                        <a:pt x="172" y="390"/>
                      </a:lnTo>
                      <a:lnTo>
                        <a:pt x="182" y="390"/>
                      </a:lnTo>
                      <a:lnTo>
                        <a:pt x="182" y="390"/>
                      </a:lnTo>
                      <a:lnTo>
                        <a:pt x="187" y="395"/>
                      </a:lnTo>
                      <a:lnTo>
                        <a:pt x="192" y="395"/>
                      </a:lnTo>
                      <a:lnTo>
                        <a:pt x="197" y="395"/>
                      </a:lnTo>
                      <a:lnTo>
                        <a:pt x="202" y="390"/>
                      </a:lnTo>
                      <a:lnTo>
                        <a:pt x="207" y="390"/>
                      </a:lnTo>
                      <a:lnTo>
                        <a:pt x="207" y="385"/>
                      </a:lnTo>
                      <a:lnTo>
                        <a:pt x="207" y="385"/>
                      </a:lnTo>
                      <a:lnTo>
                        <a:pt x="212" y="380"/>
                      </a:lnTo>
                      <a:lnTo>
                        <a:pt x="217" y="385"/>
                      </a:lnTo>
                      <a:lnTo>
                        <a:pt x="217" y="385"/>
                      </a:lnTo>
                      <a:lnTo>
                        <a:pt x="212" y="385"/>
                      </a:lnTo>
                      <a:lnTo>
                        <a:pt x="207" y="390"/>
                      </a:lnTo>
                      <a:lnTo>
                        <a:pt x="207" y="395"/>
                      </a:lnTo>
                      <a:lnTo>
                        <a:pt x="207" y="395"/>
                      </a:lnTo>
                      <a:lnTo>
                        <a:pt x="207" y="400"/>
                      </a:lnTo>
                      <a:lnTo>
                        <a:pt x="212" y="400"/>
                      </a:lnTo>
                      <a:lnTo>
                        <a:pt x="212" y="405"/>
                      </a:lnTo>
                      <a:lnTo>
                        <a:pt x="212" y="405"/>
                      </a:lnTo>
                      <a:lnTo>
                        <a:pt x="223" y="410"/>
                      </a:lnTo>
                      <a:lnTo>
                        <a:pt x="217" y="410"/>
                      </a:lnTo>
                      <a:lnTo>
                        <a:pt x="212" y="410"/>
                      </a:lnTo>
                      <a:lnTo>
                        <a:pt x="207" y="405"/>
                      </a:lnTo>
                      <a:lnTo>
                        <a:pt x="202" y="400"/>
                      </a:lnTo>
                      <a:lnTo>
                        <a:pt x="197" y="395"/>
                      </a:lnTo>
                      <a:lnTo>
                        <a:pt x="192" y="400"/>
                      </a:lnTo>
                      <a:lnTo>
                        <a:pt x="187" y="400"/>
                      </a:lnTo>
                      <a:lnTo>
                        <a:pt x="182" y="405"/>
                      </a:lnTo>
                      <a:lnTo>
                        <a:pt x="182" y="410"/>
                      </a:lnTo>
                      <a:lnTo>
                        <a:pt x="182" y="415"/>
                      </a:lnTo>
                      <a:lnTo>
                        <a:pt x="177" y="425"/>
                      </a:lnTo>
                      <a:lnTo>
                        <a:pt x="172" y="430"/>
                      </a:lnTo>
                      <a:lnTo>
                        <a:pt x="177" y="430"/>
                      </a:lnTo>
                      <a:lnTo>
                        <a:pt x="187" y="435"/>
                      </a:lnTo>
                      <a:lnTo>
                        <a:pt x="192" y="440"/>
                      </a:lnTo>
                      <a:lnTo>
                        <a:pt x="192" y="445"/>
                      </a:lnTo>
                      <a:lnTo>
                        <a:pt x="197" y="445"/>
                      </a:lnTo>
                      <a:lnTo>
                        <a:pt x="197" y="445"/>
                      </a:lnTo>
                      <a:lnTo>
                        <a:pt x="202" y="445"/>
                      </a:lnTo>
                      <a:lnTo>
                        <a:pt x="217" y="440"/>
                      </a:lnTo>
                      <a:lnTo>
                        <a:pt x="217" y="445"/>
                      </a:lnTo>
                      <a:lnTo>
                        <a:pt x="217" y="445"/>
                      </a:lnTo>
                      <a:lnTo>
                        <a:pt x="217" y="445"/>
                      </a:lnTo>
                      <a:lnTo>
                        <a:pt x="217" y="445"/>
                      </a:lnTo>
                      <a:lnTo>
                        <a:pt x="212" y="445"/>
                      </a:lnTo>
                      <a:lnTo>
                        <a:pt x="212" y="445"/>
                      </a:lnTo>
                      <a:lnTo>
                        <a:pt x="207" y="445"/>
                      </a:lnTo>
                      <a:lnTo>
                        <a:pt x="207" y="451"/>
                      </a:lnTo>
                      <a:lnTo>
                        <a:pt x="192" y="445"/>
                      </a:lnTo>
                      <a:lnTo>
                        <a:pt x="187" y="445"/>
                      </a:lnTo>
                      <a:lnTo>
                        <a:pt x="182" y="440"/>
                      </a:lnTo>
                      <a:lnTo>
                        <a:pt x="177" y="435"/>
                      </a:lnTo>
                      <a:lnTo>
                        <a:pt x="177" y="440"/>
                      </a:lnTo>
                      <a:lnTo>
                        <a:pt x="172" y="440"/>
                      </a:lnTo>
                      <a:lnTo>
                        <a:pt x="167" y="440"/>
                      </a:lnTo>
                      <a:lnTo>
                        <a:pt x="167" y="440"/>
                      </a:lnTo>
                      <a:lnTo>
                        <a:pt x="167" y="440"/>
                      </a:lnTo>
                      <a:lnTo>
                        <a:pt x="162" y="445"/>
                      </a:lnTo>
                      <a:lnTo>
                        <a:pt x="157" y="451"/>
                      </a:lnTo>
                      <a:lnTo>
                        <a:pt x="152" y="456"/>
                      </a:lnTo>
                      <a:lnTo>
                        <a:pt x="152" y="461"/>
                      </a:lnTo>
                      <a:lnTo>
                        <a:pt x="157" y="461"/>
                      </a:lnTo>
                      <a:lnTo>
                        <a:pt x="157" y="461"/>
                      </a:lnTo>
                      <a:lnTo>
                        <a:pt x="162" y="466"/>
                      </a:lnTo>
                      <a:lnTo>
                        <a:pt x="162" y="466"/>
                      </a:lnTo>
                      <a:lnTo>
                        <a:pt x="167" y="461"/>
                      </a:lnTo>
                      <a:lnTo>
                        <a:pt x="167" y="461"/>
                      </a:lnTo>
                      <a:lnTo>
                        <a:pt x="172" y="466"/>
                      </a:lnTo>
                      <a:lnTo>
                        <a:pt x="172" y="471"/>
                      </a:lnTo>
                      <a:lnTo>
                        <a:pt x="167" y="471"/>
                      </a:lnTo>
                      <a:lnTo>
                        <a:pt x="172" y="476"/>
                      </a:lnTo>
                      <a:lnTo>
                        <a:pt x="172" y="476"/>
                      </a:lnTo>
                      <a:lnTo>
                        <a:pt x="177" y="481"/>
                      </a:lnTo>
                      <a:lnTo>
                        <a:pt x="182" y="481"/>
                      </a:lnTo>
                      <a:lnTo>
                        <a:pt x="187" y="476"/>
                      </a:lnTo>
                      <a:lnTo>
                        <a:pt x="187" y="481"/>
                      </a:lnTo>
                      <a:lnTo>
                        <a:pt x="187" y="476"/>
                      </a:lnTo>
                      <a:lnTo>
                        <a:pt x="192" y="476"/>
                      </a:lnTo>
                      <a:lnTo>
                        <a:pt x="197" y="476"/>
                      </a:lnTo>
                      <a:lnTo>
                        <a:pt x="197" y="476"/>
                      </a:lnTo>
                      <a:lnTo>
                        <a:pt x="187" y="481"/>
                      </a:lnTo>
                      <a:lnTo>
                        <a:pt x="177" y="481"/>
                      </a:lnTo>
                      <a:lnTo>
                        <a:pt x="172" y="481"/>
                      </a:lnTo>
                      <a:lnTo>
                        <a:pt x="172" y="481"/>
                      </a:lnTo>
                      <a:lnTo>
                        <a:pt x="167" y="481"/>
                      </a:lnTo>
                      <a:lnTo>
                        <a:pt x="167" y="476"/>
                      </a:lnTo>
                      <a:lnTo>
                        <a:pt x="162" y="471"/>
                      </a:lnTo>
                      <a:lnTo>
                        <a:pt x="162" y="466"/>
                      </a:lnTo>
                      <a:lnTo>
                        <a:pt x="157" y="466"/>
                      </a:lnTo>
                      <a:lnTo>
                        <a:pt x="152" y="466"/>
                      </a:lnTo>
                      <a:lnTo>
                        <a:pt x="147" y="471"/>
                      </a:lnTo>
                      <a:lnTo>
                        <a:pt x="147" y="476"/>
                      </a:lnTo>
                      <a:lnTo>
                        <a:pt x="142" y="481"/>
                      </a:lnTo>
                      <a:lnTo>
                        <a:pt x="142" y="486"/>
                      </a:lnTo>
                      <a:lnTo>
                        <a:pt x="136" y="491"/>
                      </a:lnTo>
                      <a:lnTo>
                        <a:pt x="136" y="496"/>
                      </a:lnTo>
                      <a:lnTo>
                        <a:pt x="136" y="501"/>
                      </a:lnTo>
                      <a:lnTo>
                        <a:pt x="136" y="501"/>
                      </a:lnTo>
                      <a:lnTo>
                        <a:pt x="136" y="501"/>
                      </a:lnTo>
                      <a:lnTo>
                        <a:pt x="131" y="501"/>
                      </a:lnTo>
                      <a:lnTo>
                        <a:pt x="126" y="506"/>
                      </a:lnTo>
                      <a:lnTo>
                        <a:pt x="136" y="506"/>
                      </a:lnTo>
                      <a:lnTo>
                        <a:pt x="152" y="506"/>
                      </a:lnTo>
                      <a:lnTo>
                        <a:pt x="157" y="506"/>
                      </a:lnTo>
                      <a:lnTo>
                        <a:pt x="152" y="511"/>
                      </a:lnTo>
                      <a:lnTo>
                        <a:pt x="147" y="516"/>
                      </a:lnTo>
                      <a:lnTo>
                        <a:pt x="157" y="516"/>
                      </a:lnTo>
                      <a:lnTo>
                        <a:pt x="157" y="516"/>
                      </a:lnTo>
                      <a:lnTo>
                        <a:pt x="162" y="511"/>
                      </a:lnTo>
                      <a:lnTo>
                        <a:pt x="162" y="511"/>
                      </a:lnTo>
                      <a:lnTo>
                        <a:pt x="167" y="511"/>
                      </a:lnTo>
                      <a:lnTo>
                        <a:pt x="167" y="511"/>
                      </a:lnTo>
                      <a:lnTo>
                        <a:pt x="162" y="516"/>
                      </a:lnTo>
                      <a:lnTo>
                        <a:pt x="157" y="521"/>
                      </a:lnTo>
                      <a:lnTo>
                        <a:pt x="142" y="521"/>
                      </a:lnTo>
                      <a:lnTo>
                        <a:pt x="136" y="526"/>
                      </a:lnTo>
                      <a:lnTo>
                        <a:pt x="136" y="526"/>
                      </a:lnTo>
                      <a:lnTo>
                        <a:pt x="142" y="532"/>
                      </a:lnTo>
                      <a:lnTo>
                        <a:pt x="152" y="537"/>
                      </a:lnTo>
                      <a:lnTo>
                        <a:pt x="147" y="537"/>
                      </a:lnTo>
                      <a:lnTo>
                        <a:pt x="142" y="537"/>
                      </a:lnTo>
                      <a:lnTo>
                        <a:pt x="142" y="537"/>
                      </a:lnTo>
                      <a:lnTo>
                        <a:pt x="136" y="542"/>
                      </a:lnTo>
                      <a:lnTo>
                        <a:pt x="136" y="537"/>
                      </a:lnTo>
                      <a:lnTo>
                        <a:pt x="131" y="537"/>
                      </a:lnTo>
                      <a:lnTo>
                        <a:pt x="131" y="537"/>
                      </a:lnTo>
                      <a:lnTo>
                        <a:pt x="131" y="537"/>
                      </a:lnTo>
                      <a:lnTo>
                        <a:pt x="131" y="542"/>
                      </a:lnTo>
                      <a:lnTo>
                        <a:pt x="131" y="542"/>
                      </a:lnTo>
                      <a:lnTo>
                        <a:pt x="131" y="542"/>
                      </a:lnTo>
                      <a:lnTo>
                        <a:pt x="136" y="547"/>
                      </a:lnTo>
                      <a:lnTo>
                        <a:pt x="136" y="547"/>
                      </a:lnTo>
                      <a:lnTo>
                        <a:pt x="131" y="547"/>
                      </a:lnTo>
                      <a:lnTo>
                        <a:pt x="126" y="542"/>
                      </a:lnTo>
                      <a:lnTo>
                        <a:pt x="121" y="542"/>
                      </a:lnTo>
                      <a:lnTo>
                        <a:pt x="121" y="537"/>
                      </a:lnTo>
                      <a:lnTo>
                        <a:pt x="121" y="537"/>
                      </a:lnTo>
                      <a:lnTo>
                        <a:pt x="116" y="537"/>
                      </a:lnTo>
                      <a:lnTo>
                        <a:pt x="116" y="537"/>
                      </a:lnTo>
                      <a:lnTo>
                        <a:pt x="106" y="542"/>
                      </a:lnTo>
                      <a:lnTo>
                        <a:pt x="106" y="542"/>
                      </a:lnTo>
                      <a:lnTo>
                        <a:pt x="81" y="542"/>
                      </a:lnTo>
                      <a:lnTo>
                        <a:pt x="76" y="542"/>
                      </a:lnTo>
                      <a:lnTo>
                        <a:pt x="76" y="552"/>
                      </a:lnTo>
                      <a:lnTo>
                        <a:pt x="71" y="552"/>
                      </a:lnTo>
                      <a:lnTo>
                        <a:pt x="71" y="552"/>
                      </a:lnTo>
                      <a:lnTo>
                        <a:pt x="71" y="552"/>
                      </a:lnTo>
                      <a:lnTo>
                        <a:pt x="71" y="552"/>
                      </a:lnTo>
                      <a:lnTo>
                        <a:pt x="71" y="552"/>
                      </a:lnTo>
                      <a:lnTo>
                        <a:pt x="71" y="557"/>
                      </a:lnTo>
                      <a:lnTo>
                        <a:pt x="71" y="557"/>
                      </a:lnTo>
                      <a:lnTo>
                        <a:pt x="71" y="557"/>
                      </a:lnTo>
                      <a:lnTo>
                        <a:pt x="76" y="562"/>
                      </a:lnTo>
                      <a:lnTo>
                        <a:pt x="76" y="562"/>
                      </a:lnTo>
                      <a:lnTo>
                        <a:pt x="81" y="567"/>
                      </a:lnTo>
                      <a:lnTo>
                        <a:pt x="86" y="562"/>
                      </a:lnTo>
                      <a:lnTo>
                        <a:pt x="86" y="562"/>
                      </a:lnTo>
                      <a:lnTo>
                        <a:pt x="91" y="562"/>
                      </a:lnTo>
                      <a:lnTo>
                        <a:pt x="106" y="567"/>
                      </a:lnTo>
                      <a:lnTo>
                        <a:pt x="116" y="567"/>
                      </a:lnTo>
                      <a:lnTo>
                        <a:pt x="116" y="567"/>
                      </a:lnTo>
                      <a:lnTo>
                        <a:pt x="121" y="567"/>
                      </a:lnTo>
                      <a:lnTo>
                        <a:pt x="121" y="567"/>
                      </a:lnTo>
                      <a:lnTo>
                        <a:pt x="126" y="567"/>
                      </a:lnTo>
                      <a:lnTo>
                        <a:pt x="131" y="567"/>
                      </a:lnTo>
                      <a:lnTo>
                        <a:pt x="152" y="562"/>
                      </a:lnTo>
                      <a:lnTo>
                        <a:pt x="157" y="562"/>
                      </a:lnTo>
                      <a:lnTo>
                        <a:pt x="167" y="567"/>
                      </a:lnTo>
                      <a:lnTo>
                        <a:pt x="167" y="567"/>
                      </a:lnTo>
                      <a:lnTo>
                        <a:pt x="182" y="567"/>
                      </a:lnTo>
                      <a:lnTo>
                        <a:pt x="182" y="572"/>
                      </a:lnTo>
                      <a:lnTo>
                        <a:pt x="177" y="572"/>
                      </a:lnTo>
                      <a:lnTo>
                        <a:pt x="167" y="572"/>
                      </a:lnTo>
                      <a:lnTo>
                        <a:pt x="162" y="567"/>
                      </a:lnTo>
                      <a:lnTo>
                        <a:pt x="152" y="562"/>
                      </a:lnTo>
                      <a:lnTo>
                        <a:pt x="147" y="562"/>
                      </a:lnTo>
                      <a:lnTo>
                        <a:pt x="131" y="572"/>
                      </a:lnTo>
                      <a:lnTo>
                        <a:pt x="131" y="577"/>
                      </a:lnTo>
                      <a:lnTo>
                        <a:pt x="131" y="577"/>
                      </a:lnTo>
                      <a:lnTo>
                        <a:pt x="136" y="582"/>
                      </a:lnTo>
                      <a:lnTo>
                        <a:pt x="131" y="582"/>
                      </a:lnTo>
                      <a:lnTo>
                        <a:pt x="131" y="582"/>
                      </a:lnTo>
                      <a:lnTo>
                        <a:pt x="126" y="577"/>
                      </a:lnTo>
                      <a:lnTo>
                        <a:pt x="116" y="577"/>
                      </a:lnTo>
                      <a:lnTo>
                        <a:pt x="111" y="577"/>
                      </a:lnTo>
                      <a:lnTo>
                        <a:pt x="106" y="577"/>
                      </a:lnTo>
                      <a:lnTo>
                        <a:pt x="106" y="577"/>
                      </a:lnTo>
                      <a:lnTo>
                        <a:pt x="106" y="582"/>
                      </a:lnTo>
                      <a:lnTo>
                        <a:pt x="106" y="587"/>
                      </a:lnTo>
                      <a:lnTo>
                        <a:pt x="126" y="607"/>
                      </a:lnTo>
                      <a:lnTo>
                        <a:pt x="136" y="607"/>
                      </a:lnTo>
                      <a:lnTo>
                        <a:pt x="147" y="602"/>
                      </a:lnTo>
                      <a:lnTo>
                        <a:pt x="147" y="602"/>
                      </a:lnTo>
                      <a:lnTo>
                        <a:pt x="147" y="602"/>
                      </a:lnTo>
                      <a:lnTo>
                        <a:pt x="147" y="607"/>
                      </a:lnTo>
                      <a:lnTo>
                        <a:pt x="142" y="613"/>
                      </a:lnTo>
                      <a:lnTo>
                        <a:pt x="147" y="613"/>
                      </a:lnTo>
                      <a:lnTo>
                        <a:pt x="147" y="618"/>
                      </a:lnTo>
                      <a:lnTo>
                        <a:pt x="152" y="618"/>
                      </a:lnTo>
                      <a:lnTo>
                        <a:pt x="152" y="618"/>
                      </a:lnTo>
                      <a:lnTo>
                        <a:pt x="157" y="618"/>
                      </a:lnTo>
                      <a:lnTo>
                        <a:pt x="157" y="623"/>
                      </a:lnTo>
                      <a:lnTo>
                        <a:pt x="157" y="628"/>
                      </a:lnTo>
                      <a:lnTo>
                        <a:pt x="157" y="623"/>
                      </a:lnTo>
                      <a:lnTo>
                        <a:pt x="172" y="618"/>
                      </a:lnTo>
                      <a:lnTo>
                        <a:pt x="182" y="602"/>
                      </a:lnTo>
                      <a:lnTo>
                        <a:pt x="192" y="592"/>
                      </a:lnTo>
                      <a:lnTo>
                        <a:pt x="192" y="592"/>
                      </a:lnTo>
                      <a:lnTo>
                        <a:pt x="192" y="592"/>
                      </a:lnTo>
                      <a:lnTo>
                        <a:pt x="197" y="592"/>
                      </a:lnTo>
                      <a:lnTo>
                        <a:pt x="197" y="592"/>
                      </a:lnTo>
                      <a:lnTo>
                        <a:pt x="202" y="582"/>
                      </a:lnTo>
                      <a:lnTo>
                        <a:pt x="202" y="582"/>
                      </a:lnTo>
                      <a:lnTo>
                        <a:pt x="207" y="582"/>
                      </a:lnTo>
                      <a:lnTo>
                        <a:pt x="207" y="582"/>
                      </a:lnTo>
                      <a:lnTo>
                        <a:pt x="212" y="577"/>
                      </a:lnTo>
                      <a:lnTo>
                        <a:pt x="217" y="572"/>
                      </a:lnTo>
                      <a:lnTo>
                        <a:pt x="217" y="572"/>
                      </a:lnTo>
                      <a:lnTo>
                        <a:pt x="223" y="572"/>
                      </a:lnTo>
                      <a:lnTo>
                        <a:pt x="223" y="567"/>
                      </a:lnTo>
                      <a:lnTo>
                        <a:pt x="223" y="567"/>
                      </a:lnTo>
                      <a:lnTo>
                        <a:pt x="228" y="567"/>
                      </a:lnTo>
                      <a:lnTo>
                        <a:pt x="233" y="567"/>
                      </a:lnTo>
                      <a:lnTo>
                        <a:pt x="233" y="562"/>
                      </a:lnTo>
                      <a:lnTo>
                        <a:pt x="238" y="557"/>
                      </a:lnTo>
                      <a:lnTo>
                        <a:pt x="238" y="557"/>
                      </a:lnTo>
                      <a:lnTo>
                        <a:pt x="238" y="552"/>
                      </a:lnTo>
                      <a:lnTo>
                        <a:pt x="238" y="552"/>
                      </a:lnTo>
                      <a:lnTo>
                        <a:pt x="238" y="552"/>
                      </a:lnTo>
                      <a:lnTo>
                        <a:pt x="243" y="552"/>
                      </a:lnTo>
                      <a:lnTo>
                        <a:pt x="243" y="552"/>
                      </a:lnTo>
                      <a:lnTo>
                        <a:pt x="243" y="547"/>
                      </a:lnTo>
                      <a:lnTo>
                        <a:pt x="248" y="547"/>
                      </a:lnTo>
                      <a:lnTo>
                        <a:pt x="248" y="542"/>
                      </a:lnTo>
                      <a:lnTo>
                        <a:pt x="258" y="537"/>
                      </a:lnTo>
                      <a:lnTo>
                        <a:pt x="253" y="542"/>
                      </a:lnTo>
                      <a:lnTo>
                        <a:pt x="253" y="547"/>
                      </a:lnTo>
                      <a:lnTo>
                        <a:pt x="238" y="557"/>
                      </a:lnTo>
                      <a:lnTo>
                        <a:pt x="238" y="557"/>
                      </a:lnTo>
                      <a:lnTo>
                        <a:pt x="238" y="562"/>
                      </a:lnTo>
                      <a:lnTo>
                        <a:pt x="238" y="567"/>
                      </a:lnTo>
                      <a:lnTo>
                        <a:pt x="248" y="572"/>
                      </a:lnTo>
                      <a:lnTo>
                        <a:pt x="278" y="567"/>
                      </a:lnTo>
                      <a:lnTo>
                        <a:pt x="273" y="567"/>
                      </a:lnTo>
                      <a:lnTo>
                        <a:pt x="258" y="572"/>
                      </a:lnTo>
                      <a:lnTo>
                        <a:pt x="253" y="577"/>
                      </a:lnTo>
                      <a:lnTo>
                        <a:pt x="248" y="577"/>
                      </a:lnTo>
                      <a:lnTo>
                        <a:pt x="243" y="572"/>
                      </a:lnTo>
                      <a:lnTo>
                        <a:pt x="238" y="572"/>
                      </a:lnTo>
                      <a:lnTo>
                        <a:pt x="233" y="577"/>
                      </a:lnTo>
                      <a:lnTo>
                        <a:pt x="233" y="577"/>
                      </a:lnTo>
                      <a:lnTo>
                        <a:pt x="228" y="577"/>
                      </a:lnTo>
                      <a:lnTo>
                        <a:pt x="223" y="577"/>
                      </a:lnTo>
                      <a:lnTo>
                        <a:pt x="223" y="582"/>
                      </a:lnTo>
                      <a:lnTo>
                        <a:pt x="223" y="582"/>
                      </a:lnTo>
                      <a:lnTo>
                        <a:pt x="223" y="587"/>
                      </a:lnTo>
                      <a:lnTo>
                        <a:pt x="223" y="587"/>
                      </a:lnTo>
                      <a:lnTo>
                        <a:pt x="223" y="587"/>
                      </a:lnTo>
                      <a:lnTo>
                        <a:pt x="223" y="587"/>
                      </a:lnTo>
                      <a:moveTo>
                        <a:pt x="106" y="294"/>
                      </a:moveTo>
                      <a:lnTo>
                        <a:pt x="106" y="294"/>
                      </a:lnTo>
                      <a:lnTo>
                        <a:pt x="106" y="289"/>
                      </a:lnTo>
                      <a:lnTo>
                        <a:pt x="101" y="283"/>
                      </a:lnTo>
                      <a:lnTo>
                        <a:pt x="96" y="278"/>
                      </a:lnTo>
                      <a:lnTo>
                        <a:pt x="96" y="278"/>
                      </a:lnTo>
                      <a:lnTo>
                        <a:pt x="91" y="268"/>
                      </a:lnTo>
                      <a:lnTo>
                        <a:pt x="91" y="268"/>
                      </a:lnTo>
                      <a:lnTo>
                        <a:pt x="86" y="263"/>
                      </a:lnTo>
                      <a:lnTo>
                        <a:pt x="86" y="263"/>
                      </a:lnTo>
                      <a:lnTo>
                        <a:pt x="86" y="258"/>
                      </a:lnTo>
                      <a:lnTo>
                        <a:pt x="86" y="258"/>
                      </a:lnTo>
                      <a:lnTo>
                        <a:pt x="86" y="263"/>
                      </a:lnTo>
                      <a:lnTo>
                        <a:pt x="81" y="263"/>
                      </a:lnTo>
                      <a:lnTo>
                        <a:pt x="81" y="258"/>
                      </a:lnTo>
                      <a:lnTo>
                        <a:pt x="81" y="263"/>
                      </a:lnTo>
                      <a:lnTo>
                        <a:pt x="76" y="263"/>
                      </a:lnTo>
                      <a:lnTo>
                        <a:pt x="76" y="268"/>
                      </a:lnTo>
                      <a:lnTo>
                        <a:pt x="76" y="268"/>
                      </a:lnTo>
                      <a:lnTo>
                        <a:pt x="66" y="273"/>
                      </a:lnTo>
                      <a:lnTo>
                        <a:pt x="66" y="273"/>
                      </a:lnTo>
                      <a:lnTo>
                        <a:pt x="66" y="273"/>
                      </a:lnTo>
                      <a:lnTo>
                        <a:pt x="66" y="278"/>
                      </a:lnTo>
                      <a:lnTo>
                        <a:pt x="66" y="278"/>
                      </a:lnTo>
                      <a:lnTo>
                        <a:pt x="66" y="283"/>
                      </a:lnTo>
                      <a:lnTo>
                        <a:pt x="71" y="283"/>
                      </a:lnTo>
                      <a:lnTo>
                        <a:pt x="66" y="289"/>
                      </a:lnTo>
                      <a:lnTo>
                        <a:pt x="71" y="289"/>
                      </a:lnTo>
                      <a:lnTo>
                        <a:pt x="71" y="289"/>
                      </a:lnTo>
                      <a:lnTo>
                        <a:pt x="71" y="294"/>
                      </a:lnTo>
                      <a:lnTo>
                        <a:pt x="76" y="294"/>
                      </a:lnTo>
                      <a:lnTo>
                        <a:pt x="71" y="299"/>
                      </a:lnTo>
                      <a:lnTo>
                        <a:pt x="71" y="299"/>
                      </a:lnTo>
                      <a:lnTo>
                        <a:pt x="66" y="304"/>
                      </a:lnTo>
                      <a:lnTo>
                        <a:pt x="71" y="309"/>
                      </a:lnTo>
                      <a:lnTo>
                        <a:pt x="76" y="314"/>
                      </a:lnTo>
                      <a:lnTo>
                        <a:pt x="76" y="319"/>
                      </a:lnTo>
                      <a:lnTo>
                        <a:pt x="76" y="324"/>
                      </a:lnTo>
                      <a:lnTo>
                        <a:pt x="76" y="324"/>
                      </a:lnTo>
                      <a:lnTo>
                        <a:pt x="76" y="329"/>
                      </a:lnTo>
                      <a:lnTo>
                        <a:pt x="81" y="329"/>
                      </a:lnTo>
                      <a:lnTo>
                        <a:pt x="76" y="329"/>
                      </a:lnTo>
                      <a:lnTo>
                        <a:pt x="66" y="314"/>
                      </a:lnTo>
                      <a:lnTo>
                        <a:pt x="66" y="314"/>
                      </a:lnTo>
                      <a:lnTo>
                        <a:pt x="60" y="319"/>
                      </a:lnTo>
                      <a:lnTo>
                        <a:pt x="60" y="324"/>
                      </a:lnTo>
                      <a:lnTo>
                        <a:pt x="55" y="319"/>
                      </a:lnTo>
                      <a:lnTo>
                        <a:pt x="60" y="314"/>
                      </a:lnTo>
                      <a:lnTo>
                        <a:pt x="60" y="314"/>
                      </a:lnTo>
                      <a:lnTo>
                        <a:pt x="55" y="314"/>
                      </a:lnTo>
                      <a:lnTo>
                        <a:pt x="55" y="314"/>
                      </a:lnTo>
                      <a:lnTo>
                        <a:pt x="50" y="309"/>
                      </a:lnTo>
                      <a:lnTo>
                        <a:pt x="50" y="309"/>
                      </a:lnTo>
                      <a:lnTo>
                        <a:pt x="50" y="309"/>
                      </a:lnTo>
                      <a:lnTo>
                        <a:pt x="40" y="304"/>
                      </a:lnTo>
                      <a:lnTo>
                        <a:pt x="40" y="299"/>
                      </a:lnTo>
                      <a:lnTo>
                        <a:pt x="40" y="299"/>
                      </a:lnTo>
                      <a:lnTo>
                        <a:pt x="40" y="299"/>
                      </a:lnTo>
                      <a:lnTo>
                        <a:pt x="40" y="294"/>
                      </a:lnTo>
                      <a:lnTo>
                        <a:pt x="40" y="294"/>
                      </a:lnTo>
                      <a:lnTo>
                        <a:pt x="35" y="289"/>
                      </a:lnTo>
                      <a:lnTo>
                        <a:pt x="35" y="289"/>
                      </a:lnTo>
                      <a:lnTo>
                        <a:pt x="30" y="283"/>
                      </a:lnTo>
                      <a:lnTo>
                        <a:pt x="30" y="283"/>
                      </a:lnTo>
                      <a:lnTo>
                        <a:pt x="30" y="283"/>
                      </a:lnTo>
                      <a:lnTo>
                        <a:pt x="30" y="289"/>
                      </a:lnTo>
                      <a:lnTo>
                        <a:pt x="30" y="294"/>
                      </a:lnTo>
                      <a:lnTo>
                        <a:pt x="25" y="299"/>
                      </a:lnTo>
                      <a:lnTo>
                        <a:pt x="25" y="299"/>
                      </a:lnTo>
                      <a:lnTo>
                        <a:pt x="30" y="299"/>
                      </a:lnTo>
                      <a:lnTo>
                        <a:pt x="35" y="304"/>
                      </a:lnTo>
                      <a:lnTo>
                        <a:pt x="35" y="309"/>
                      </a:lnTo>
                      <a:lnTo>
                        <a:pt x="40" y="314"/>
                      </a:lnTo>
                      <a:lnTo>
                        <a:pt x="35" y="314"/>
                      </a:lnTo>
                      <a:lnTo>
                        <a:pt x="30" y="314"/>
                      </a:lnTo>
                      <a:lnTo>
                        <a:pt x="30" y="314"/>
                      </a:lnTo>
                      <a:lnTo>
                        <a:pt x="30" y="314"/>
                      </a:lnTo>
                      <a:lnTo>
                        <a:pt x="25" y="314"/>
                      </a:lnTo>
                      <a:lnTo>
                        <a:pt x="25" y="314"/>
                      </a:lnTo>
                      <a:lnTo>
                        <a:pt x="25" y="319"/>
                      </a:lnTo>
                      <a:lnTo>
                        <a:pt x="30" y="319"/>
                      </a:lnTo>
                      <a:lnTo>
                        <a:pt x="30" y="319"/>
                      </a:lnTo>
                      <a:lnTo>
                        <a:pt x="30" y="319"/>
                      </a:lnTo>
                      <a:lnTo>
                        <a:pt x="30" y="324"/>
                      </a:lnTo>
                      <a:lnTo>
                        <a:pt x="30" y="324"/>
                      </a:lnTo>
                      <a:lnTo>
                        <a:pt x="30" y="324"/>
                      </a:lnTo>
                      <a:lnTo>
                        <a:pt x="30" y="329"/>
                      </a:lnTo>
                      <a:lnTo>
                        <a:pt x="30" y="329"/>
                      </a:lnTo>
                      <a:lnTo>
                        <a:pt x="30" y="334"/>
                      </a:lnTo>
                      <a:lnTo>
                        <a:pt x="25" y="329"/>
                      </a:lnTo>
                      <a:lnTo>
                        <a:pt x="25" y="329"/>
                      </a:lnTo>
                      <a:lnTo>
                        <a:pt x="25" y="329"/>
                      </a:lnTo>
                      <a:lnTo>
                        <a:pt x="25" y="324"/>
                      </a:lnTo>
                      <a:lnTo>
                        <a:pt x="15" y="309"/>
                      </a:lnTo>
                      <a:lnTo>
                        <a:pt x="15" y="309"/>
                      </a:lnTo>
                      <a:lnTo>
                        <a:pt x="10" y="309"/>
                      </a:lnTo>
                      <a:lnTo>
                        <a:pt x="10" y="314"/>
                      </a:lnTo>
                      <a:lnTo>
                        <a:pt x="10" y="319"/>
                      </a:lnTo>
                      <a:lnTo>
                        <a:pt x="10" y="319"/>
                      </a:lnTo>
                      <a:lnTo>
                        <a:pt x="10" y="324"/>
                      </a:lnTo>
                      <a:lnTo>
                        <a:pt x="10" y="329"/>
                      </a:lnTo>
                      <a:lnTo>
                        <a:pt x="0" y="324"/>
                      </a:lnTo>
                      <a:lnTo>
                        <a:pt x="0" y="334"/>
                      </a:lnTo>
                      <a:lnTo>
                        <a:pt x="10" y="339"/>
                      </a:lnTo>
                      <a:lnTo>
                        <a:pt x="10" y="344"/>
                      </a:lnTo>
                      <a:lnTo>
                        <a:pt x="10" y="349"/>
                      </a:lnTo>
                      <a:lnTo>
                        <a:pt x="15" y="354"/>
                      </a:lnTo>
                      <a:lnTo>
                        <a:pt x="15" y="359"/>
                      </a:lnTo>
                      <a:lnTo>
                        <a:pt x="30" y="364"/>
                      </a:lnTo>
                      <a:lnTo>
                        <a:pt x="35" y="359"/>
                      </a:lnTo>
                      <a:lnTo>
                        <a:pt x="35" y="359"/>
                      </a:lnTo>
                      <a:lnTo>
                        <a:pt x="35" y="354"/>
                      </a:lnTo>
                      <a:lnTo>
                        <a:pt x="35" y="349"/>
                      </a:lnTo>
                      <a:lnTo>
                        <a:pt x="35" y="349"/>
                      </a:lnTo>
                      <a:lnTo>
                        <a:pt x="35" y="344"/>
                      </a:lnTo>
                      <a:lnTo>
                        <a:pt x="40" y="344"/>
                      </a:lnTo>
                      <a:lnTo>
                        <a:pt x="40" y="339"/>
                      </a:lnTo>
                      <a:lnTo>
                        <a:pt x="40" y="344"/>
                      </a:lnTo>
                      <a:lnTo>
                        <a:pt x="40" y="344"/>
                      </a:lnTo>
                      <a:lnTo>
                        <a:pt x="40" y="349"/>
                      </a:lnTo>
                      <a:lnTo>
                        <a:pt x="40" y="354"/>
                      </a:lnTo>
                      <a:lnTo>
                        <a:pt x="45" y="349"/>
                      </a:lnTo>
                      <a:lnTo>
                        <a:pt x="45" y="349"/>
                      </a:lnTo>
                      <a:lnTo>
                        <a:pt x="50" y="344"/>
                      </a:lnTo>
                      <a:lnTo>
                        <a:pt x="50" y="349"/>
                      </a:lnTo>
                      <a:lnTo>
                        <a:pt x="50" y="354"/>
                      </a:lnTo>
                      <a:lnTo>
                        <a:pt x="50" y="354"/>
                      </a:lnTo>
                      <a:lnTo>
                        <a:pt x="50" y="354"/>
                      </a:lnTo>
                      <a:lnTo>
                        <a:pt x="50" y="354"/>
                      </a:lnTo>
                      <a:lnTo>
                        <a:pt x="50" y="354"/>
                      </a:lnTo>
                      <a:lnTo>
                        <a:pt x="50" y="354"/>
                      </a:lnTo>
                      <a:lnTo>
                        <a:pt x="50" y="359"/>
                      </a:lnTo>
                      <a:lnTo>
                        <a:pt x="50" y="359"/>
                      </a:lnTo>
                      <a:lnTo>
                        <a:pt x="50" y="359"/>
                      </a:lnTo>
                      <a:lnTo>
                        <a:pt x="50" y="364"/>
                      </a:lnTo>
                      <a:lnTo>
                        <a:pt x="50" y="364"/>
                      </a:lnTo>
                      <a:lnTo>
                        <a:pt x="55" y="359"/>
                      </a:lnTo>
                      <a:lnTo>
                        <a:pt x="55" y="359"/>
                      </a:lnTo>
                      <a:lnTo>
                        <a:pt x="60" y="364"/>
                      </a:lnTo>
                      <a:lnTo>
                        <a:pt x="60" y="364"/>
                      </a:lnTo>
                      <a:lnTo>
                        <a:pt x="60" y="364"/>
                      </a:lnTo>
                      <a:lnTo>
                        <a:pt x="71" y="375"/>
                      </a:lnTo>
                      <a:lnTo>
                        <a:pt x="76" y="380"/>
                      </a:lnTo>
                      <a:lnTo>
                        <a:pt x="71" y="380"/>
                      </a:lnTo>
                      <a:lnTo>
                        <a:pt x="66" y="375"/>
                      </a:lnTo>
                      <a:lnTo>
                        <a:pt x="66" y="370"/>
                      </a:lnTo>
                      <a:lnTo>
                        <a:pt x="60" y="370"/>
                      </a:lnTo>
                      <a:lnTo>
                        <a:pt x="55" y="370"/>
                      </a:lnTo>
                      <a:lnTo>
                        <a:pt x="55" y="370"/>
                      </a:lnTo>
                      <a:lnTo>
                        <a:pt x="45" y="375"/>
                      </a:lnTo>
                      <a:lnTo>
                        <a:pt x="45" y="375"/>
                      </a:lnTo>
                      <a:lnTo>
                        <a:pt x="45" y="375"/>
                      </a:lnTo>
                      <a:lnTo>
                        <a:pt x="45" y="375"/>
                      </a:lnTo>
                      <a:lnTo>
                        <a:pt x="50" y="380"/>
                      </a:lnTo>
                      <a:lnTo>
                        <a:pt x="50" y="380"/>
                      </a:lnTo>
                      <a:lnTo>
                        <a:pt x="50" y="385"/>
                      </a:lnTo>
                      <a:lnTo>
                        <a:pt x="50" y="385"/>
                      </a:lnTo>
                      <a:lnTo>
                        <a:pt x="55" y="395"/>
                      </a:lnTo>
                      <a:lnTo>
                        <a:pt x="60" y="395"/>
                      </a:lnTo>
                      <a:lnTo>
                        <a:pt x="66" y="395"/>
                      </a:lnTo>
                      <a:lnTo>
                        <a:pt x="66" y="400"/>
                      </a:lnTo>
                      <a:lnTo>
                        <a:pt x="66" y="400"/>
                      </a:lnTo>
                      <a:lnTo>
                        <a:pt x="60" y="400"/>
                      </a:lnTo>
                      <a:lnTo>
                        <a:pt x="60" y="400"/>
                      </a:lnTo>
                      <a:lnTo>
                        <a:pt x="60" y="405"/>
                      </a:lnTo>
                      <a:lnTo>
                        <a:pt x="66" y="410"/>
                      </a:lnTo>
                      <a:lnTo>
                        <a:pt x="66" y="410"/>
                      </a:lnTo>
                      <a:lnTo>
                        <a:pt x="71" y="410"/>
                      </a:lnTo>
                      <a:lnTo>
                        <a:pt x="76" y="410"/>
                      </a:lnTo>
                      <a:lnTo>
                        <a:pt x="76" y="410"/>
                      </a:lnTo>
                      <a:lnTo>
                        <a:pt x="76" y="410"/>
                      </a:lnTo>
                      <a:lnTo>
                        <a:pt x="71" y="415"/>
                      </a:lnTo>
                      <a:lnTo>
                        <a:pt x="71" y="420"/>
                      </a:lnTo>
                      <a:lnTo>
                        <a:pt x="71" y="420"/>
                      </a:lnTo>
                      <a:lnTo>
                        <a:pt x="91" y="415"/>
                      </a:lnTo>
                      <a:lnTo>
                        <a:pt x="96" y="415"/>
                      </a:lnTo>
                      <a:lnTo>
                        <a:pt x="91" y="410"/>
                      </a:lnTo>
                      <a:lnTo>
                        <a:pt x="91" y="410"/>
                      </a:lnTo>
                      <a:lnTo>
                        <a:pt x="96" y="410"/>
                      </a:lnTo>
                      <a:lnTo>
                        <a:pt x="96" y="410"/>
                      </a:lnTo>
                      <a:lnTo>
                        <a:pt x="96" y="410"/>
                      </a:lnTo>
                      <a:lnTo>
                        <a:pt x="101" y="415"/>
                      </a:lnTo>
                      <a:lnTo>
                        <a:pt x="101" y="415"/>
                      </a:lnTo>
                      <a:lnTo>
                        <a:pt x="101" y="410"/>
                      </a:lnTo>
                      <a:lnTo>
                        <a:pt x="101" y="415"/>
                      </a:lnTo>
                      <a:lnTo>
                        <a:pt x="101" y="415"/>
                      </a:lnTo>
                      <a:lnTo>
                        <a:pt x="101" y="420"/>
                      </a:lnTo>
                      <a:lnTo>
                        <a:pt x="101" y="425"/>
                      </a:lnTo>
                      <a:lnTo>
                        <a:pt x="101" y="430"/>
                      </a:lnTo>
                      <a:lnTo>
                        <a:pt x="106" y="430"/>
                      </a:lnTo>
                      <a:lnTo>
                        <a:pt x="106" y="430"/>
                      </a:lnTo>
                      <a:lnTo>
                        <a:pt x="111" y="430"/>
                      </a:lnTo>
                      <a:lnTo>
                        <a:pt x="111" y="425"/>
                      </a:lnTo>
                      <a:lnTo>
                        <a:pt x="111" y="425"/>
                      </a:lnTo>
                      <a:lnTo>
                        <a:pt x="111" y="420"/>
                      </a:lnTo>
                      <a:lnTo>
                        <a:pt x="116" y="420"/>
                      </a:lnTo>
                      <a:lnTo>
                        <a:pt x="116" y="415"/>
                      </a:lnTo>
                      <a:lnTo>
                        <a:pt x="116" y="415"/>
                      </a:lnTo>
                      <a:lnTo>
                        <a:pt x="116" y="410"/>
                      </a:lnTo>
                      <a:lnTo>
                        <a:pt x="116" y="405"/>
                      </a:lnTo>
                      <a:lnTo>
                        <a:pt x="116" y="405"/>
                      </a:lnTo>
                      <a:lnTo>
                        <a:pt x="116" y="405"/>
                      </a:lnTo>
                      <a:lnTo>
                        <a:pt x="121" y="405"/>
                      </a:lnTo>
                      <a:lnTo>
                        <a:pt x="121" y="415"/>
                      </a:lnTo>
                      <a:lnTo>
                        <a:pt x="121" y="415"/>
                      </a:lnTo>
                      <a:lnTo>
                        <a:pt x="121" y="415"/>
                      </a:lnTo>
                      <a:lnTo>
                        <a:pt x="121" y="420"/>
                      </a:lnTo>
                      <a:lnTo>
                        <a:pt x="121" y="420"/>
                      </a:lnTo>
                      <a:lnTo>
                        <a:pt x="136" y="420"/>
                      </a:lnTo>
                      <a:lnTo>
                        <a:pt x="142" y="420"/>
                      </a:lnTo>
                      <a:lnTo>
                        <a:pt x="147" y="415"/>
                      </a:lnTo>
                      <a:lnTo>
                        <a:pt x="147" y="420"/>
                      </a:lnTo>
                      <a:lnTo>
                        <a:pt x="131" y="425"/>
                      </a:lnTo>
                      <a:lnTo>
                        <a:pt x="126" y="430"/>
                      </a:lnTo>
                      <a:lnTo>
                        <a:pt x="126" y="430"/>
                      </a:lnTo>
                      <a:lnTo>
                        <a:pt x="121" y="435"/>
                      </a:lnTo>
                      <a:lnTo>
                        <a:pt x="121" y="435"/>
                      </a:lnTo>
                      <a:lnTo>
                        <a:pt x="121" y="440"/>
                      </a:lnTo>
                      <a:lnTo>
                        <a:pt x="121" y="440"/>
                      </a:lnTo>
                      <a:lnTo>
                        <a:pt x="121" y="440"/>
                      </a:lnTo>
                      <a:lnTo>
                        <a:pt x="116" y="440"/>
                      </a:lnTo>
                      <a:lnTo>
                        <a:pt x="116" y="445"/>
                      </a:lnTo>
                      <a:lnTo>
                        <a:pt x="116" y="445"/>
                      </a:lnTo>
                      <a:lnTo>
                        <a:pt x="111" y="451"/>
                      </a:lnTo>
                      <a:lnTo>
                        <a:pt x="111" y="456"/>
                      </a:lnTo>
                      <a:lnTo>
                        <a:pt x="116" y="461"/>
                      </a:lnTo>
                      <a:lnTo>
                        <a:pt x="116" y="461"/>
                      </a:lnTo>
                      <a:lnTo>
                        <a:pt x="126" y="461"/>
                      </a:lnTo>
                      <a:lnTo>
                        <a:pt x="126" y="461"/>
                      </a:lnTo>
                      <a:lnTo>
                        <a:pt x="131" y="456"/>
                      </a:lnTo>
                      <a:lnTo>
                        <a:pt x="142" y="445"/>
                      </a:lnTo>
                      <a:lnTo>
                        <a:pt x="142" y="440"/>
                      </a:lnTo>
                      <a:lnTo>
                        <a:pt x="147" y="440"/>
                      </a:lnTo>
                      <a:lnTo>
                        <a:pt x="147" y="440"/>
                      </a:lnTo>
                      <a:lnTo>
                        <a:pt x="152" y="435"/>
                      </a:lnTo>
                      <a:lnTo>
                        <a:pt x="157" y="435"/>
                      </a:lnTo>
                      <a:lnTo>
                        <a:pt x="157" y="425"/>
                      </a:lnTo>
                      <a:lnTo>
                        <a:pt x="157" y="425"/>
                      </a:lnTo>
                      <a:lnTo>
                        <a:pt x="162" y="425"/>
                      </a:lnTo>
                      <a:lnTo>
                        <a:pt x="167" y="425"/>
                      </a:lnTo>
                      <a:lnTo>
                        <a:pt x="172" y="420"/>
                      </a:lnTo>
                      <a:lnTo>
                        <a:pt x="177" y="415"/>
                      </a:lnTo>
                      <a:lnTo>
                        <a:pt x="177" y="410"/>
                      </a:lnTo>
                      <a:lnTo>
                        <a:pt x="177" y="410"/>
                      </a:lnTo>
                      <a:lnTo>
                        <a:pt x="177" y="405"/>
                      </a:lnTo>
                      <a:lnTo>
                        <a:pt x="177" y="405"/>
                      </a:lnTo>
                      <a:lnTo>
                        <a:pt x="182" y="395"/>
                      </a:lnTo>
                      <a:lnTo>
                        <a:pt x="167" y="395"/>
                      </a:lnTo>
                      <a:lnTo>
                        <a:pt x="167" y="395"/>
                      </a:lnTo>
                      <a:lnTo>
                        <a:pt x="162" y="390"/>
                      </a:lnTo>
                      <a:lnTo>
                        <a:pt x="157" y="395"/>
                      </a:lnTo>
                      <a:lnTo>
                        <a:pt x="152" y="400"/>
                      </a:lnTo>
                      <a:lnTo>
                        <a:pt x="147" y="395"/>
                      </a:lnTo>
                      <a:lnTo>
                        <a:pt x="147" y="400"/>
                      </a:lnTo>
                      <a:lnTo>
                        <a:pt x="142" y="400"/>
                      </a:lnTo>
                      <a:lnTo>
                        <a:pt x="142" y="400"/>
                      </a:lnTo>
                      <a:lnTo>
                        <a:pt x="142" y="400"/>
                      </a:lnTo>
                      <a:lnTo>
                        <a:pt x="136" y="400"/>
                      </a:lnTo>
                      <a:lnTo>
                        <a:pt x="136" y="395"/>
                      </a:lnTo>
                      <a:lnTo>
                        <a:pt x="136" y="395"/>
                      </a:lnTo>
                      <a:lnTo>
                        <a:pt x="131" y="390"/>
                      </a:lnTo>
                      <a:lnTo>
                        <a:pt x="131" y="390"/>
                      </a:lnTo>
                      <a:lnTo>
                        <a:pt x="126" y="390"/>
                      </a:lnTo>
                      <a:lnTo>
                        <a:pt x="126" y="390"/>
                      </a:lnTo>
                      <a:lnTo>
                        <a:pt x="121" y="385"/>
                      </a:lnTo>
                      <a:lnTo>
                        <a:pt x="121" y="385"/>
                      </a:lnTo>
                      <a:lnTo>
                        <a:pt x="116" y="390"/>
                      </a:lnTo>
                      <a:lnTo>
                        <a:pt x="111" y="390"/>
                      </a:lnTo>
                      <a:lnTo>
                        <a:pt x="111" y="385"/>
                      </a:lnTo>
                      <a:lnTo>
                        <a:pt x="116" y="385"/>
                      </a:lnTo>
                      <a:lnTo>
                        <a:pt x="116" y="380"/>
                      </a:lnTo>
                      <a:lnTo>
                        <a:pt x="116" y="380"/>
                      </a:lnTo>
                      <a:lnTo>
                        <a:pt x="111" y="380"/>
                      </a:lnTo>
                      <a:lnTo>
                        <a:pt x="101" y="380"/>
                      </a:lnTo>
                      <a:lnTo>
                        <a:pt x="101" y="380"/>
                      </a:lnTo>
                      <a:lnTo>
                        <a:pt x="106" y="375"/>
                      </a:lnTo>
                      <a:lnTo>
                        <a:pt x="111" y="370"/>
                      </a:lnTo>
                      <a:lnTo>
                        <a:pt x="106" y="370"/>
                      </a:lnTo>
                      <a:lnTo>
                        <a:pt x="106" y="370"/>
                      </a:lnTo>
                      <a:lnTo>
                        <a:pt x="106" y="364"/>
                      </a:lnTo>
                      <a:lnTo>
                        <a:pt x="106" y="359"/>
                      </a:lnTo>
                      <a:lnTo>
                        <a:pt x="106" y="359"/>
                      </a:lnTo>
                      <a:lnTo>
                        <a:pt x="106" y="354"/>
                      </a:lnTo>
                      <a:lnTo>
                        <a:pt x="106" y="354"/>
                      </a:lnTo>
                      <a:lnTo>
                        <a:pt x="106" y="349"/>
                      </a:lnTo>
                      <a:lnTo>
                        <a:pt x="106" y="349"/>
                      </a:lnTo>
                      <a:lnTo>
                        <a:pt x="101" y="349"/>
                      </a:lnTo>
                      <a:lnTo>
                        <a:pt x="101" y="349"/>
                      </a:lnTo>
                      <a:lnTo>
                        <a:pt x="96" y="354"/>
                      </a:lnTo>
                      <a:lnTo>
                        <a:pt x="96" y="349"/>
                      </a:lnTo>
                      <a:lnTo>
                        <a:pt x="101" y="344"/>
                      </a:lnTo>
                      <a:lnTo>
                        <a:pt x="106" y="344"/>
                      </a:lnTo>
                      <a:lnTo>
                        <a:pt x="106" y="339"/>
                      </a:lnTo>
                      <a:lnTo>
                        <a:pt x="106" y="334"/>
                      </a:lnTo>
                      <a:lnTo>
                        <a:pt x="106" y="329"/>
                      </a:lnTo>
                      <a:lnTo>
                        <a:pt x="106" y="324"/>
                      </a:lnTo>
                      <a:lnTo>
                        <a:pt x="106" y="314"/>
                      </a:lnTo>
                      <a:lnTo>
                        <a:pt x="106" y="294"/>
                      </a:lnTo>
                      <a:lnTo>
                        <a:pt x="106" y="294"/>
                      </a:lnTo>
                      <a:moveTo>
                        <a:pt x="76" y="461"/>
                      </a:moveTo>
                      <a:lnTo>
                        <a:pt x="76" y="461"/>
                      </a:lnTo>
                      <a:lnTo>
                        <a:pt x="71" y="456"/>
                      </a:lnTo>
                      <a:lnTo>
                        <a:pt x="66" y="451"/>
                      </a:lnTo>
                      <a:lnTo>
                        <a:pt x="55" y="451"/>
                      </a:lnTo>
                      <a:lnTo>
                        <a:pt x="50" y="456"/>
                      </a:lnTo>
                      <a:lnTo>
                        <a:pt x="40" y="466"/>
                      </a:lnTo>
                      <a:lnTo>
                        <a:pt x="45" y="466"/>
                      </a:lnTo>
                      <a:lnTo>
                        <a:pt x="50" y="471"/>
                      </a:lnTo>
                      <a:lnTo>
                        <a:pt x="50" y="476"/>
                      </a:lnTo>
                      <a:lnTo>
                        <a:pt x="55" y="476"/>
                      </a:lnTo>
                      <a:lnTo>
                        <a:pt x="55" y="481"/>
                      </a:lnTo>
                      <a:lnTo>
                        <a:pt x="60" y="486"/>
                      </a:lnTo>
                      <a:lnTo>
                        <a:pt x="66" y="486"/>
                      </a:lnTo>
                      <a:lnTo>
                        <a:pt x="71" y="481"/>
                      </a:lnTo>
                      <a:lnTo>
                        <a:pt x="76" y="476"/>
                      </a:lnTo>
                      <a:lnTo>
                        <a:pt x="76" y="466"/>
                      </a:lnTo>
                      <a:lnTo>
                        <a:pt x="71" y="466"/>
                      </a:lnTo>
                      <a:lnTo>
                        <a:pt x="71" y="461"/>
                      </a:lnTo>
                      <a:lnTo>
                        <a:pt x="76" y="461"/>
                      </a:lnTo>
                      <a:moveTo>
                        <a:pt x="126" y="375"/>
                      </a:moveTo>
                      <a:lnTo>
                        <a:pt x="126" y="375"/>
                      </a:lnTo>
                      <a:lnTo>
                        <a:pt x="121" y="380"/>
                      </a:lnTo>
                      <a:lnTo>
                        <a:pt x="121" y="380"/>
                      </a:lnTo>
                      <a:lnTo>
                        <a:pt x="126" y="385"/>
                      </a:lnTo>
                      <a:lnTo>
                        <a:pt x="131" y="390"/>
                      </a:lnTo>
                      <a:lnTo>
                        <a:pt x="136" y="385"/>
                      </a:lnTo>
                      <a:lnTo>
                        <a:pt x="136" y="380"/>
                      </a:lnTo>
                      <a:lnTo>
                        <a:pt x="131" y="375"/>
                      </a:lnTo>
                      <a:lnTo>
                        <a:pt x="126" y="375"/>
                      </a:lnTo>
                      <a:moveTo>
                        <a:pt x="116" y="370"/>
                      </a:moveTo>
                      <a:lnTo>
                        <a:pt x="116" y="370"/>
                      </a:lnTo>
                      <a:lnTo>
                        <a:pt x="116" y="370"/>
                      </a:lnTo>
                      <a:lnTo>
                        <a:pt x="116" y="370"/>
                      </a:lnTo>
                      <a:lnTo>
                        <a:pt x="111" y="375"/>
                      </a:lnTo>
                      <a:lnTo>
                        <a:pt x="116" y="375"/>
                      </a:lnTo>
                      <a:lnTo>
                        <a:pt x="121" y="375"/>
                      </a:lnTo>
                      <a:lnTo>
                        <a:pt x="121" y="370"/>
                      </a:lnTo>
                      <a:lnTo>
                        <a:pt x="126" y="370"/>
                      </a:lnTo>
                      <a:lnTo>
                        <a:pt x="126" y="370"/>
                      </a:lnTo>
                      <a:lnTo>
                        <a:pt x="126" y="364"/>
                      </a:lnTo>
                      <a:lnTo>
                        <a:pt x="126" y="359"/>
                      </a:lnTo>
                      <a:lnTo>
                        <a:pt x="126" y="354"/>
                      </a:lnTo>
                      <a:lnTo>
                        <a:pt x="126" y="349"/>
                      </a:lnTo>
                      <a:lnTo>
                        <a:pt x="126" y="339"/>
                      </a:lnTo>
                      <a:lnTo>
                        <a:pt x="131" y="329"/>
                      </a:lnTo>
                      <a:lnTo>
                        <a:pt x="131" y="324"/>
                      </a:lnTo>
                      <a:lnTo>
                        <a:pt x="131" y="324"/>
                      </a:lnTo>
                      <a:lnTo>
                        <a:pt x="131" y="319"/>
                      </a:lnTo>
                      <a:lnTo>
                        <a:pt x="131" y="319"/>
                      </a:lnTo>
                      <a:lnTo>
                        <a:pt x="126" y="319"/>
                      </a:lnTo>
                      <a:lnTo>
                        <a:pt x="131" y="324"/>
                      </a:lnTo>
                      <a:lnTo>
                        <a:pt x="131" y="324"/>
                      </a:lnTo>
                      <a:lnTo>
                        <a:pt x="126" y="324"/>
                      </a:lnTo>
                      <a:lnTo>
                        <a:pt x="126" y="324"/>
                      </a:lnTo>
                      <a:lnTo>
                        <a:pt x="121" y="324"/>
                      </a:lnTo>
                      <a:lnTo>
                        <a:pt x="126" y="329"/>
                      </a:lnTo>
                      <a:lnTo>
                        <a:pt x="126" y="329"/>
                      </a:lnTo>
                      <a:lnTo>
                        <a:pt x="126" y="334"/>
                      </a:lnTo>
                      <a:lnTo>
                        <a:pt x="126" y="334"/>
                      </a:lnTo>
                      <a:lnTo>
                        <a:pt x="121" y="334"/>
                      </a:lnTo>
                      <a:lnTo>
                        <a:pt x="116" y="334"/>
                      </a:lnTo>
                      <a:lnTo>
                        <a:pt x="116" y="339"/>
                      </a:lnTo>
                      <a:lnTo>
                        <a:pt x="116" y="359"/>
                      </a:lnTo>
                      <a:lnTo>
                        <a:pt x="111" y="364"/>
                      </a:lnTo>
                      <a:lnTo>
                        <a:pt x="116" y="370"/>
                      </a:lnTo>
                      <a:moveTo>
                        <a:pt x="136" y="319"/>
                      </a:moveTo>
                      <a:lnTo>
                        <a:pt x="136" y="319"/>
                      </a:lnTo>
                      <a:lnTo>
                        <a:pt x="136" y="314"/>
                      </a:lnTo>
                      <a:lnTo>
                        <a:pt x="142" y="304"/>
                      </a:lnTo>
                      <a:lnTo>
                        <a:pt x="136" y="299"/>
                      </a:lnTo>
                      <a:lnTo>
                        <a:pt x="136" y="299"/>
                      </a:lnTo>
                      <a:lnTo>
                        <a:pt x="136" y="304"/>
                      </a:lnTo>
                      <a:lnTo>
                        <a:pt x="136" y="304"/>
                      </a:lnTo>
                      <a:lnTo>
                        <a:pt x="136" y="304"/>
                      </a:lnTo>
                      <a:lnTo>
                        <a:pt x="136" y="304"/>
                      </a:lnTo>
                      <a:lnTo>
                        <a:pt x="136" y="304"/>
                      </a:lnTo>
                      <a:lnTo>
                        <a:pt x="131" y="309"/>
                      </a:lnTo>
                      <a:lnTo>
                        <a:pt x="131" y="314"/>
                      </a:lnTo>
                      <a:lnTo>
                        <a:pt x="131" y="319"/>
                      </a:lnTo>
                      <a:lnTo>
                        <a:pt x="136" y="319"/>
                      </a:lnTo>
                      <a:moveTo>
                        <a:pt x="25" y="451"/>
                      </a:moveTo>
                      <a:lnTo>
                        <a:pt x="25" y="451"/>
                      </a:lnTo>
                      <a:lnTo>
                        <a:pt x="35" y="451"/>
                      </a:lnTo>
                      <a:lnTo>
                        <a:pt x="35" y="451"/>
                      </a:lnTo>
                      <a:lnTo>
                        <a:pt x="35" y="445"/>
                      </a:lnTo>
                      <a:lnTo>
                        <a:pt x="30" y="445"/>
                      </a:lnTo>
                      <a:lnTo>
                        <a:pt x="30" y="445"/>
                      </a:lnTo>
                      <a:lnTo>
                        <a:pt x="25" y="445"/>
                      </a:lnTo>
                      <a:lnTo>
                        <a:pt x="20" y="445"/>
                      </a:lnTo>
                      <a:lnTo>
                        <a:pt x="20" y="451"/>
                      </a:lnTo>
                      <a:lnTo>
                        <a:pt x="20" y="451"/>
                      </a:lnTo>
                      <a:lnTo>
                        <a:pt x="25" y="451"/>
                      </a:lnTo>
                    </a:path>
                  </a:pathLst>
                </a:custGeom>
                <a:grpFill/>
                <a:ln w="3175" cap="rnd">
                  <a:noFill/>
                  <a:prstDash val="solid"/>
                  <a:miter lim="800000"/>
                  <a:headEnd/>
                  <a:tailEnd/>
                </a:ln>
              </p:spPr>
              <p:txBody>
                <a:bodyPr/>
                <a:lstStyle/>
                <a:p>
                  <a:endParaRPr lang="en-US"/>
                </a:p>
              </p:txBody>
            </p:sp>
            <p:sp>
              <p:nvSpPr>
                <p:cNvPr id="212" name="Freeform 198">
                  <a:extLst>
                    <a:ext uri="{FF2B5EF4-FFF2-40B4-BE49-F238E27FC236}">
                      <a16:creationId xmlns:a16="http://schemas.microsoft.com/office/drawing/2014/main" id="{608C9AE6-1EF3-4CDB-850A-51D627946680}"/>
                    </a:ext>
                  </a:extLst>
                </p:cNvPr>
                <p:cNvSpPr>
                  <a:spLocks noEditPoints="1"/>
                </p:cNvSpPr>
                <p:nvPr/>
              </p:nvSpPr>
              <p:spPr bwMode="auto">
                <a:xfrm>
                  <a:off x="3997326" y="1897063"/>
                  <a:ext cx="642938" cy="674688"/>
                </a:xfrm>
                <a:custGeom>
                  <a:avLst/>
                  <a:gdLst>
                    <a:gd name="T0" fmla="*/ 380 w 405"/>
                    <a:gd name="T1" fmla="*/ 177 h 425"/>
                    <a:gd name="T2" fmla="*/ 375 w 405"/>
                    <a:gd name="T3" fmla="*/ 126 h 425"/>
                    <a:gd name="T4" fmla="*/ 375 w 405"/>
                    <a:gd name="T5" fmla="*/ 91 h 425"/>
                    <a:gd name="T6" fmla="*/ 405 w 405"/>
                    <a:gd name="T7" fmla="*/ 61 h 425"/>
                    <a:gd name="T8" fmla="*/ 354 w 405"/>
                    <a:gd name="T9" fmla="*/ 30 h 425"/>
                    <a:gd name="T10" fmla="*/ 268 w 405"/>
                    <a:gd name="T11" fmla="*/ 45 h 425"/>
                    <a:gd name="T12" fmla="*/ 289 w 405"/>
                    <a:gd name="T13" fmla="*/ 56 h 425"/>
                    <a:gd name="T14" fmla="*/ 268 w 405"/>
                    <a:gd name="T15" fmla="*/ 81 h 425"/>
                    <a:gd name="T16" fmla="*/ 258 w 405"/>
                    <a:gd name="T17" fmla="*/ 86 h 425"/>
                    <a:gd name="T18" fmla="*/ 233 w 405"/>
                    <a:gd name="T19" fmla="*/ 121 h 425"/>
                    <a:gd name="T20" fmla="*/ 233 w 405"/>
                    <a:gd name="T21" fmla="*/ 152 h 425"/>
                    <a:gd name="T22" fmla="*/ 233 w 405"/>
                    <a:gd name="T23" fmla="*/ 187 h 425"/>
                    <a:gd name="T24" fmla="*/ 197 w 405"/>
                    <a:gd name="T25" fmla="*/ 233 h 425"/>
                    <a:gd name="T26" fmla="*/ 203 w 405"/>
                    <a:gd name="T27" fmla="*/ 243 h 425"/>
                    <a:gd name="T28" fmla="*/ 203 w 405"/>
                    <a:gd name="T29" fmla="*/ 278 h 425"/>
                    <a:gd name="T30" fmla="*/ 208 w 405"/>
                    <a:gd name="T31" fmla="*/ 309 h 425"/>
                    <a:gd name="T32" fmla="*/ 167 w 405"/>
                    <a:gd name="T33" fmla="*/ 400 h 425"/>
                    <a:gd name="T34" fmla="*/ 218 w 405"/>
                    <a:gd name="T35" fmla="*/ 405 h 425"/>
                    <a:gd name="T36" fmla="*/ 223 w 405"/>
                    <a:gd name="T37" fmla="*/ 364 h 425"/>
                    <a:gd name="T38" fmla="*/ 233 w 405"/>
                    <a:gd name="T39" fmla="*/ 314 h 425"/>
                    <a:gd name="T40" fmla="*/ 248 w 405"/>
                    <a:gd name="T41" fmla="*/ 253 h 425"/>
                    <a:gd name="T42" fmla="*/ 248 w 405"/>
                    <a:gd name="T43" fmla="*/ 212 h 425"/>
                    <a:gd name="T44" fmla="*/ 314 w 405"/>
                    <a:gd name="T45" fmla="*/ 157 h 425"/>
                    <a:gd name="T46" fmla="*/ 263 w 405"/>
                    <a:gd name="T47" fmla="*/ 223 h 425"/>
                    <a:gd name="T48" fmla="*/ 284 w 405"/>
                    <a:gd name="T49" fmla="*/ 268 h 425"/>
                    <a:gd name="T50" fmla="*/ 299 w 405"/>
                    <a:gd name="T51" fmla="*/ 218 h 425"/>
                    <a:gd name="T52" fmla="*/ 334 w 405"/>
                    <a:gd name="T53" fmla="*/ 243 h 425"/>
                    <a:gd name="T54" fmla="*/ 339 w 405"/>
                    <a:gd name="T55" fmla="*/ 202 h 425"/>
                    <a:gd name="T56" fmla="*/ 354 w 405"/>
                    <a:gd name="T57" fmla="*/ 187 h 425"/>
                    <a:gd name="T58" fmla="*/ 354 w 405"/>
                    <a:gd name="T59" fmla="*/ 212 h 425"/>
                    <a:gd name="T60" fmla="*/ 40 w 405"/>
                    <a:gd name="T61" fmla="*/ 40 h 425"/>
                    <a:gd name="T62" fmla="*/ 127 w 405"/>
                    <a:gd name="T63" fmla="*/ 71 h 425"/>
                    <a:gd name="T64" fmla="*/ 167 w 405"/>
                    <a:gd name="T65" fmla="*/ 248 h 425"/>
                    <a:gd name="T66" fmla="*/ 157 w 405"/>
                    <a:gd name="T67" fmla="*/ 202 h 425"/>
                    <a:gd name="T68" fmla="*/ 142 w 405"/>
                    <a:gd name="T69" fmla="*/ 273 h 425"/>
                    <a:gd name="T70" fmla="*/ 127 w 405"/>
                    <a:gd name="T71" fmla="*/ 187 h 425"/>
                    <a:gd name="T72" fmla="*/ 203 w 405"/>
                    <a:gd name="T73" fmla="*/ 167 h 425"/>
                    <a:gd name="T74" fmla="*/ 137 w 405"/>
                    <a:gd name="T75" fmla="*/ 299 h 425"/>
                    <a:gd name="T76" fmla="*/ 127 w 405"/>
                    <a:gd name="T77" fmla="*/ 228 h 425"/>
                    <a:gd name="T78" fmla="*/ 91 w 405"/>
                    <a:gd name="T79" fmla="*/ 243 h 425"/>
                    <a:gd name="T80" fmla="*/ 61 w 405"/>
                    <a:gd name="T81" fmla="*/ 288 h 425"/>
                    <a:gd name="T82" fmla="*/ 86 w 405"/>
                    <a:gd name="T83" fmla="*/ 293 h 425"/>
                    <a:gd name="T84" fmla="*/ 116 w 405"/>
                    <a:gd name="T85" fmla="*/ 319 h 425"/>
                    <a:gd name="T86" fmla="*/ 111 w 405"/>
                    <a:gd name="T87" fmla="*/ 30 h 425"/>
                    <a:gd name="T88" fmla="*/ 162 w 405"/>
                    <a:gd name="T89" fmla="*/ 61 h 425"/>
                    <a:gd name="T90" fmla="*/ 127 w 405"/>
                    <a:gd name="T91" fmla="*/ 96 h 425"/>
                    <a:gd name="T92" fmla="*/ 121 w 405"/>
                    <a:gd name="T93" fmla="*/ 111 h 425"/>
                    <a:gd name="T94" fmla="*/ 116 w 405"/>
                    <a:gd name="T95" fmla="*/ 131 h 425"/>
                    <a:gd name="T96" fmla="*/ 177 w 405"/>
                    <a:gd name="T97" fmla="*/ 111 h 425"/>
                    <a:gd name="T98" fmla="*/ 197 w 405"/>
                    <a:gd name="T99" fmla="*/ 106 h 425"/>
                    <a:gd name="T100" fmla="*/ 218 w 405"/>
                    <a:gd name="T101" fmla="*/ 86 h 425"/>
                    <a:gd name="T102" fmla="*/ 197 w 405"/>
                    <a:gd name="T103" fmla="*/ 61 h 425"/>
                    <a:gd name="T104" fmla="*/ 218 w 405"/>
                    <a:gd name="T105" fmla="*/ 157 h 425"/>
                    <a:gd name="T106" fmla="*/ 243 w 405"/>
                    <a:gd name="T107" fmla="*/ 334 h 425"/>
                    <a:gd name="T108" fmla="*/ 289 w 405"/>
                    <a:gd name="T109" fmla="*/ 390 h 425"/>
                    <a:gd name="T110" fmla="*/ 284 w 405"/>
                    <a:gd name="T111" fmla="*/ 319 h 425"/>
                    <a:gd name="T112" fmla="*/ 238 w 405"/>
                    <a:gd name="T113" fmla="*/ 96 h 425"/>
                    <a:gd name="T114" fmla="*/ 304 w 405"/>
                    <a:gd name="T115" fmla="*/ 258 h 425"/>
                    <a:gd name="T116" fmla="*/ 314 w 405"/>
                    <a:gd name="T117" fmla="*/ 309 h 425"/>
                    <a:gd name="T118" fmla="*/ 66 w 405"/>
                    <a:gd name="T119" fmla="*/ 35 h 425"/>
                    <a:gd name="T120" fmla="*/ 66 w 405"/>
                    <a:gd name="T121" fmla="*/ 1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5" h="425">
                      <a:moveTo>
                        <a:pt x="390" y="238"/>
                      </a:moveTo>
                      <a:lnTo>
                        <a:pt x="390" y="238"/>
                      </a:lnTo>
                      <a:lnTo>
                        <a:pt x="390" y="233"/>
                      </a:lnTo>
                      <a:lnTo>
                        <a:pt x="390" y="233"/>
                      </a:lnTo>
                      <a:lnTo>
                        <a:pt x="390" y="233"/>
                      </a:lnTo>
                      <a:lnTo>
                        <a:pt x="390" y="228"/>
                      </a:lnTo>
                      <a:lnTo>
                        <a:pt x="390" y="228"/>
                      </a:lnTo>
                      <a:lnTo>
                        <a:pt x="390" y="223"/>
                      </a:lnTo>
                      <a:lnTo>
                        <a:pt x="390" y="223"/>
                      </a:lnTo>
                      <a:lnTo>
                        <a:pt x="390" y="223"/>
                      </a:lnTo>
                      <a:lnTo>
                        <a:pt x="390" y="223"/>
                      </a:lnTo>
                      <a:lnTo>
                        <a:pt x="390" y="207"/>
                      </a:lnTo>
                      <a:lnTo>
                        <a:pt x="390" y="202"/>
                      </a:lnTo>
                      <a:lnTo>
                        <a:pt x="390" y="202"/>
                      </a:lnTo>
                      <a:lnTo>
                        <a:pt x="390" y="202"/>
                      </a:lnTo>
                      <a:lnTo>
                        <a:pt x="385" y="192"/>
                      </a:lnTo>
                      <a:lnTo>
                        <a:pt x="380" y="177"/>
                      </a:lnTo>
                      <a:lnTo>
                        <a:pt x="380" y="167"/>
                      </a:lnTo>
                      <a:lnTo>
                        <a:pt x="380" y="162"/>
                      </a:lnTo>
                      <a:lnTo>
                        <a:pt x="380" y="162"/>
                      </a:lnTo>
                      <a:lnTo>
                        <a:pt x="380" y="157"/>
                      </a:lnTo>
                      <a:lnTo>
                        <a:pt x="380" y="152"/>
                      </a:lnTo>
                      <a:lnTo>
                        <a:pt x="380" y="152"/>
                      </a:lnTo>
                      <a:lnTo>
                        <a:pt x="380" y="152"/>
                      </a:lnTo>
                      <a:lnTo>
                        <a:pt x="380" y="147"/>
                      </a:lnTo>
                      <a:lnTo>
                        <a:pt x="385" y="147"/>
                      </a:lnTo>
                      <a:lnTo>
                        <a:pt x="385" y="142"/>
                      </a:lnTo>
                      <a:lnTo>
                        <a:pt x="385" y="142"/>
                      </a:lnTo>
                      <a:lnTo>
                        <a:pt x="385" y="142"/>
                      </a:lnTo>
                      <a:lnTo>
                        <a:pt x="385" y="137"/>
                      </a:lnTo>
                      <a:lnTo>
                        <a:pt x="385" y="137"/>
                      </a:lnTo>
                      <a:lnTo>
                        <a:pt x="385" y="131"/>
                      </a:lnTo>
                      <a:lnTo>
                        <a:pt x="380" y="131"/>
                      </a:lnTo>
                      <a:lnTo>
                        <a:pt x="375" y="126"/>
                      </a:lnTo>
                      <a:lnTo>
                        <a:pt x="375" y="131"/>
                      </a:lnTo>
                      <a:lnTo>
                        <a:pt x="365" y="131"/>
                      </a:lnTo>
                      <a:lnTo>
                        <a:pt x="365" y="131"/>
                      </a:lnTo>
                      <a:lnTo>
                        <a:pt x="365" y="131"/>
                      </a:lnTo>
                      <a:lnTo>
                        <a:pt x="365" y="126"/>
                      </a:lnTo>
                      <a:lnTo>
                        <a:pt x="365" y="126"/>
                      </a:lnTo>
                      <a:lnTo>
                        <a:pt x="365" y="126"/>
                      </a:lnTo>
                      <a:lnTo>
                        <a:pt x="365" y="121"/>
                      </a:lnTo>
                      <a:lnTo>
                        <a:pt x="354" y="116"/>
                      </a:lnTo>
                      <a:lnTo>
                        <a:pt x="354" y="116"/>
                      </a:lnTo>
                      <a:lnTo>
                        <a:pt x="359" y="111"/>
                      </a:lnTo>
                      <a:lnTo>
                        <a:pt x="359" y="106"/>
                      </a:lnTo>
                      <a:lnTo>
                        <a:pt x="365" y="106"/>
                      </a:lnTo>
                      <a:lnTo>
                        <a:pt x="370" y="101"/>
                      </a:lnTo>
                      <a:lnTo>
                        <a:pt x="375" y="96"/>
                      </a:lnTo>
                      <a:lnTo>
                        <a:pt x="375" y="91"/>
                      </a:lnTo>
                      <a:lnTo>
                        <a:pt x="375" y="91"/>
                      </a:lnTo>
                      <a:lnTo>
                        <a:pt x="380" y="91"/>
                      </a:lnTo>
                      <a:lnTo>
                        <a:pt x="385" y="91"/>
                      </a:lnTo>
                      <a:lnTo>
                        <a:pt x="390" y="86"/>
                      </a:lnTo>
                      <a:lnTo>
                        <a:pt x="390" y="86"/>
                      </a:lnTo>
                      <a:lnTo>
                        <a:pt x="385" y="81"/>
                      </a:lnTo>
                      <a:lnTo>
                        <a:pt x="385" y="81"/>
                      </a:lnTo>
                      <a:lnTo>
                        <a:pt x="390" y="71"/>
                      </a:lnTo>
                      <a:lnTo>
                        <a:pt x="390" y="71"/>
                      </a:lnTo>
                      <a:lnTo>
                        <a:pt x="390" y="71"/>
                      </a:lnTo>
                      <a:lnTo>
                        <a:pt x="390" y="66"/>
                      </a:lnTo>
                      <a:lnTo>
                        <a:pt x="385" y="66"/>
                      </a:lnTo>
                      <a:lnTo>
                        <a:pt x="385" y="66"/>
                      </a:lnTo>
                      <a:lnTo>
                        <a:pt x="385" y="66"/>
                      </a:lnTo>
                      <a:lnTo>
                        <a:pt x="385" y="66"/>
                      </a:lnTo>
                      <a:lnTo>
                        <a:pt x="400" y="56"/>
                      </a:lnTo>
                      <a:lnTo>
                        <a:pt x="405" y="61"/>
                      </a:lnTo>
                      <a:lnTo>
                        <a:pt x="405" y="61"/>
                      </a:lnTo>
                      <a:lnTo>
                        <a:pt x="405" y="61"/>
                      </a:lnTo>
                      <a:lnTo>
                        <a:pt x="405" y="50"/>
                      </a:lnTo>
                      <a:lnTo>
                        <a:pt x="400" y="45"/>
                      </a:lnTo>
                      <a:lnTo>
                        <a:pt x="400" y="45"/>
                      </a:lnTo>
                      <a:lnTo>
                        <a:pt x="395" y="45"/>
                      </a:lnTo>
                      <a:lnTo>
                        <a:pt x="395" y="40"/>
                      </a:lnTo>
                      <a:lnTo>
                        <a:pt x="400" y="40"/>
                      </a:lnTo>
                      <a:lnTo>
                        <a:pt x="400" y="35"/>
                      </a:lnTo>
                      <a:lnTo>
                        <a:pt x="395" y="35"/>
                      </a:lnTo>
                      <a:lnTo>
                        <a:pt x="390" y="35"/>
                      </a:lnTo>
                      <a:lnTo>
                        <a:pt x="385" y="35"/>
                      </a:lnTo>
                      <a:lnTo>
                        <a:pt x="385" y="35"/>
                      </a:lnTo>
                      <a:lnTo>
                        <a:pt x="375" y="35"/>
                      </a:lnTo>
                      <a:lnTo>
                        <a:pt x="375" y="35"/>
                      </a:lnTo>
                      <a:lnTo>
                        <a:pt x="370" y="30"/>
                      </a:lnTo>
                      <a:lnTo>
                        <a:pt x="359" y="30"/>
                      </a:lnTo>
                      <a:lnTo>
                        <a:pt x="354" y="30"/>
                      </a:lnTo>
                      <a:lnTo>
                        <a:pt x="354" y="30"/>
                      </a:lnTo>
                      <a:lnTo>
                        <a:pt x="349" y="30"/>
                      </a:lnTo>
                      <a:lnTo>
                        <a:pt x="349" y="30"/>
                      </a:lnTo>
                      <a:lnTo>
                        <a:pt x="339" y="30"/>
                      </a:lnTo>
                      <a:lnTo>
                        <a:pt x="329" y="30"/>
                      </a:lnTo>
                      <a:lnTo>
                        <a:pt x="329" y="35"/>
                      </a:lnTo>
                      <a:lnTo>
                        <a:pt x="324" y="40"/>
                      </a:lnTo>
                      <a:lnTo>
                        <a:pt x="319" y="40"/>
                      </a:lnTo>
                      <a:lnTo>
                        <a:pt x="309" y="40"/>
                      </a:lnTo>
                      <a:lnTo>
                        <a:pt x="304" y="35"/>
                      </a:lnTo>
                      <a:lnTo>
                        <a:pt x="284" y="30"/>
                      </a:lnTo>
                      <a:lnTo>
                        <a:pt x="284" y="30"/>
                      </a:lnTo>
                      <a:lnTo>
                        <a:pt x="284" y="30"/>
                      </a:lnTo>
                      <a:lnTo>
                        <a:pt x="284" y="30"/>
                      </a:lnTo>
                      <a:lnTo>
                        <a:pt x="273" y="35"/>
                      </a:lnTo>
                      <a:lnTo>
                        <a:pt x="273" y="40"/>
                      </a:lnTo>
                      <a:lnTo>
                        <a:pt x="268" y="45"/>
                      </a:lnTo>
                      <a:lnTo>
                        <a:pt x="268" y="50"/>
                      </a:lnTo>
                      <a:lnTo>
                        <a:pt x="268" y="50"/>
                      </a:lnTo>
                      <a:lnTo>
                        <a:pt x="268" y="50"/>
                      </a:lnTo>
                      <a:lnTo>
                        <a:pt x="263" y="56"/>
                      </a:lnTo>
                      <a:lnTo>
                        <a:pt x="263" y="56"/>
                      </a:lnTo>
                      <a:lnTo>
                        <a:pt x="263" y="56"/>
                      </a:lnTo>
                      <a:lnTo>
                        <a:pt x="263" y="56"/>
                      </a:lnTo>
                      <a:lnTo>
                        <a:pt x="263" y="56"/>
                      </a:lnTo>
                      <a:lnTo>
                        <a:pt x="268" y="61"/>
                      </a:lnTo>
                      <a:lnTo>
                        <a:pt x="268" y="61"/>
                      </a:lnTo>
                      <a:lnTo>
                        <a:pt x="273" y="61"/>
                      </a:lnTo>
                      <a:lnTo>
                        <a:pt x="273" y="61"/>
                      </a:lnTo>
                      <a:lnTo>
                        <a:pt x="278" y="56"/>
                      </a:lnTo>
                      <a:lnTo>
                        <a:pt x="278" y="56"/>
                      </a:lnTo>
                      <a:lnTo>
                        <a:pt x="284" y="56"/>
                      </a:lnTo>
                      <a:lnTo>
                        <a:pt x="284" y="56"/>
                      </a:lnTo>
                      <a:lnTo>
                        <a:pt x="289" y="56"/>
                      </a:lnTo>
                      <a:lnTo>
                        <a:pt x="294" y="50"/>
                      </a:lnTo>
                      <a:lnTo>
                        <a:pt x="289" y="56"/>
                      </a:lnTo>
                      <a:lnTo>
                        <a:pt x="289" y="56"/>
                      </a:lnTo>
                      <a:lnTo>
                        <a:pt x="284" y="61"/>
                      </a:lnTo>
                      <a:lnTo>
                        <a:pt x="273" y="66"/>
                      </a:lnTo>
                      <a:lnTo>
                        <a:pt x="273" y="66"/>
                      </a:lnTo>
                      <a:lnTo>
                        <a:pt x="268" y="66"/>
                      </a:lnTo>
                      <a:lnTo>
                        <a:pt x="263" y="61"/>
                      </a:lnTo>
                      <a:lnTo>
                        <a:pt x="263" y="61"/>
                      </a:lnTo>
                      <a:lnTo>
                        <a:pt x="258" y="61"/>
                      </a:lnTo>
                      <a:lnTo>
                        <a:pt x="253" y="76"/>
                      </a:lnTo>
                      <a:lnTo>
                        <a:pt x="253" y="81"/>
                      </a:lnTo>
                      <a:lnTo>
                        <a:pt x="258" y="71"/>
                      </a:lnTo>
                      <a:lnTo>
                        <a:pt x="258" y="71"/>
                      </a:lnTo>
                      <a:lnTo>
                        <a:pt x="263" y="71"/>
                      </a:lnTo>
                      <a:lnTo>
                        <a:pt x="263" y="81"/>
                      </a:lnTo>
                      <a:lnTo>
                        <a:pt x="268" y="81"/>
                      </a:lnTo>
                      <a:lnTo>
                        <a:pt x="273" y="81"/>
                      </a:lnTo>
                      <a:lnTo>
                        <a:pt x="289" y="86"/>
                      </a:lnTo>
                      <a:lnTo>
                        <a:pt x="299" y="86"/>
                      </a:lnTo>
                      <a:lnTo>
                        <a:pt x="299" y="81"/>
                      </a:lnTo>
                      <a:lnTo>
                        <a:pt x="304" y="76"/>
                      </a:lnTo>
                      <a:lnTo>
                        <a:pt x="309" y="71"/>
                      </a:lnTo>
                      <a:lnTo>
                        <a:pt x="314" y="66"/>
                      </a:lnTo>
                      <a:lnTo>
                        <a:pt x="314" y="61"/>
                      </a:lnTo>
                      <a:lnTo>
                        <a:pt x="319" y="56"/>
                      </a:lnTo>
                      <a:lnTo>
                        <a:pt x="324" y="56"/>
                      </a:lnTo>
                      <a:lnTo>
                        <a:pt x="319" y="61"/>
                      </a:lnTo>
                      <a:lnTo>
                        <a:pt x="314" y="71"/>
                      </a:lnTo>
                      <a:lnTo>
                        <a:pt x="299" y="86"/>
                      </a:lnTo>
                      <a:lnTo>
                        <a:pt x="294" y="86"/>
                      </a:lnTo>
                      <a:lnTo>
                        <a:pt x="289" y="91"/>
                      </a:lnTo>
                      <a:lnTo>
                        <a:pt x="278" y="86"/>
                      </a:lnTo>
                      <a:lnTo>
                        <a:pt x="258" y="86"/>
                      </a:lnTo>
                      <a:lnTo>
                        <a:pt x="253" y="86"/>
                      </a:lnTo>
                      <a:lnTo>
                        <a:pt x="248" y="91"/>
                      </a:lnTo>
                      <a:lnTo>
                        <a:pt x="248" y="96"/>
                      </a:lnTo>
                      <a:lnTo>
                        <a:pt x="248" y="96"/>
                      </a:lnTo>
                      <a:lnTo>
                        <a:pt x="248" y="96"/>
                      </a:lnTo>
                      <a:lnTo>
                        <a:pt x="243" y="101"/>
                      </a:lnTo>
                      <a:lnTo>
                        <a:pt x="243" y="101"/>
                      </a:lnTo>
                      <a:lnTo>
                        <a:pt x="238" y="111"/>
                      </a:lnTo>
                      <a:lnTo>
                        <a:pt x="243" y="111"/>
                      </a:lnTo>
                      <a:lnTo>
                        <a:pt x="248" y="111"/>
                      </a:lnTo>
                      <a:lnTo>
                        <a:pt x="253" y="111"/>
                      </a:lnTo>
                      <a:lnTo>
                        <a:pt x="253" y="111"/>
                      </a:lnTo>
                      <a:lnTo>
                        <a:pt x="243" y="116"/>
                      </a:lnTo>
                      <a:lnTo>
                        <a:pt x="238" y="116"/>
                      </a:lnTo>
                      <a:lnTo>
                        <a:pt x="238" y="111"/>
                      </a:lnTo>
                      <a:lnTo>
                        <a:pt x="233" y="116"/>
                      </a:lnTo>
                      <a:lnTo>
                        <a:pt x="233" y="121"/>
                      </a:lnTo>
                      <a:lnTo>
                        <a:pt x="228" y="131"/>
                      </a:lnTo>
                      <a:lnTo>
                        <a:pt x="228" y="137"/>
                      </a:lnTo>
                      <a:lnTo>
                        <a:pt x="228" y="142"/>
                      </a:lnTo>
                      <a:lnTo>
                        <a:pt x="228" y="142"/>
                      </a:lnTo>
                      <a:lnTo>
                        <a:pt x="228" y="142"/>
                      </a:lnTo>
                      <a:lnTo>
                        <a:pt x="228" y="142"/>
                      </a:lnTo>
                      <a:lnTo>
                        <a:pt x="233" y="142"/>
                      </a:lnTo>
                      <a:lnTo>
                        <a:pt x="233" y="142"/>
                      </a:lnTo>
                      <a:lnTo>
                        <a:pt x="238" y="137"/>
                      </a:lnTo>
                      <a:lnTo>
                        <a:pt x="243" y="137"/>
                      </a:lnTo>
                      <a:lnTo>
                        <a:pt x="243" y="142"/>
                      </a:lnTo>
                      <a:lnTo>
                        <a:pt x="243" y="142"/>
                      </a:lnTo>
                      <a:lnTo>
                        <a:pt x="243" y="142"/>
                      </a:lnTo>
                      <a:lnTo>
                        <a:pt x="238" y="147"/>
                      </a:lnTo>
                      <a:lnTo>
                        <a:pt x="233" y="147"/>
                      </a:lnTo>
                      <a:lnTo>
                        <a:pt x="233" y="147"/>
                      </a:lnTo>
                      <a:lnTo>
                        <a:pt x="233" y="152"/>
                      </a:lnTo>
                      <a:lnTo>
                        <a:pt x="228" y="157"/>
                      </a:lnTo>
                      <a:lnTo>
                        <a:pt x="228" y="162"/>
                      </a:lnTo>
                      <a:lnTo>
                        <a:pt x="223" y="167"/>
                      </a:lnTo>
                      <a:lnTo>
                        <a:pt x="223" y="177"/>
                      </a:lnTo>
                      <a:lnTo>
                        <a:pt x="228" y="172"/>
                      </a:lnTo>
                      <a:lnTo>
                        <a:pt x="228" y="167"/>
                      </a:lnTo>
                      <a:lnTo>
                        <a:pt x="233" y="162"/>
                      </a:lnTo>
                      <a:lnTo>
                        <a:pt x="238" y="162"/>
                      </a:lnTo>
                      <a:lnTo>
                        <a:pt x="238" y="167"/>
                      </a:lnTo>
                      <a:lnTo>
                        <a:pt x="238" y="167"/>
                      </a:lnTo>
                      <a:lnTo>
                        <a:pt x="228" y="177"/>
                      </a:lnTo>
                      <a:lnTo>
                        <a:pt x="228" y="177"/>
                      </a:lnTo>
                      <a:lnTo>
                        <a:pt x="228" y="182"/>
                      </a:lnTo>
                      <a:lnTo>
                        <a:pt x="228" y="187"/>
                      </a:lnTo>
                      <a:lnTo>
                        <a:pt x="228" y="187"/>
                      </a:lnTo>
                      <a:lnTo>
                        <a:pt x="233" y="187"/>
                      </a:lnTo>
                      <a:lnTo>
                        <a:pt x="233" y="187"/>
                      </a:lnTo>
                      <a:lnTo>
                        <a:pt x="233" y="192"/>
                      </a:lnTo>
                      <a:lnTo>
                        <a:pt x="233" y="192"/>
                      </a:lnTo>
                      <a:lnTo>
                        <a:pt x="233" y="192"/>
                      </a:lnTo>
                      <a:lnTo>
                        <a:pt x="228" y="192"/>
                      </a:lnTo>
                      <a:lnTo>
                        <a:pt x="228" y="192"/>
                      </a:lnTo>
                      <a:lnTo>
                        <a:pt x="228" y="192"/>
                      </a:lnTo>
                      <a:lnTo>
                        <a:pt x="228" y="187"/>
                      </a:lnTo>
                      <a:lnTo>
                        <a:pt x="228" y="187"/>
                      </a:lnTo>
                      <a:lnTo>
                        <a:pt x="228" y="187"/>
                      </a:lnTo>
                      <a:lnTo>
                        <a:pt x="223" y="187"/>
                      </a:lnTo>
                      <a:lnTo>
                        <a:pt x="223" y="187"/>
                      </a:lnTo>
                      <a:lnTo>
                        <a:pt x="223" y="192"/>
                      </a:lnTo>
                      <a:lnTo>
                        <a:pt x="223" y="192"/>
                      </a:lnTo>
                      <a:lnTo>
                        <a:pt x="208" y="207"/>
                      </a:lnTo>
                      <a:lnTo>
                        <a:pt x="203" y="223"/>
                      </a:lnTo>
                      <a:lnTo>
                        <a:pt x="203" y="228"/>
                      </a:lnTo>
                      <a:lnTo>
                        <a:pt x="197" y="233"/>
                      </a:lnTo>
                      <a:lnTo>
                        <a:pt x="197" y="233"/>
                      </a:lnTo>
                      <a:lnTo>
                        <a:pt x="197" y="233"/>
                      </a:lnTo>
                      <a:lnTo>
                        <a:pt x="203" y="238"/>
                      </a:lnTo>
                      <a:lnTo>
                        <a:pt x="203" y="233"/>
                      </a:lnTo>
                      <a:lnTo>
                        <a:pt x="208" y="228"/>
                      </a:lnTo>
                      <a:lnTo>
                        <a:pt x="208" y="223"/>
                      </a:lnTo>
                      <a:lnTo>
                        <a:pt x="213" y="218"/>
                      </a:lnTo>
                      <a:lnTo>
                        <a:pt x="213" y="207"/>
                      </a:lnTo>
                      <a:lnTo>
                        <a:pt x="218" y="207"/>
                      </a:lnTo>
                      <a:lnTo>
                        <a:pt x="218" y="207"/>
                      </a:lnTo>
                      <a:lnTo>
                        <a:pt x="223" y="207"/>
                      </a:lnTo>
                      <a:lnTo>
                        <a:pt x="223" y="207"/>
                      </a:lnTo>
                      <a:lnTo>
                        <a:pt x="223" y="207"/>
                      </a:lnTo>
                      <a:lnTo>
                        <a:pt x="223" y="207"/>
                      </a:lnTo>
                      <a:lnTo>
                        <a:pt x="223" y="212"/>
                      </a:lnTo>
                      <a:lnTo>
                        <a:pt x="223" y="212"/>
                      </a:lnTo>
                      <a:lnTo>
                        <a:pt x="203" y="243"/>
                      </a:lnTo>
                      <a:lnTo>
                        <a:pt x="203" y="243"/>
                      </a:lnTo>
                      <a:lnTo>
                        <a:pt x="203" y="248"/>
                      </a:lnTo>
                      <a:lnTo>
                        <a:pt x="203" y="248"/>
                      </a:lnTo>
                      <a:lnTo>
                        <a:pt x="203" y="248"/>
                      </a:lnTo>
                      <a:lnTo>
                        <a:pt x="208" y="248"/>
                      </a:lnTo>
                      <a:lnTo>
                        <a:pt x="213" y="243"/>
                      </a:lnTo>
                      <a:lnTo>
                        <a:pt x="218" y="238"/>
                      </a:lnTo>
                      <a:lnTo>
                        <a:pt x="223" y="238"/>
                      </a:lnTo>
                      <a:lnTo>
                        <a:pt x="218" y="238"/>
                      </a:lnTo>
                      <a:lnTo>
                        <a:pt x="218" y="243"/>
                      </a:lnTo>
                      <a:lnTo>
                        <a:pt x="213" y="248"/>
                      </a:lnTo>
                      <a:lnTo>
                        <a:pt x="213" y="248"/>
                      </a:lnTo>
                      <a:lnTo>
                        <a:pt x="213" y="253"/>
                      </a:lnTo>
                      <a:lnTo>
                        <a:pt x="203" y="263"/>
                      </a:lnTo>
                      <a:lnTo>
                        <a:pt x="203" y="263"/>
                      </a:lnTo>
                      <a:lnTo>
                        <a:pt x="203" y="273"/>
                      </a:lnTo>
                      <a:lnTo>
                        <a:pt x="203" y="278"/>
                      </a:lnTo>
                      <a:lnTo>
                        <a:pt x="208" y="278"/>
                      </a:lnTo>
                      <a:lnTo>
                        <a:pt x="208" y="283"/>
                      </a:lnTo>
                      <a:lnTo>
                        <a:pt x="213" y="283"/>
                      </a:lnTo>
                      <a:lnTo>
                        <a:pt x="213" y="288"/>
                      </a:lnTo>
                      <a:lnTo>
                        <a:pt x="213" y="288"/>
                      </a:lnTo>
                      <a:lnTo>
                        <a:pt x="213" y="288"/>
                      </a:lnTo>
                      <a:lnTo>
                        <a:pt x="223" y="283"/>
                      </a:lnTo>
                      <a:lnTo>
                        <a:pt x="238" y="263"/>
                      </a:lnTo>
                      <a:lnTo>
                        <a:pt x="238" y="273"/>
                      </a:lnTo>
                      <a:lnTo>
                        <a:pt x="228" y="283"/>
                      </a:lnTo>
                      <a:lnTo>
                        <a:pt x="223" y="288"/>
                      </a:lnTo>
                      <a:lnTo>
                        <a:pt x="218" y="288"/>
                      </a:lnTo>
                      <a:lnTo>
                        <a:pt x="218" y="288"/>
                      </a:lnTo>
                      <a:lnTo>
                        <a:pt x="213" y="293"/>
                      </a:lnTo>
                      <a:lnTo>
                        <a:pt x="208" y="299"/>
                      </a:lnTo>
                      <a:lnTo>
                        <a:pt x="208" y="304"/>
                      </a:lnTo>
                      <a:lnTo>
                        <a:pt x="208" y="309"/>
                      </a:lnTo>
                      <a:lnTo>
                        <a:pt x="197" y="314"/>
                      </a:lnTo>
                      <a:lnTo>
                        <a:pt x="197" y="319"/>
                      </a:lnTo>
                      <a:lnTo>
                        <a:pt x="197" y="324"/>
                      </a:lnTo>
                      <a:lnTo>
                        <a:pt x="192" y="334"/>
                      </a:lnTo>
                      <a:lnTo>
                        <a:pt x="187" y="344"/>
                      </a:lnTo>
                      <a:lnTo>
                        <a:pt x="187" y="344"/>
                      </a:lnTo>
                      <a:lnTo>
                        <a:pt x="187" y="349"/>
                      </a:lnTo>
                      <a:lnTo>
                        <a:pt x="187" y="349"/>
                      </a:lnTo>
                      <a:lnTo>
                        <a:pt x="187" y="354"/>
                      </a:lnTo>
                      <a:lnTo>
                        <a:pt x="187" y="359"/>
                      </a:lnTo>
                      <a:lnTo>
                        <a:pt x="187" y="369"/>
                      </a:lnTo>
                      <a:lnTo>
                        <a:pt x="187" y="374"/>
                      </a:lnTo>
                      <a:lnTo>
                        <a:pt x="187" y="380"/>
                      </a:lnTo>
                      <a:lnTo>
                        <a:pt x="182" y="385"/>
                      </a:lnTo>
                      <a:lnTo>
                        <a:pt x="177" y="390"/>
                      </a:lnTo>
                      <a:lnTo>
                        <a:pt x="172" y="395"/>
                      </a:lnTo>
                      <a:lnTo>
                        <a:pt x="167" y="400"/>
                      </a:lnTo>
                      <a:lnTo>
                        <a:pt x="167" y="405"/>
                      </a:lnTo>
                      <a:lnTo>
                        <a:pt x="172" y="420"/>
                      </a:lnTo>
                      <a:lnTo>
                        <a:pt x="172" y="425"/>
                      </a:lnTo>
                      <a:lnTo>
                        <a:pt x="177" y="425"/>
                      </a:lnTo>
                      <a:lnTo>
                        <a:pt x="182" y="425"/>
                      </a:lnTo>
                      <a:lnTo>
                        <a:pt x="182" y="425"/>
                      </a:lnTo>
                      <a:lnTo>
                        <a:pt x="187" y="420"/>
                      </a:lnTo>
                      <a:lnTo>
                        <a:pt x="187" y="420"/>
                      </a:lnTo>
                      <a:lnTo>
                        <a:pt x="192" y="420"/>
                      </a:lnTo>
                      <a:lnTo>
                        <a:pt x="192" y="425"/>
                      </a:lnTo>
                      <a:lnTo>
                        <a:pt x="192" y="425"/>
                      </a:lnTo>
                      <a:lnTo>
                        <a:pt x="197" y="425"/>
                      </a:lnTo>
                      <a:lnTo>
                        <a:pt x="203" y="420"/>
                      </a:lnTo>
                      <a:lnTo>
                        <a:pt x="208" y="420"/>
                      </a:lnTo>
                      <a:lnTo>
                        <a:pt x="208" y="415"/>
                      </a:lnTo>
                      <a:lnTo>
                        <a:pt x="218" y="410"/>
                      </a:lnTo>
                      <a:lnTo>
                        <a:pt x="218" y="405"/>
                      </a:lnTo>
                      <a:lnTo>
                        <a:pt x="218" y="405"/>
                      </a:lnTo>
                      <a:lnTo>
                        <a:pt x="218" y="400"/>
                      </a:lnTo>
                      <a:lnTo>
                        <a:pt x="213" y="395"/>
                      </a:lnTo>
                      <a:lnTo>
                        <a:pt x="213" y="395"/>
                      </a:lnTo>
                      <a:lnTo>
                        <a:pt x="213" y="390"/>
                      </a:lnTo>
                      <a:lnTo>
                        <a:pt x="208" y="390"/>
                      </a:lnTo>
                      <a:lnTo>
                        <a:pt x="208" y="390"/>
                      </a:lnTo>
                      <a:lnTo>
                        <a:pt x="208" y="390"/>
                      </a:lnTo>
                      <a:lnTo>
                        <a:pt x="213" y="385"/>
                      </a:lnTo>
                      <a:lnTo>
                        <a:pt x="213" y="385"/>
                      </a:lnTo>
                      <a:lnTo>
                        <a:pt x="218" y="374"/>
                      </a:lnTo>
                      <a:lnTo>
                        <a:pt x="218" y="369"/>
                      </a:lnTo>
                      <a:lnTo>
                        <a:pt x="223" y="374"/>
                      </a:lnTo>
                      <a:lnTo>
                        <a:pt x="223" y="374"/>
                      </a:lnTo>
                      <a:lnTo>
                        <a:pt x="223" y="369"/>
                      </a:lnTo>
                      <a:lnTo>
                        <a:pt x="223" y="364"/>
                      </a:lnTo>
                      <a:lnTo>
                        <a:pt x="223" y="364"/>
                      </a:lnTo>
                      <a:lnTo>
                        <a:pt x="223" y="359"/>
                      </a:lnTo>
                      <a:lnTo>
                        <a:pt x="228" y="354"/>
                      </a:lnTo>
                      <a:lnTo>
                        <a:pt x="228" y="349"/>
                      </a:lnTo>
                      <a:lnTo>
                        <a:pt x="228" y="344"/>
                      </a:lnTo>
                      <a:lnTo>
                        <a:pt x="233" y="344"/>
                      </a:lnTo>
                      <a:lnTo>
                        <a:pt x="233" y="339"/>
                      </a:lnTo>
                      <a:lnTo>
                        <a:pt x="233" y="339"/>
                      </a:lnTo>
                      <a:lnTo>
                        <a:pt x="233" y="339"/>
                      </a:lnTo>
                      <a:lnTo>
                        <a:pt x="228" y="334"/>
                      </a:lnTo>
                      <a:lnTo>
                        <a:pt x="228" y="329"/>
                      </a:lnTo>
                      <a:lnTo>
                        <a:pt x="228" y="329"/>
                      </a:lnTo>
                      <a:lnTo>
                        <a:pt x="228" y="324"/>
                      </a:lnTo>
                      <a:lnTo>
                        <a:pt x="228" y="324"/>
                      </a:lnTo>
                      <a:lnTo>
                        <a:pt x="233" y="324"/>
                      </a:lnTo>
                      <a:lnTo>
                        <a:pt x="233" y="319"/>
                      </a:lnTo>
                      <a:lnTo>
                        <a:pt x="233" y="314"/>
                      </a:lnTo>
                      <a:lnTo>
                        <a:pt x="233" y="314"/>
                      </a:lnTo>
                      <a:lnTo>
                        <a:pt x="238" y="309"/>
                      </a:lnTo>
                      <a:lnTo>
                        <a:pt x="238" y="304"/>
                      </a:lnTo>
                      <a:lnTo>
                        <a:pt x="238" y="304"/>
                      </a:lnTo>
                      <a:lnTo>
                        <a:pt x="248" y="293"/>
                      </a:lnTo>
                      <a:lnTo>
                        <a:pt x="253" y="293"/>
                      </a:lnTo>
                      <a:lnTo>
                        <a:pt x="258" y="293"/>
                      </a:lnTo>
                      <a:lnTo>
                        <a:pt x="258" y="288"/>
                      </a:lnTo>
                      <a:lnTo>
                        <a:pt x="263" y="283"/>
                      </a:lnTo>
                      <a:lnTo>
                        <a:pt x="258" y="278"/>
                      </a:lnTo>
                      <a:lnTo>
                        <a:pt x="258" y="268"/>
                      </a:lnTo>
                      <a:lnTo>
                        <a:pt x="248" y="258"/>
                      </a:lnTo>
                      <a:lnTo>
                        <a:pt x="248" y="258"/>
                      </a:lnTo>
                      <a:lnTo>
                        <a:pt x="248" y="258"/>
                      </a:lnTo>
                      <a:lnTo>
                        <a:pt x="253" y="258"/>
                      </a:lnTo>
                      <a:lnTo>
                        <a:pt x="248" y="258"/>
                      </a:lnTo>
                      <a:lnTo>
                        <a:pt x="248" y="253"/>
                      </a:lnTo>
                      <a:lnTo>
                        <a:pt x="248" y="253"/>
                      </a:lnTo>
                      <a:lnTo>
                        <a:pt x="248" y="253"/>
                      </a:lnTo>
                      <a:lnTo>
                        <a:pt x="248" y="253"/>
                      </a:lnTo>
                      <a:lnTo>
                        <a:pt x="248" y="248"/>
                      </a:lnTo>
                      <a:lnTo>
                        <a:pt x="248" y="248"/>
                      </a:lnTo>
                      <a:lnTo>
                        <a:pt x="248" y="243"/>
                      </a:lnTo>
                      <a:lnTo>
                        <a:pt x="248" y="243"/>
                      </a:lnTo>
                      <a:lnTo>
                        <a:pt x="248" y="233"/>
                      </a:lnTo>
                      <a:lnTo>
                        <a:pt x="243" y="233"/>
                      </a:lnTo>
                      <a:lnTo>
                        <a:pt x="243" y="233"/>
                      </a:lnTo>
                      <a:lnTo>
                        <a:pt x="243" y="233"/>
                      </a:lnTo>
                      <a:lnTo>
                        <a:pt x="243" y="218"/>
                      </a:lnTo>
                      <a:lnTo>
                        <a:pt x="243" y="212"/>
                      </a:lnTo>
                      <a:lnTo>
                        <a:pt x="243" y="212"/>
                      </a:lnTo>
                      <a:lnTo>
                        <a:pt x="248" y="212"/>
                      </a:lnTo>
                      <a:lnTo>
                        <a:pt x="248" y="212"/>
                      </a:lnTo>
                      <a:lnTo>
                        <a:pt x="248" y="212"/>
                      </a:lnTo>
                      <a:lnTo>
                        <a:pt x="248" y="212"/>
                      </a:lnTo>
                      <a:lnTo>
                        <a:pt x="248" y="218"/>
                      </a:lnTo>
                      <a:lnTo>
                        <a:pt x="248" y="218"/>
                      </a:lnTo>
                      <a:lnTo>
                        <a:pt x="253" y="218"/>
                      </a:lnTo>
                      <a:lnTo>
                        <a:pt x="258" y="218"/>
                      </a:lnTo>
                      <a:lnTo>
                        <a:pt x="258" y="212"/>
                      </a:lnTo>
                      <a:lnTo>
                        <a:pt x="258" y="212"/>
                      </a:lnTo>
                      <a:lnTo>
                        <a:pt x="263" y="212"/>
                      </a:lnTo>
                      <a:lnTo>
                        <a:pt x="263" y="207"/>
                      </a:lnTo>
                      <a:lnTo>
                        <a:pt x="263" y="202"/>
                      </a:lnTo>
                      <a:lnTo>
                        <a:pt x="263" y="202"/>
                      </a:lnTo>
                      <a:lnTo>
                        <a:pt x="268" y="202"/>
                      </a:lnTo>
                      <a:lnTo>
                        <a:pt x="268" y="202"/>
                      </a:lnTo>
                      <a:lnTo>
                        <a:pt x="284" y="182"/>
                      </a:lnTo>
                      <a:lnTo>
                        <a:pt x="304" y="172"/>
                      </a:lnTo>
                      <a:lnTo>
                        <a:pt x="309" y="167"/>
                      </a:lnTo>
                      <a:lnTo>
                        <a:pt x="314" y="157"/>
                      </a:lnTo>
                      <a:lnTo>
                        <a:pt x="314" y="157"/>
                      </a:lnTo>
                      <a:lnTo>
                        <a:pt x="319" y="152"/>
                      </a:lnTo>
                      <a:lnTo>
                        <a:pt x="319" y="152"/>
                      </a:lnTo>
                      <a:lnTo>
                        <a:pt x="329" y="152"/>
                      </a:lnTo>
                      <a:lnTo>
                        <a:pt x="329" y="152"/>
                      </a:lnTo>
                      <a:lnTo>
                        <a:pt x="339" y="142"/>
                      </a:lnTo>
                      <a:lnTo>
                        <a:pt x="339" y="142"/>
                      </a:lnTo>
                      <a:lnTo>
                        <a:pt x="334" y="152"/>
                      </a:lnTo>
                      <a:lnTo>
                        <a:pt x="329" y="152"/>
                      </a:lnTo>
                      <a:lnTo>
                        <a:pt x="324" y="157"/>
                      </a:lnTo>
                      <a:lnTo>
                        <a:pt x="319" y="157"/>
                      </a:lnTo>
                      <a:lnTo>
                        <a:pt x="314" y="162"/>
                      </a:lnTo>
                      <a:lnTo>
                        <a:pt x="309" y="177"/>
                      </a:lnTo>
                      <a:lnTo>
                        <a:pt x="304" y="177"/>
                      </a:lnTo>
                      <a:lnTo>
                        <a:pt x="299" y="182"/>
                      </a:lnTo>
                      <a:lnTo>
                        <a:pt x="289" y="187"/>
                      </a:lnTo>
                      <a:lnTo>
                        <a:pt x="268" y="218"/>
                      </a:lnTo>
                      <a:lnTo>
                        <a:pt x="263" y="223"/>
                      </a:lnTo>
                      <a:lnTo>
                        <a:pt x="263" y="228"/>
                      </a:lnTo>
                      <a:lnTo>
                        <a:pt x="263" y="233"/>
                      </a:lnTo>
                      <a:lnTo>
                        <a:pt x="263" y="233"/>
                      </a:lnTo>
                      <a:lnTo>
                        <a:pt x="263" y="238"/>
                      </a:lnTo>
                      <a:lnTo>
                        <a:pt x="263" y="243"/>
                      </a:lnTo>
                      <a:lnTo>
                        <a:pt x="263" y="248"/>
                      </a:lnTo>
                      <a:lnTo>
                        <a:pt x="263" y="248"/>
                      </a:lnTo>
                      <a:lnTo>
                        <a:pt x="263" y="253"/>
                      </a:lnTo>
                      <a:lnTo>
                        <a:pt x="263" y="253"/>
                      </a:lnTo>
                      <a:lnTo>
                        <a:pt x="263" y="253"/>
                      </a:lnTo>
                      <a:lnTo>
                        <a:pt x="263" y="253"/>
                      </a:lnTo>
                      <a:lnTo>
                        <a:pt x="263" y="263"/>
                      </a:lnTo>
                      <a:lnTo>
                        <a:pt x="268" y="263"/>
                      </a:lnTo>
                      <a:lnTo>
                        <a:pt x="273" y="268"/>
                      </a:lnTo>
                      <a:lnTo>
                        <a:pt x="278" y="273"/>
                      </a:lnTo>
                      <a:lnTo>
                        <a:pt x="284" y="273"/>
                      </a:lnTo>
                      <a:lnTo>
                        <a:pt x="284" y="268"/>
                      </a:lnTo>
                      <a:lnTo>
                        <a:pt x="278" y="263"/>
                      </a:lnTo>
                      <a:lnTo>
                        <a:pt x="278" y="253"/>
                      </a:lnTo>
                      <a:lnTo>
                        <a:pt x="284" y="248"/>
                      </a:lnTo>
                      <a:lnTo>
                        <a:pt x="284" y="243"/>
                      </a:lnTo>
                      <a:lnTo>
                        <a:pt x="284" y="243"/>
                      </a:lnTo>
                      <a:lnTo>
                        <a:pt x="284" y="238"/>
                      </a:lnTo>
                      <a:lnTo>
                        <a:pt x="289" y="233"/>
                      </a:lnTo>
                      <a:lnTo>
                        <a:pt x="289" y="233"/>
                      </a:lnTo>
                      <a:lnTo>
                        <a:pt x="289" y="238"/>
                      </a:lnTo>
                      <a:lnTo>
                        <a:pt x="289" y="243"/>
                      </a:lnTo>
                      <a:lnTo>
                        <a:pt x="299" y="253"/>
                      </a:lnTo>
                      <a:lnTo>
                        <a:pt x="304" y="253"/>
                      </a:lnTo>
                      <a:lnTo>
                        <a:pt x="304" y="248"/>
                      </a:lnTo>
                      <a:lnTo>
                        <a:pt x="304" y="243"/>
                      </a:lnTo>
                      <a:lnTo>
                        <a:pt x="299" y="228"/>
                      </a:lnTo>
                      <a:lnTo>
                        <a:pt x="299" y="223"/>
                      </a:lnTo>
                      <a:lnTo>
                        <a:pt x="299" y="218"/>
                      </a:lnTo>
                      <a:lnTo>
                        <a:pt x="299" y="223"/>
                      </a:lnTo>
                      <a:lnTo>
                        <a:pt x="304" y="228"/>
                      </a:lnTo>
                      <a:lnTo>
                        <a:pt x="309" y="238"/>
                      </a:lnTo>
                      <a:lnTo>
                        <a:pt x="309" y="243"/>
                      </a:lnTo>
                      <a:lnTo>
                        <a:pt x="309" y="248"/>
                      </a:lnTo>
                      <a:lnTo>
                        <a:pt x="309" y="258"/>
                      </a:lnTo>
                      <a:lnTo>
                        <a:pt x="314" y="263"/>
                      </a:lnTo>
                      <a:lnTo>
                        <a:pt x="319" y="263"/>
                      </a:lnTo>
                      <a:lnTo>
                        <a:pt x="319" y="263"/>
                      </a:lnTo>
                      <a:lnTo>
                        <a:pt x="324" y="258"/>
                      </a:lnTo>
                      <a:lnTo>
                        <a:pt x="324" y="258"/>
                      </a:lnTo>
                      <a:lnTo>
                        <a:pt x="324" y="253"/>
                      </a:lnTo>
                      <a:lnTo>
                        <a:pt x="329" y="253"/>
                      </a:lnTo>
                      <a:lnTo>
                        <a:pt x="329" y="248"/>
                      </a:lnTo>
                      <a:lnTo>
                        <a:pt x="329" y="248"/>
                      </a:lnTo>
                      <a:lnTo>
                        <a:pt x="329" y="243"/>
                      </a:lnTo>
                      <a:lnTo>
                        <a:pt x="334" y="243"/>
                      </a:lnTo>
                      <a:lnTo>
                        <a:pt x="334" y="238"/>
                      </a:lnTo>
                      <a:lnTo>
                        <a:pt x="334" y="233"/>
                      </a:lnTo>
                      <a:lnTo>
                        <a:pt x="334" y="228"/>
                      </a:lnTo>
                      <a:lnTo>
                        <a:pt x="329" y="228"/>
                      </a:lnTo>
                      <a:lnTo>
                        <a:pt x="329" y="228"/>
                      </a:lnTo>
                      <a:lnTo>
                        <a:pt x="329" y="228"/>
                      </a:lnTo>
                      <a:lnTo>
                        <a:pt x="329" y="228"/>
                      </a:lnTo>
                      <a:lnTo>
                        <a:pt x="334" y="228"/>
                      </a:lnTo>
                      <a:lnTo>
                        <a:pt x="334" y="228"/>
                      </a:lnTo>
                      <a:lnTo>
                        <a:pt x="339" y="228"/>
                      </a:lnTo>
                      <a:lnTo>
                        <a:pt x="339" y="223"/>
                      </a:lnTo>
                      <a:lnTo>
                        <a:pt x="339" y="223"/>
                      </a:lnTo>
                      <a:lnTo>
                        <a:pt x="339" y="212"/>
                      </a:lnTo>
                      <a:lnTo>
                        <a:pt x="339" y="207"/>
                      </a:lnTo>
                      <a:lnTo>
                        <a:pt x="339" y="207"/>
                      </a:lnTo>
                      <a:lnTo>
                        <a:pt x="339" y="207"/>
                      </a:lnTo>
                      <a:lnTo>
                        <a:pt x="339" y="202"/>
                      </a:lnTo>
                      <a:lnTo>
                        <a:pt x="339" y="192"/>
                      </a:lnTo>
                      <a:lnTo>
                        <a:pt x="339" y="182"/>
                      </a:lnTo>
                      <a:lnTo>
                        <a:pt x="339" y="177"/>
                      </a:lnTo>
                      <a:lnTo>
                        <a:pt x="339" y="172"/>
                      </a:lnTo>
                      <a:lnTo>
                        <a:pt x="344" y="172"/>
                      </a:lnTo>
                      <a:lnTo>
                        <a:pt x="344" y="177"/>
                      </a:lnTo>
                      <a:lnTo>
                        <a:pt x="344" y="182"/>
                      </a:lnTo>
                      <a:lnTo>
                        <a:pt x="344" y="187"/>
                      </a:lnTo>
                      <a:lnTo>
                        <a:pt x="344" y="192"/>
                      </a:lnTo>
                      <a:lnTo>
                        <a:pt x="349" y="192"/>
                      </a:lnTo>
                      <a:lnTo>
                        <a:pt x="349" y="187"/>
                      </a:lnTo>
                      <a:lnTo>
                        <a:pt x="359" y="167"/>
                      </a:lnTo>
                      <a:lnTo>
                        <a:pt x="365" y="167"/>
                      </a:lnTo>
                      <a:lnTo>
                        <a:pt x="365" y="167"/>
                      </a:lnTo>
                      <a:lnTo>
                        <a:pt x="370" y="167"/>
                      </a:lnTo>
                      <a:lnTo>
                        <a:pt x="365" y="172"/>
                      </a:lnTo>
                      <a:lnTo>
                        <a:pt x="354" y="187"/>
                      </a:lnTo>
                      <a:lnTo>
                        <a:pt x="344" y="207"/>
                      </a:lnTo>
                      <a:lnTo>
                        <a:pt x="344" y="207"/>
                      </a:lnTo>
                      <a:lnTo>
                        <a:pt x="344" y="218"/>
                      </a:lnTo>
                      <a:lnTo>
                        <a:pt x="344" y="223"/>
                      </a:lnTo>
                      <a:lnTo>
                        <a:pt x="344" y="228"/>
                      </a:lnTo>
                      <a:lnTo>
                        <a:pt x="349" y="233"/>
                      </a:lnTo>
                      <a:lnTo>
                        <a:pt x="354" y="233"/>
                      </a:lnTo>
                      <a:lnTo>
                        <a:pt x="354" y="233"/>
                      </a:lnTo>
                      <a:lnTo>
                        <a:pt x="359" y="228"/>
                      </a:lnTo>
                      <a:lnTo>
                        <a:pt x="354" y="223"/>
                      </a:lnTo>
                      <a:lnTo>
                        <a:pt x="349" y="212"/>
                      </a:lnTo>
                      <a:lnTo>
                        <a:pt x="349" y="207"/>
                      </a:lnTo>
                      <a:lnTo>
                        <a:pt x="349" y="202"/>
                      </a:lnTo>
                      <a:lnTo>
                        <a:pt x="349" y="202"/>
                      </a:lnTo>
                      <a:lnTo>
                        <a:pt x="354" y="202"/>
                      </a:lnTo>
                      <a:lnTo>
                        <a:pt x="354" y="202"/>
                      </a:lnTo>
                      <a:lnTo>
                        <a:pt x="354" y="212"/>
                      </a:lnTo>
                      <a:lnTo>
                        <a:pt x="354" y="218"/>
                      </a:lnTo>
                      <a:lnTo>
                        <a:pt x="359" y="223"/>
                      </a:lnTo>
                      <a:lnTo>
                        <a:pt x="359" y="223"/>
                      </a:lnTo>
                      <a:lnTo>
                        <a:pt x="370" y="228"/>
                      </a:lnTo>
                      <a:lnTo>
                        <a:pt x="375" y="238"/>
                      </a:lnTo>
                      <a:lnTo>
                        <a:pt x="385" y="243"/>
                      </a:lnTo>
                      <a:lnTo>
                        <a:pt x="390" y="248"/>
                      </a:lnTo>
                      <a:lnTo>
                        <a:pt x="390" y="243"/>
                      </a:lnTo>
                      <a:lnTo>
                        <a:pt x="390" y="238"/>
                      </a:lnTo>
                      <a:moveTo>
                        <a:pt x="20" y="56"/>
                      </a:moveTo>
                      <a:lnTo>
                        <a:pt x="20" y="56"/>
                      </a:lnTo>
                      <a:lnTo>
                        <a:pt x="25" y="56"/>
                      </a:lnTo>
                      <a:lnTo>
                        <a:pt x="30" y="56"/>
                      </a:lnTo>
                      <a:lnTo>
                        <a:pt x="30" y="50"/>
                      </a:lnTo>
                      <a:lnTo>
                        <a:pt x="40" y="50"/>
                      </a:lnTo>
                      <a:lnTo>
                        <a:pt x="46" y="45"/>
                      </a:lnTo>
                      <a:lnTo>
                        <a:pt x="40" y="40"/>
                      </a:lnTo>
                      <a:lnTo>
                        <a:pt x="35" y="40"/>
                      </a:lnTo>
                      <a:lnTo>
                        <a:pt x="30" y="40"/>
                      </a:lnTo>
                      <a:lnTo>
                        <a:pt x="25" y="40"/>
                      </a:lnTo>
                      <a:lnTo>
                        <a:pt x="20" y="45"/>
                      </a:lnTo>
                      <a:lnTo>
                        <a:pt x="15" y="45"/>
                      </a:lnTo>
                      <a:lnTo>
                        <a:pt x="5" y="45"/>
                      </a:lnTo>
                      <a:lnTo>
                        <a:pt x="0" y="50"/>
                      </a:lnTo>
                      <a:lnTo>
                        <a:pt x="0" y="56"/>
                      </a:lnTo>
                      <a:lnTo>
                        <a:pt x="0" y="61"/>
                      </a:lnTo>
                      <a:lnTo>
                        <a:pt x="0" y="61"/>
                      </a:lnTo>
                      <a:lnTo>
                        <a:pt x="10" y="66"/>
                      </a:lnTo>
                      <a:lnTo>
                        <a:pt x="15" y="66"/>
                      </a:lnTo>
                      <a:lnTo>
                        <a:pt x="15" y="61"/>
                      </a:lnTo>
                      <a:lnTo>
                        <a:pt x="20" y="56"/>
                      </a:lnTo>
                      <a:lnTo>
                        <a:pt x="20" y="56"/>
                      </a:lnTo>
                      <a:moveTo>
                        <a:pt x="127" y="71"/>
                      </a:moveTo>
                      <a:lnTo>
                        <a:pt x="127" y="71"/>
                      </a:lnTo>
                      <a:lnTo>
                        <a:pt x="137" y="71"/>
                      </a:lnTo>
                      <a:lnTo>
                        <a:pt x="137" y="66"/>
                      </a:lnTo>
                      <a:lnTo>
                        <a:pt x="132" y="61"/>
                      </a:lnTo>
                      <a:lnTo>
                        <a:pt x="127" y="61"/>
                      </a:lnTo>
                      <a:lnTo>
                        <a:pt x="127" y="61"/>
                      </a:lnTo>
                      <a:lnTo>
                        <a:pt x="121" y="61"/>
                      </a:lnTo>
                      <a:lnTo>
                        <a:pt x="121" y="61"/>
                      </a:lnTo>
                      <a:lnTo>
                        <a:pt x="121" y="66"/>
                      </a:lnTo>
                      <a:lnTo>
                        <a:pt x="121" y="71"/>
                      </a:lnTo>
                      <a:lnTo>
                        <a:pt x="127" y="71"/>
                      </a:lnTo>
                      <a:moveTo>
                        <a:pt x="152" y="273"/>
                      </a:moveTo>
                      <a:lnTo>
                        <a:pt x="152" y="273"/>
                      </a:lnTo>
                      <a:lnTo>
                        <a:pt x="152" y="268"/>
                      </a:lnTo>
                      <a:lnTo>
                        <a:pt x="157" y="253"/>
                      </a:lnTo>
                      <a:lnTo>
                        <a:pt x="157" y="253"/>
                      </a:lnTo>
                      <a:lnTo>
                        <a:pt x="162" y="253"/>
                      </a:lnTo>
                      <a:lnTo>
                        <a:pt x="167" y="248"/>
                      </a:lnTo>
                      <a:lnTo>
                        <a:pt x="167" y="248"/>
                      </a:lnTo>
                      <a:lnTo>
                        <a:pt x="172" y="238"/>
                      </a:lnTo>
                      <a:lnTo>
                        <a:pt x="187" y="207"/>
                      </a:lnTo>
                      <a:lnTo>
                        <a:pt x="197" y="192"/>
                      </a:lnTo>
                      <a:lnTo>
                        <a:pt x="203" y="187"/>
                      </a:lnTo>
                      <a:lnTo>
                        <a:pt x="203" y="187"/>
                      </a:lnTo>
                      <a:lnTo>
                        <a:pt x="208" y="182"/>
                      </a:lnTo>
                      <a:lnTo>
                        <a:pt x="208" y="177"/>
                      </a:lnTo>
                      <a:lnTo>
                        <a:pt x="208" y="177"/>
                      </a:lnTo>
                      <a:lnTo>
                        <a:pt x="208" y="172"/>
                      </a:lnTo>
                      <a:lnTo>
                        <a:pt x="203" y="172"/>
                      </a:lnTo>
                      <a:lnTo>
                        <a:pt x="197" y="172"/>
                      </a:lnTo>
                      <a:lnTo>
                        <a:pt x="187" y="182"/>
                      </a:lnTo>
                      <a:lnTo>
                        <a:pt x="172" y="192"/>
                      </a:lnTo>
                      <a:lnTo>
                        <a:pt x="167" y="192"/>
                      </a:lnTo>
                      <a:lnTo>
                        <a:pt x="167" y="197"/>
                      </a:lnTo>
                      <a:lnTo>
                        <a:pt x="157" y="202"/>
                      </a:lnTo>
                      <a:lnTo>
                        <a:pt x="152" y="207"/>
                      </a:lnTo>
                      <a:lnTo>
                        <a:pt x="152" y="218"/>
                      </a:lnTo>
                      <a:lnTo>
                        <a:pt x="152" y="223"/>
                      </a:lnTo>
                      <a:lnTo>
                        <a:pt x="157" y="223"/>
                      </a:lnTo>
                      <a:lnTo>
                        <a:pt x="167" y="223"/>
                      </a:lnTo>
                      <a:lnTo>
                        <a:pt x="167" y="223"/>
                      </a:lnTo>
                      <a:lnTo>
                        <a:pt x="162" y="223"/>
                      </a:lnTo>
                      <a:lnTo>
                        <a:pt x="152" y="228"/>
                      </a:lnTo>
                      <a:lnTo>
                        <a:pt x="147" y="233"/>
                      </a:lnTo>
                      <a:lnTo>
                        <a:pt x="142" y="233"/>
                      </a:lnTo>
                      <a:lnTo>
                        <a:pt x="137" y="233"/>
                      </a:lnTo>
                      <a:lnTo>
                        <a:pt x="137" y="238"/>
                      </a:lnTo>
                      <a:lnTo>
                        <a:pt x="132" y="243"/>
                      </a:lnTo>
                      <a:lnTo>
                        <a:pt x="132" y="248"/>
                      </a:lnTo>
                      <a:lnTo>
                        <a:pt x="132" y="258"/>
                      </a:lnTo>
                      <a:lnTo>
                        <a:pt x="137" y="268"/>
                      </a:lnTo>
                      <a:lnTo>
                        <a:pt x="142" y="273"/>
                      </a:lnTo>
                      <a:lnTo>
                        <a:pt x="147" y="273"/>
                      </a:lnTo>
                      <a:lnTo>
                        <a:pt x="152" y="273"/>
                      </a:lnTo>
                      <a:moveTo>
                        <a:pt x="121" y="177"/>
                      </a:moveTo>
                      <a:lnTo>
                        <a:pt x="121" y="177"/>
                      </a:lnTo>
                      <a:lnTo>
                        <a:pt x="116" y="177"/>
                      </a:lnTo>
                      <a:lnTo>
                        <a:pt x="116" y="182"/>
                      </a:lnTo>
                      <a:lnTo>
                        <a:pt x="111" y="187"/>
                      </a:lnTo>
                      <a:lnTo>
                        <a:pt x="111" y="187"/>
                      </a:lnTo>
                      <a:lnTo>
                        <a:pt x="111" y="192"/>
                      </a:lnTo>
                      <a:lnTo>
                        <a:pt x="111" y="197"/>
                      </a:lnTo>
                      <a:lnTo>
                        <a:pt x="106" y="197"/>
                      </a:lnTo>
                      <a:lnTo>
                        <a:pt x="111" y="197"/>
                      </a:lnTo>
                      <a:lnTo>
                        <a:pt x="116" y="202"/>
                      </a:lnTo>
                      <a:lnTo>
                        <a:pt x="116" y="197"/>
                      </a:lnTo>
                      <a:lnTo>
                        <a:pt x="121" y="197"/>
                      </a:lnTo>
                      <a:lnTo>
                        <a:pt x="121" y="192"/>
                      </a:lnTo>
                      <a:lnTo>
                        <a:pt x="127" y="187"/>
                      </a:lnTo>
                      <a:lnTo>
                        <a:pt x="132" y="177"/>
                      </a:lnTo>
                      <a:lnTo>
                        <a:pt x="132" y="172"/>
                      </a:lnTo>
                      <a:lnTo>
                        <a:pt x="127" y="172"/>
                      </a:lnTo>
                      <a:lnTo>
                        <a:pt x="127" y="172"/>
                      </a:lnTo>
                      <a:lnTo>
                        <a:pt x="121" y="172"/>
                      </a:lnTo>
                      <a:lnTo>
                        <a:pt x="121" y="177"/>
                      </a:lnTo>
                      <a:lnTo>
                        <a:pt x="121" y="177"/>
                      </a:lnTo>
                      <a:lnTo>
                        <a:pt x="127" y="177"/>
                      </a:lnTo>
                      <a:lnTo>
                        <a:pt x="121" y="177"/>
                      </a:lnTo>
                      <a:lnTo>
                        <a:pt x="121" y="177"/>
                      </a:lnTo>
                      <a:moveTo>
                        <a:pt x="208" y="157"/>
                      </a:moveTo>
                      <a:lnTo>
                        <a:pt x="208" y="157"/>
                      </a:lnTo>
                      <a:lnTo>
                        <a:pt x="208" y="157"/>
                      </a:lnTo>
                      <a:lnTo>
                        <a:pt x="203" y="162"/>
                      </a:lnTo>
                      <a:lnTo>
                        <a:pt x="197" y="162"/>
                      </a:lnTo>
                      <a:lnTo>
                        <a:pt x="197" y="167"/>
                      </a:lnTo>
                      <a:lnTo>
                        <a:pt x="203" y="167"/>
                      </a:lnTo>
                      <a:lnTo>
                        <a:pt x="208" y="167"/>
                      </a:lnTo>
                      <a:lnTo>
                        <a:pt x="213" y="162"/>
                      </a:lnTo>
                      <a:lnTo>
                        <a:pt x="208" y="157"/>
                      </a:lnTo>
                      <a:moveTo>
                        <a:pt x="116" y="319"/>
                      </a:moveTo>
                      <a:lnTo>
                        <a:pt x="116" y="319"/>
                      </a:lnTo>
                      <a:lnTo>
                        <a:pt x="121" y="319"/>
                      </a:lnTo>
                      <a:lnTo>
                        <a:pt x="127" y="314"/>
                      </a:lnTo>
                      <a:lnTo>
                        <a:pt x="132" y="309"/>
                      </a:lnTo>
                      <a:lnTo>
                        <a:pt x="132" y="314"/>
                      </a:lnTo>
                      <a:lnTo>
                        <a:pt x="132" y="309"/>
                      </a:lnTo>
                      <a:lnTo>
                        <a:pt x="137" y="309"/>
                      </a:lnTo>
                      <a:lnTo>
                        <a:pt x="137" y="309"/>
                      </a:lnTo>
                      <a:lnTo>
                        <a:pt x="137" y="309"/>
                      </a:lnTo>
                      <a:lnTo>
                        <a:pt x="137" y="304"/>
                      </a:lnTo>
                      <a:lnTo>
                        <a:pt x="137" y="304"/>
                      </a:lnTo>
                      <a:lnTo>
                        <a:pt x="137" y="299"/>
                      </a:lnTo>
                      <a:lnTo>
                        <a:pt x="137" y="299"/>
                      </a:lnTo>
                      <a:lnTo>
                        <a:pt x="137" y="293"/>
                      </a:lnTo>
                      <a:lnTo>
                        <a:pt x="137" y="293"/>
                      </a:lnTo>
                      <a:lnTo>
                        <a:pt x="137" y="288"/>
                      </a:lnTo>
                      <a:lnTo>
                        <a:pt x="137" y="288"/>
                      </a:lnTo>
                      <a:lnTo>
                        <a:pt x="137" y="288"/>
                      </a:lnTo>
                      <a:lnTo>
                        <a:pt x="137" y="283"/>
                      </a:lnTo>
                      <a:lnTo>
                        <a:pt x="137" y="283"/>
                      </a:lnTo>
                      <a:lnTo>
                        <a:pt x="137" y="278"/>
                      </a:lnTo>
                      <a:lnTo>
                        <a:pt x="132" y="278"/>
                      </a:lnTo>
                      <a:lnTo>
                        <a:pt x="132" y="278"/>
                      </a:lnTo>
                      <a:lnTo>
                        <a:pt x="132" y="273"/>
                      </a:lnTo>
                      <a:lnTo>
                        <a:pt x="127" y="268"/>
                      </a:lnTo>
                      <a:lnTo>
                        <a:pt x="127" y="263"/>
                      </a:lnTo>
                      <a:lnTo>
                        <a:pt x="127" y="243"/>
                      </a:lnTo>
                      <a:lnTo>
                        <a:pt x="127" y="233"/>
                      </a:lnTo>
                      <a:lnTo>
                        <a:pt x="127" y="228"/>
                      </a:lnTo>
                      <a:lnTo>
                        <a:pt x="127" y="228"/>
                      </a:lnTo>
                      <a:lnTo>
                        <a:pt x="127" y="228"/>
                      </a:lnTo>
                      <a:lnTo>
                        <a:pt x="121" y="228"/>
                      </a:lnTo>
                      <a:lnTo>
                        <a:pt x="121" y="233"/>
                      </a:lnTo>
                      <a:lnTo>
                        <a:pt x="116" y="233"/>
                      </a:lnTo>
                      <a:lnTo>
                        <a:pt x="116" y="233"/>
                      </a:lnTo>
                      <a:lnTo>
                        <a:pt x="116" y="233"/>
                      </a:lnTo>
                      <a:lnTo>
                        <a:pt x="111" y="238"/>
                      </a:lnTo>
                      <a:lnTo>
                        <a:pt x="101" y="243"/>
                      </a:lnTo>
                      <a:lnTo>
                        <a:pt x="96" y="248"/>
                      </a:lnTo>
                      <a:lnTo>
                        <a:pt x="91" y="253"/>
                      </a:lnTo>
                      <a:lnTo>
                        <a:pt x="91" y="258"/>
                      </a:lnTo>
                      <a:lnTo>
                        <a:pt x="91" y="263"/>
                      </a:lnTo>
                      <a:lnTo>
                        <a:pt x="91" y="263"/>
                      </a:lnTo>
                      <a:lnTo>
                        <a:pt x="91" y="258"/>
                      </a:lnTo>
                      <a:lnTo>
                        <a:pt x="91" y="253"/>
                      </a:lnTo>
                      <a:lnTo>
                        <a:pt x="91" y="253"/>
                      </a:lnTo>
                      <a:lnTo>
                        <a:pt x="91" y="243"/>
                      </a:lnTo>
                      <a:lnTo>
                        <a:pt x="96" y="243"/>
                      </a:lnTo>
                      <a:lnTo>
                        <a:pt x="91" y="243"/>
                      </a:lnTo>
                      <a:lnTo>
                        <a:pt x="91" y="243"/>
                      </a:lnTo>
                      <a:lnTo>
                        <a:pt x="86" y="243"/>
                      </a:lnTo>
                      <a:lnTo>
                        <a:pt x="76" y="248"/>
                      </a:lnTo>
                      <a:lnTo>
                        <a:pt x="71" y="253"/>
                      </a:lnTo>
                      <a:lnTo>
                        <a:pt x="71" y="253"/>
                      </a:lnTo>
                      <a:lnTo>
                        <a:pt x="71" y="258"/>
                      </a:lnTo>
                      <a:lnTo>
                        <a:pt x="66" y="263"/>
                      </a:lnTo>
                      <a:lnTo>
                        <a:pt x="66" y="263"/>
                      </a:lnTo>
                      <a:lnTo>
                        <a:pt x="66" y="268"/>
                      </a:lnTo>
                      <a:lnTo>
                        <a:pt x="61" y="268"/>
                      </a:lnTo>
                      <a:lnTo>
                        <a:pt x="71" y="273"/>
                      </a:lnTo>
                      <a:lnTo>
                        <a:pt x="61" y="283"/>
                      </a:lnTo>
                      <a:lnTo>
                        <a:pt x="56" y="288"/>
                      </a:lnTo>
                      <a:lnTo>
                        <a:pt x="61" y="288"/>
                      </a:lnTo>
                      <a:lnTo>
                        <a:pt x="61" y="288"/>
                      </a:lnTo>
                      <a:lnTo>
                        <a:pt x="61" y="288"/>
                      </a:lnTo>
                      <a:lnTo>
                        <a:pt x="56" y="293"/>
                      </a:lnTo>
                      <a:lnTo>
                        <a:pt x="56" y="299"/>
                      </a:lnTo>
                      <a:lnTo>
                        <a:pt x="61" y="304"/>
                      </a:lnTo>
                      <a:lnTo>
                        <a:pt x="61" y="304"/>
                      </a:lnTo>
                      <a:lnTo>
                        <a:pt x="66" y="299"/>
                      </a:lnTo>
                      <a:lnTo>
                        <a:pt x="71" y="293"/>
                      </a:lnTo>
                      <a:lnTo>
                        <a:pt x="76" y="288"/>
                      </a:lnTo>
                      <a:lnTo>
                        <a:pt x="81" y="283"/>
                      </a:lnTo>
                      <a:lnTo>
                        <a:pt x="86" y="273"/>
                      </a:lnTo>
                      <a:lnTo>
                        <a:pt x="91" y="273"/>
                      </a:lnTo>
                      <a:lnTo>
                        <a:pt x="96" y="273"/>
                      </a:lnTo>
                      <a:lnTo>
                        <a:pt x="101" y="273"/>
                      </a:lnTo>
                      <a:lnTo>
                        <a:pt x="101" y="273"/>
                      </a:lnTo>
                      <a:lnTo>
                        <a:pt x="96" y="283"/>
                      </a:lnTo>
                      <a:lnTo>
                        <a:pt x="91" y="288"/>
                      </a:lnTo>
                      <a:lnTo>
                        <a:pt x="86" y="293"/>
                      </a:lnTo>
                      <a:lnTo>
                        <a:pt x="91" y="293"/>
                      </a:lnTo>
                      <a:lnTo>
                        <a:pt x="96" y="299"/>
                      </a:lnTo>
                      <a:lnTo>
                        <a:pt x="96" y="299"/>
                      </a:lnTo>
                      <a:lnTo>
                        <a:pt x="101" y="309"/>
                      </a:lnTo>
                      <a:lnTo>
                        <a:pt x="91" y="314"/>
                      </a:lnTo>
                      <a:lnTo>
                        <a:pt x="86" y="319"/>
                      </a:lnTo>
                      <a:lnTo>
                        <a:pt x="86" y="324"/>
                      </a:lnTo>
                      <a:lnTo>
                        <a:pt x="86" y="334"/>
                      </a:lnTo>
                      <a:lnTo>
                        <a:pt x="91" y="334"/>
                      </a:lnTo>
                      <a:lnTo>
                        <a:pt x="96" y="334"/>
                      </a:lnTo>
                      <a:lnTo>
                        <a:pt x="101" y="329"/>
                      </a:lnTo>
                      <a:lnTo>
                        <a:pt x="101" y="329"/>
                      </a:lnTo>
                      <a:lnTo>
                        <a:pt x="101" y="329"/>
                      </a:lnTo>
                      <a:lnTo>
                        <a:pt x="106" y="319"/>
                      </a:lnTo>
                      <a:lnTo>
                        <a:pt x="106" y="319"/>
                      </a:lnTo>
                      <a:lnTo>
                        <a:pt x="111" y="324"/>
                      </a:lnTo>
                      <a:lnTo>
                        <a:pt x="116" y="319"/>
                      </a:lnTo>
                      <a:moveTo>
                        <a:pt x="157" y="20"/>
                      </a:moveTo>
                      <a:lnTo>
                        <a:pt x="157" y="20"/>
                      </a:lnTo>
                      <a:lnTo>
                        <a:pt x="157" y="20"/>
                      </a:lnTo>
                      <a:lnTo>
                        <a:pt x="152" y="20"/>
                      </a:lnTo>
                      <a:lnTo>
                        <a:pt x="147" y="15"/>
                      </a:lnTo>
                      <a:lnTo>
                        <a:pt x="142" y="15"/>
                      </a:lnTo>
                      <a:lnTo>
                        <a:pt x="137" y="20"/>
                      </a:lnTo>
                      <a:lnTo>
                        <a:pt x="132" y="20"/>
                      </a:lnTo>
                      <a:lnTo>
                        <a:pt x="132" y="25"/>
                      </a:lnTo>
                      <a:lnTo>
                        <a:pt x="127" y="30"/>
                      </a:lnTo>
                      <a:lnTo>
                        <a:pt x="127" y="30"/>
                      </a:lnTo>
                      <a:lnTo>
                        <a:pt x="127" y="25"/>
                      </a:lnTo>
                      <a:lnTo>
                        <a:pt x="127" y="25"/>
                      </a:lnTo>
                      <a:lnTo>
                        <a:pt x="121" y="25"/>
                      </a:lnTo>
                      <a:lnTo>
                        <a:pt x="116" y="25"/>
                      </a:lnTo>
                      <a:lnTo>
                        <a:pt x="111" y="25"/>
                      </a:lnTo>
                      <a:lnTo>
                        <a:pt x="111" y="30"/>
                      </a:lnTo>
                      <a:lnTo>
                        <a:pt x="116" y="35"/>
                      </a:lnTo>
                      <a:lnTo>
                        <a:pt x="116" y="40"/>
                      </a:lnTo>
                      <a:lnTo>
                        <a:pt x="111" y="45"/>
                      </a:lnTo>
                      <a:lnTo>
                        <a:pt x="111" y="45"/>
                      </a:lnTo>
                      <a:lnTo>
                        <a:pt x="111" y="50"/>
                      </a:lnTo>
                      <a:lnTo>
                        <a:pt x="116" y="50"/>
                      </a:lnTo>
                      <a:lnTo>
                        <a:pt x="132" y="56"/>
                      </a:lnTo>
                      <a:lnTo>
                        <a:pt x="137" y="56"/>
                      </a:lnTo>
                      <a:lnTo>
                        <a:pt x="137" y="61"/>
                      </a:lnTo>
                      <a:lnTo>
                        <a:pt x="137" y="61"/>
                      </a:lnTo>
                      <a:lnTo>
                        <a:pt x="142" y="66"/>
                      </a:lnTo>
                      <a:lnTo>
                        <a:pt x="142" y="71"/>
                      </a:lnTo>
                      <a:lnTo>
                        <a:pt x="142" y="71"/>
                      </a:lnTo>
                      <a:lnTo>
                        <a:pt x="147" y="66"/>
                      </a:lnTo>
                      <a:lnTo>
                        <a:pt x="147" y="66"/>
                      </a:lnTo>
                      <a:lnTo>
                        <a:pt x="152" y="66"/>
                      </a:lnTo>
                      <a:lnTo>
                        <a:pt x="162" y="61"/>
                      </a:lnTo>
                      <a:lnTo>
                        <a:pt x="162" y="66"/>
                      </a:lnTo>
                      <a:lnTo>
                        <a:pt x="162" y="66"/>
                      </a:lnTo>
                      <a:lnTo>
                        <a:pt x="162" y="71"/>
                      </a:lnTo>
                      <a:lnTo>
                        <a:pt x="162" y="71"/>
                      </a:lnTo>
                      <a:lnTo>
                        <a:pt x="162" y="76"/>
                      </a:lnTo>
                      <a:lnTo>
                        <a:pt x="147" y="76"/>
                      </a:lnTo>
                      <a:lnTo>
                        <a:pt x="142" y="76"/>
                      </a:lnTo>
                      <a:lnTo>
                        <a:pt x="142" y="76"/>
                      </a:lnTo>
                      <a:lnTo>
                        <a:pt x="142" y="81"/>
                      </a:lnTo>
                      <a:lnTo>
                        <a:pt x="137" y="81"/>
                      </a:lnTo>
                      <a:lnTo>
                        <a:pt x="137" y="81"/>
                      </a:lnTo>
                      <a:lnTo>
                        <a:pt x="137" y="91"/>
                      </a:lnTo>
                      <a:lnTo>
                        <a:pt x="132" y="91"/>
                      </a:lnTo>
                      <a:lnTo>
                        <a:pt x="132" y="91"/>
                      </a:lnTo>
                      <a:lnTo>
                        <a:pt x="132" y="91"/>
                      </a:lnTo>
                      <a:lnTo>
                        <a:pt x="127" y="91"/>
                      </a:lnTo>
                      <a:lnTo>
                        <a:pt x="127" y="96"/>
                      </a:lnTo>
                      <a:lnTo>
                        <a:pt x="127" y="101"/>
                      </a:lnTo>
                      <a:lnTo>
                        <a:pt x="132" y="101"/>
                      </a:lnTo>
                      <a:lnTo>
                        <a:pt x="137" y="101"/>
                      </a:lnTo>
                      <a:lnTo>
                        <a:pt x="142" y="101"/>
                      </a:lnTo>
                      <a:lnTo>
                        <a:pt x="152" y="96"/>
                      </a:lnTo>
                      <a:lnTo>
                        <a:pt x="157" y="96"/>
                      </a:lnTo>
                      <a:lnTo>
                        <a:pt x="157" y="96"/>
                      </a:lnTo>
                      <a:lnTo>
                        <a:pt x="152" y="101"/>
                      </a:lnTo>
                      <a:lnTo>
                        <a:pt x="147" y="106"/>
                      </a:lnTo>
                      <a:lnTo>
                        <a:pt x="137" y="106"/>
                      </a:lnTo>
                      <a:lnTo>
                        <a:pt x="132" y="111"/>
                      </a:lnTo>
                      <a:lnTo>
                        <a:pt x="127" y="111"/>
                      </a:lnTo>
                      <a:lnTo>
                        <a:pt x="121" y="111"/>
                      </a:lnTo>
                      <a:lnTo>
                        <a:pt x="116" y="111"/>
                      </a:lnTo>
                      <a:lnTo>
                        <a:pt x="116" y="111"/>
                      </a:lnTo>
                      <a:lnTo>
                        <a:pt x="121" y="111"/>
                      </a:lnTo>
                      <a:lnTo>
                        <a:pt x="121" y="111"/>
                      </a:lnTo>
                      <a:lnTo>
                        <a:pt x="121" y="111"/>
                      </a:lnTo>
                      <a:lnTo>
                        <a:pt x="121" y="116"/>
                      </a:lnTo>
                      <a:lnTo>
                        <a:pt x="116" y="116"/>
                      </a:lnTo>
                      <a:lnTo>
                        <a:pt x="116" y="111"/>
                      </a:lnTo>
                      <a:lnTo>
                        <a:pt x="111" y="111"/>
                      </a:lnTo>
                      <a:lnTo>
                        <a:pt x="111" y="106"/>
                      </a:lnTo>
                      <a:lnTo>
                        <a:pt x="106" y="106"/>
                      </a:lnTo>
                      <a:lnTo>
                        <a:pt x="101" y="106"/>
                      </a:lnTo>
                      <a:lnTo>
                        <a:pt x="101" y="106"/>
                      </a:lnTo>
                      <a:lnTo>
                        <a:pt x="96" y="111"/>
                      </a:lnTo>
                      <a:lnTo>
                        <a:pt x="96" y="116"/>
                      </a:lnTo>
                      <a:lnTo>
                        <a:pt x="101" y="121"/>
                      </a:lnTo>
                      <a:lnTo>
                        <a:pt x="101" y="126"/>
                      </a:lnTo>
                      <a:lnTo>
                        <a:pt x="106" y="126"/>
                      </a:lnTo>
                      <a:lnTo>
                        <a:pt x="111" y="131"/>
                      </a:lnTo>
                      <a:lnTo>
                        <a:pt x="111" y="131"/>
                      </a:lnTo>
                      <a:lnTo>
                        <a:pt x="116" y="131"/>
                      </a:lnTo>
                      <a:lnTo>
                        <a:pt x="116" y="126"/>
                      </a:lnTo>
                      <a:lnTo>
                        <a:pt x="116" y="126"/>
                      </a:lnTo>
                      <a:lnTo>
                        <a:pt x="116" y="126"/>
                      </a:lnTo>
                      <a:lnTo>
                        <a:pt x="132" y="126"/>
                      </a:lnTo>
                      <a:lnTo>
                        <a:pt x="137" y="126"/>
                      </a:lnTo>
                      <a:lnTo>
                        <a:pt x="142" y="121"/>
                      </a:lnTo>
                      <a:lnTo>
                        <a:pt x="142" y="121"/>
                      </a:lnTo>
                      <a:lnTo>
                        <a:pt x="142" y="121"/>
                      </a:lnTo>
                      <a:lnTo>
                        <a:pt x="147" y="126"/>
                      </a:lnTo>
                      <a:lnTo>
                        <a:pt x="147" y="126"/>
                      </a:lnTo>
                      <a:lnTo>
                        <a:pt x="152" y="121"/>
                      </a:lnTo>
                      <a:lnTo>
                        <a:pt x="152" y="121"/>
                      </a:lnTo>
                      <a:lnTo>
                        <a:pt x="167" y="116"/>
                      </a:lnTo>
                      <a:lnTo>
                        <a:pt x="172" y="116"/>
                      </a:lnTo>
                      <a:lnTo>
                        <a:pt x="172" y="111"/>
                      </a:lnTo>
                      <a:lnTo>
                        <a:pt x="177" y="111"/>
                      </a:lnTo>
                      <a:lnTo>
                        <a:pt x="177" y="111"/>
                      </a:lnTo>
                      <a:lnTo>
                        <a:pt x="177" y="106"/>
                      </a:lnTo>
                      <a:lnTo>
                        <a:pt x="182" y="106"/>
                      </a:lnTo>
                      <a:lnTo>
                        <a:pt x="182" y="106"/>
                      </a:lnTo>
                      <a:lnTo>
                        <a:pt x="187" y="111"/>
                      </a:lnTo>
                      <a:lnTo>
                        <a:pt x="182" y="111"/>
                      </a:lnTo>
                      <a:lnTo>
                        <a:pt x="182" y="116"/>
                      </a:lnTo>
                      <a:lnTo>
                        <a:pt x="182" y="116"/>
                      </a:lnTo>
                      <a:lnTo>
                        <a:pt x="177" y="116"/>
                      </a:lnTo>
                      <a:lnTo>
                        <a:pt x="182" y="121"/>
                      </a:lnTo>
                      <a:lnTo>
                        <a:pt x="192" y="121"/>
                      </a:lnTo>
                      <a:lnTo>
                        <a:pt x="208" y="111"/>
                      </a:lnTo>
                      <a:lnTo>
                        <a:pt x="213" y="106"/>
                      </a:lnTo>
                      <a:lnTo>
                        <a:pt x="213" y="106"/>
                      </a:lnTo>
                      <a:lnTo>
                        <a:pt x="208" y="101"/>
                      </a:lnTo>
                      <a:lnTo>
                        <a:pt x="203" y="101"/>
                      </a:lnTo>
                      <a:lnTo>
                        <a:pt x="197" y="106"/>
                      </a:lnTo>
                      <a:lnTo>
                        <a:pt x="197" y="106"/>
                      </a:lnTo>
                      <a:lnTo>
                        <a:pt x="197" y="106"/>
                      </a:lnTo>
                      <a:lnTo>
                        <a:pt x="203" y="101"/>
                      </a:lnTo>
                      <a:lnTo>
                        <a:pt x="208" y="96"/>
                      </a:lnTo>
                      <a:lnTo>
                        <a:pt x="208" y="91"/>
                      </a:lnTo>
                      <a:lnTo>
                        <a:pt x="208" y="91"/>
                      </a:lnTo>
                      <a:lnTo>
                        <a:pt x="208" y="91"/>
                      </a:lnTo>
                      <a:lnTo>
                        <a:pt x="208" y="91"/>
                      </a:lnTo>
                      <a:lnTo>
                        <a:pt x="208" y="96"/>
                      </a:lnTo>
                      <a:lnTo>
                        <a:pt x="208" y="96"/>
                      </a:lnTo>
                      <a:lnTo>
                        <a:pt x="213" y="101"/>
                      </a:lnTo>
                      <a:lnTo>
                        <a:pt x="218" y="101"/>
                      </a:lnTo>
                      <a:lnTo>
                        <a:pt x="218" y="96"/>
                      </a:lnTo>
                      <a:lnTo>
                        <a:pt x="218" y="91"/>
                      </a:lnTo>
                      <a:lnTo>
                        <a:pt x="218" y="91"/>
                      </a:lnTo>
                      <a:lnTo>
                        <a:pt x="213" y="86"/>
                      </a:lnTo>
                      <a:lnTo>
                        <a:pt x="218" y="86"/>
                      </a:lnTo>
                      <a:lnTo>
                        <a:pt x="218" y="86"/>
                      </a:lnTo>
                      <a:lnTo>
                        <a:pt x="223" y="91"/>
                      </a:lnTo>
                      <a:lnTo>
                        <a:pt x="223" y="81"/>
                      </a:lnTo>
                      <a:lnTo>
                        <a:pt x="218" y="81"/>
                      </a:lnTo>
                      <a:lnTo>
                        <a:pt x="218" y="81"/>
                      </a:lnTo>
                      <a:lnTo>
                        <a:pt x="218" y="81"/>
                      </a:lnTo>
                      <a:lnTo>
                        <a:pt x="218" y="76"/>
                      </a:lnTo>
                      <a:lnTo>
                        <a:pt x="213" y="76"/>
                      </a:lnTo>
                      <a:lnTo>
                        <a:pt x="213" y="71"/>
                      </a:lnTo>
                      <a:lnTo>
                        <a:pt x="213" y="71"/>
                      </a:lnTo>
                      <a:lnTo>
                        <a:pt x="208" y="71"/>
                      </a:lnTo>
                      <a:lnTo>
                        <a:pt x="208" y="71"/>
                      </a:lnTo>
                      <a:lnTo>
                        <a:pt x="203" y="71"/>
                      </a:lnTo>
                      <a:lnTo>
                        <a:pt x="203" y="66"/>
                      </a:lnTo>
                      <a:lnTo>
                        <a:pt x="203" y="61"/>
                      </a:lnTo>
                      <a:lnTo>
                        <a:pt x="197" y="61"/>
                      </a:lnTo>
                      <a:lnTo>
                        <a:pt x="197" y="61"/>
                      </a:lnTo>
                      <a:lnTo>
                        <a:pt x="197" y="61"/>
                      </a:lnTo>
                      <a:lnTo>
                        <a:pt x="192" y="61"/>
                      </a:lnTo>
                      <a:lnTo>
                        <a:pt x="192" y="61"/>
                      </a:lnTo>
                      <a:lnTo>
                        <a:pt x="192" y="61"/>
                      </a:lnTo>
                      <a:lnTo>
                        <a:pt x="187" y="56"/>
                      </a:lnTo>
                      <a:lnTo>
                        <a:pt x="172" y="56"/>
                      </a:lnTo>
                      <a:lnTo>
                        <a:pt x="172" y="56"/>
                      </a:lnTo>
                      <a:lnTo>
                        <a:pt x="172" y="56"/>
                      </a:lnTo>
                      <a:lnTo>
                        <a:pt x="172" y="50"/>
                      </a:lnTo>
                      <a:lnTo>
                        <a:pt x="172" y="50"/>
                      </a:lnTo>
                      <a:lnTo>
                        <a:pt x="167" y="35"/>
                      </a:lnTo>
                      <a:lnTo>
                        <a:pt x="162" y="25"/>
                      </a:lnTo>
                      <a:lnTo>
                        <a:pt x="157" y="25"/>
                      </a:lnTo>
                      <a:lnTo>
                        <a:pt x="157" y="25"/>
                      </a:lnTo>
                      <a:lnTo>
                        <a:pt x="157" y="20"/>
                      </a:lnTo>
                      <a:moveTo>
                        <a:pt x="213" y="152"/>
                      </a:moveTo>
                      <a:lnTo>
                        <a:pt x="213" y="152"/>
                      </a:lnTo>
                      <a:lnTo>
                        <a:pt x="218" y="157"/>
                      </a:lnTo>
                      <a:lnTo>
                        <a:pt x="218" y="162"/>
                      </a:lnTo>
                      <a:lnTo>
                        <a:pt x="218" y="152"/>
                      </a:lnTo>
                      <a:lnTo>
                        <a:pt x="223" y="147"/>
                      </a:lnTo>
                      <a:lnTo>
                        <a:pt x="223" y="142"/>
                      </a:lnTo>
                      <a:lnTo>
                        <a:pt x="223" y="137"/>
                      </a:lnTo>
                      <a:lnTo>
                        <a:pt x="223" y="142"/>
                      </a:lnTo>
                      <a:lnTo>
                        <a:pt x="223" y="142"/>
                      </a:lnTo>
                      <a:lnTo>
                        <a:pt x="223" y="142"/>
                      </a:lnTo>
                      <a:lnTo>
                        <a:pt x="218" y="137"/>
                      </a:lnTo>
                      <a:lnTo>
                        <a:pt x="218" y="142"/>
                      </a:lnTo>
                      <a:lnTo>
                        <a:pt x="213" y="147"/>
                      </a:lnTo>
                      <a:lnTo>
                        <a:pt x="213" y="152"/>
                      </a:lnTo>
                      <a:moveTo>
                        <a:pt x="253" y="314"/>
                      </a:moveTo>
                      <a:lnTo>
                        <a:pt x="253" y="314"/>
                      </a:lnTo>
                      <a:lnTo>
                        <a:pt x="248" y="319"/>
                      </a:lnTo>
                      <a:lnTo>
                        <a:pt x="243" y="324"/>
                      </a:lnTo>
                      <a:lnTo>
                        <a:pt x="243" y="334"/>
                      </a:lnTo>
                      <a:lnTo>
                        <a:pt x="243" y="344"/>
                      </a:lnTo>
                      <a:lnTo>
                        <a:pt x="248" y="349"/>
                      </a:lnTo>
                      <a:lnTo>
                        <a:pt x="253" y="354"/>
                      </a:lnTo>
                      <a:lnTo>
                        <a:pt x="248" y="354"/>
                      </a:lnTo>
                      <a:lnTo>
                        <a:pt x="248" y="354"/>
                      </a:lnTo>
                      <a:lnTo>
                        <a:pt x="248" y="359"/>
                      </a:lnTo>
                      <a:lnTo>
                        <a:pt x="248" y="359"/>
                      </a:lnTo>
                      <a:lnTo>
                        <a:pt x="248" y="359"/>
                      </a:lnTo>
                      <a:lnTo>
                        <a:pt x="248" y="364"/>
                      </a:lnTo>
                      <a:lnTo>
                        <a:pt x="248" y="369"/>
                      </a:lnTo>
                      <a:lnTo>
                        <a:pt x="248" y="374"/>
                      </a:lnTo>
                      <a:lnTo>
                        <a:pt x="248" y="374"/>
                      </a:lnTo>
                      <a:lnTo>
                        <a:pt x="258" y="380"/>
                      </a:lnTo>
                      <a:lnTo>
                        <a:pt x="263" y="385"/>
                      </a:lnTo>
                      <a:lnTo>
                        <a:pt x="268" y="390"/>
                      </a:lnTo>
                      <a:lnTo>
                        <a:pt x="278" y="390"/>
                      </a:lnTo>
                      <a:lnTo>
                        <a:pt x="289" y="390"/>
                      </a:lnTo>
                      <a:lnTo>
                        <a:pt x="294" y="390"/>
                      </a:lnTo>
                      <a:lnTo>
                        <a:pt x="294" y="385"/>
                      </a:lnTo>
                      <a:lnTo>
                        <a:pt x="294" y="380"/>
                      </a:lnTo>
                      <a:lnTo>
                        <a:pt x="294" y="374"/>
                      </a:lnTo>
                      <a:lnTo>
                        <a:pt x="294" y="374"/>
                      </a:lnTo>
                      <a:lnTo>
                        <a:pt x="299" y="369"/>
                      </a:lnTo>
                      <a:lnTo>
                        <a:pt x="289" y="364"/>
                      </a:lnTo>
                      <a:lnTo>
                        <a:pt x="289" y="364"/>
                      </a:lnTo>
                      <a:lnTo>
                        <a:pt x="289" y="359"/>
                      </a:lnTo>
                      <a:lnTo>
                        <a:pt x="289" y="359"/>
                      </a:lnTo>
                      <a:lnTo>
                        <a:pt x="294" y="359"/>
                      </a:lnTo>
                      <a:lnTo>
                        <a:pt x="294" y="359"/>
                      </a:lnTo>
                      <a:lnTo>
                        <a:pt x="294" y="354"/>
                      </a:lnTo>
                      <a:lnTo>
                        <a:pt x="289" y="344"/>
                      </a:lnTo>
                      <a:lnTo>
                        <a:pt x="289" y="339"/>
                      </a:lnTo>
                      <a:lnTo>
                        <a:pt x="289" y="324"/>
                      </a:lnTo>
                      <a:lnTo>
                        <a:pt x="284" y="319"/>
                      </a:lnTo>
                      <a:lnTo>
                        <a:pt x="284" y="314"/>
                      </a:lnTo>
                      <a:lnTo>
                        <a:pt x="278" y="309"/>
                      </a:lnTo>
                      <a:lnTo>
                        <a:pt x="268" y="304"/>
                      </a:lnTo>
                      <a:lnTo>
                        <a:pt x="268" y="304"/>
                      </a:lnTo>
                      <a:lnTo>
                        <a:pt x="263" y="304"/>
                      </a:lnTo>
                      <a:lnTo>
                        <a:pt x="263" y="304"/>
                      </a:lnTo>
                      <a:lnTo>
                        <a:pt x="263" y="309"/>
                      </a:lnTo>
                      <a:lnTo>
                        <a:pt x="263" y="309"/>
                      </a:lnTo>
                      <a:lnTo>
                        <a:pt x="258" y="309"/>
                      </a:lnTo>
                      <a:lnTo>
                        <a:pt x="253" y="314"/>
                      </a:lnTo>
                      <a:moveTo>
                        <a:pt x="238" y="101"/>
                      </a:moveTo>
                      <a:lnTo>
                        <a:pt x="238" y="101"/>
                      </a:lnTo>
                      <a:lnTo>
                        <a:pt x="243" y="96"/>
                      </a:lnTo>
                      <a:lnTo>
                        <a:pt x="243" y="91"/>
                      </a:lnTo>
                      <a:lnTo>
                        <a:pt x="243" y="96"/>
                      </a:lnTo>
                      <a:lnTo>
                        <a:pt x="243" y="96"/>
                      </a:lnTo>
                      <a:lnTo>
                        <a:pt x="238" y="96"/>
                      </a:lnTo>
                      <a:lnTo>
                        <a:pt x="233" y="96"/>
                      </a:lnTo>
                      <a:lnTo>
                        <a:pt x="233" y="101"/>
                      </a:lnTo>
                      <a:lnTo>
                        <a:pt x="233" y="101"/>
                      </a:lnTo>
                      <a:lnTo>
                        <a:pt x="233" y="101"/>
                      </a:lnTo>
                      <a:lnTo>
                        <a:pt x="238" y="101"/>
                      </a:lnTo>
                      <a:moveTo>
                        <a:pt x="314" y="293"/>
                      </a:moveTo>
                      <a:lnTo>
                        <a:pt x="314" y="293"/>
                      </a:lnTo>
                      <a:lnTo>
                        <a:pt x="314" y="293"/>
                      </a:lnTo>
                      <a:lnTo>
                        <a:pt x="314" y="283"/>
                      </a:lnTo>
                      <a:lnTo>
                        <a:pt x="314" y="278"/>
                      </a:lnTo>
                      <a:lnTo>
                        <a:pt x="309" y="273"/>
                      </a:lnTo>
                      <a:lnTo>
                        <a:pt x="309" y="268"/>
                      </a:lnTo>
                      <a:lnTo>
                        <a:pt x="309" y="268"/>
                      </a:lnTo>
                      <a:lnTo>
                        <a:pt x="304" y="268"/>
                      </a:lnTo>
                      <a:lnTo>
                        <a:pt x="304" y="268"/>
                      </a:lnTo>
                      <a:lnTo>
                        <a:pt x="304" y="258"/>
                      </a:lnTo>
                      <a:lnTo>
                        <a:pt x="304" y="258"/>
                      </a:lnTo>
                      <a:lnTo>
                        <a:pt x="304" y="258"/>
                      </a:lnTo>
                      <a:lnTo>
                        <a:pt x="299" y="258"/>
                      </a:lnTo>
                      <a:lnTo>
                        <a:pt x="294" y="253"/>
                      </a:lnTo>
                      <a:lnTo>
                        <a:pt x="289" y="248"/>
                      </a:lnTo>
                      <a:lnTo>
                        <a:pt x="284" y="248"/>
                      </a:lnTo>
                      <a:lnTo>
                        <a:pt x="284" y="253"/>
                      </a:lnTo>
                      <a:lnTo>
                        <a:pt x="284" y="258"/>
                      </a:lnTo>
                      <a:lnTo>
                        <a:pt x="289" y="263"/>
                      </a:lnTo>
                      <a:lnTo>
                        <a:pt x="289" y="263"/>
                      </a:lnTo>
                      <a:lnTo>
                        <a:pt x="294" y="268"/>
                      </a:lnTo>
                      <a:lnTo>
                        <a:pt x="294" y="273"/>
                      </a:lnTo>
                      <a:lnTo>
                        <a:pt x="294" y="283"/>
                      </a:lnTo>
                      <a:lnTo>
                        <a:pt x="294" y="288"/>
                      </a:lnTo>
                      <a:lnTo>
                        <a:pt x="309" y="299"/>
                      </a:lnTo>
                      <a:lnTo>
                        <a:pt x="309" y="304"/>
                      </a:lnTo>
                      <a:lnTo>
                        <a:pt x="309" y="309"/>
                      </a:lnTo>
                      <a:lnTo>
                        <a:pt x="314" y="309"/>
                      </a:lnTo>
                      <a:lnTo>
                        <a:pt x="314" y="304"/>
                      </a:lnTo>
                      <a:lnTo>
                        <a:pt x="314" y="304"/>
                      </a:lnTo>
                      <a:lnTo>
                        <a:pt x="314" y="299"/>
                      </a:lnTo>
                      <a:lnTo>
                        <a:pt x="309" y="299"/>
                      </a:lnTo>
                      <a:lnTo>
                        <a:pt x="314" y="293"/>
                      </a:lnTo>
                      <a:lnTo>
                        <a:pt x="314" y="293"/>
                      </a:lnTo>
                      <a:moveTo>
                        <a:pt x="56" y="30"/>
                      </a:moveTo>
                      <a:lnTo>
                        <a:pt x="56" y="30"/>
                      </a:lnTo>
                      <a:lnTo>
                        <a:pt x="51" y="30"/>
                      </a:lnTo>
                      <a:lnTo>
                        <a:pt x="51" y="30"/>
                      </a:lnTo>
                      <a:lnTo>
                        <a:pt x="51" y="35"/>
                      </a:lnTo>
                      <a:lnTo>
                        <a:pt x="51" y="35"/>
                      </a:lnTo>
                      <a:lnTo>
                        <a:pt x="56" y="35"/>
                      </a:lnTo>
                      <a:lnTo>
                        <a:pt x="56" y="30"/>
                      </a:lnTo>
                      <a:lnTo>
                        <a:pt x="56" y="30"/>
                      </a:lnTo>
                      <a:lnTo>
                        <a:pt x="61" y="35"/>
                      </a:lnTo>
                      <a:lnTo>
                        <a:pt x="66" y="35"/>
                      </a:lnTo>
                      <a:lnTo>
                        <a:pt x="71" y="25"/>
                      </a:lnTo>
                      <a:lnTo>
                        <a:pt x="81" y="20"/>
                      </a:lnTo>
                      <a:lnTo>
                        <a:pt x="81" y="20"/>
                      </a:lnTo>
                      <a:lnTo>
                        <a:pt x="81" y="20"/>
                      </a:lnTo>
                      <a:lnTo>
                        <a:pt x="86" y="15"/>
                      </a:lnTo>
                      <a:lnTo>
                        <a:pt x="86" y="15"/>
                      </a:lnTo>
                      <a:lnTo>
                        <a:pt x="86" y="15"/>
                      </a:lnTo>
                      <a:lnTo>
                        <a:pt x="91" y="5"/>
                      </a:lnTo>
                      <a:lnTo>
                        <a:pt x="91" y="5"/>
                      </a:lnTo>
                      <a:lnTo>
                        <a:pt x="96" y="0"/>
                      </a:lnTo>
                      <a:lnTo>
                        <a:pt x="91" y="0"/>
                      </a:lnTo>
                      <a:lnTo>
                        <a:pt x="86" y="0"/>
                      </a:lnTo>
                      <a:lnTo>
                        <a:pt x="86" y="0"/>
                      </a:lnTo>
                      <a:lnTo>
                        <a:pt x="81" y="5"/>
                      </a:lnTo>
                      <a:lnTo>
                        <a:pt x="76" y="5"/>
                      </a:lnTo>
                      <a:lnTo>
                        <a:pt x="71" y="10"/>
                      </a:lnTo>
                      <a:lnTo>
                        <a:pt x="66" y="15"/>
                      </a:lnTo>
                      <a:lnTo>
                        <a:pt x="61" y="25"/>
                      </a:lnTo>
                      <a:lnTo>
                        <a:pt x="56" y="30"/>
                      </a:lnTo>
                      <a:moveTo>
                        <a:pt x="228" y="121"/>
                      </a:moveTo>
                      <a:lnTo>
                        <a:pt x="228" y="121"/>
                      </a:lnTo>
                      <a:lnTo>
                        <a:pt x="228" y="121"/>
                      </a:lnTo>
                      <a:lnTo>
                        <a:pt x="228" y="121"/>
                      </a:lnTo>
                      <a:lnTo>
                        <a:pt x="223" y="121"/>
                      </a:lnTo>
                      <a:lnTo>
                        <a:pt x="223" y="121"/>
                      </a:lnTo>
                      <a:lnTo>
                        <a:pt x="218" y="126"/>
                      </a:lnTo>
                      <a:lnTo>
                        <a:pt x="218" y="131"/>
                      </a:lnTo>
                      <a:lnTo>
                        <a:pt x="223" y="137"/>
                      </a:lnTo>
                      <a:lnTo>
                        <a:pt x="228" y="131"/>
                      </a:lnTo>
                      <a:lnTo>
                        <a:pt x="223" y="126"/>
                      </a:lnTo>
                      <a:lnTo>
                        <a:pt x="228" y="126"/>
                      </a:lnTo>
                      <a:lnTo>
                        <a:pt x="228" y="121"/>
                      </a:lnTo>
                    </a:path>
                  </a:pathLst>
                </a:custGeom>
                <a:grpFill/>
                <a:ln w="3175" cap="rnd">
                  <a:noFill/>
                  <a:prstDash val="solid"/>
                  <a:miter lim="800000"/>
                  <a:headEnd/>
                  <a:tailEnd/>
                </a:ln>
              </p:spPr>
              <p:txBody>
                <a:bodyPr/>
                <a:lstStyle/>
                <a:p>
                  <a:endParaRPr lang="en-US"/>
                </a:p>
              </p:txBody>
            </p:sp>
            <p:sp>
              <p:nvSpPr>
                <p:cNvPr id="213" name="Freeform 199">
                  <a:extLst>
                    <a:ext uri="{FF2B5EF4-FFF2-40B4-BE49-F238E27FC236}">
                      <a16:creationId xmlns:a16="http://schemas.microsoft.com/office/drawing/2014/main" id="{7B51EEE3-D899-4D78-B34A-7D37DFC05180}"/>
                    </a:ext>
                  </a:extLst>
                </p:cNvPr>
                <p:cNvSpPr>
                  <a:spLocks noEditPoints="1"/>
                </p:cNvSpPr>
                <p:nvPr/>
              </p:nvSpPr>
              <p:spPr bwMode="auto">
                <a:xfrm>
                  <a:off x="5348289" y="15875"/>
                  <a:ext cx="328613" cy="619125"/>
                </a:xfrm>
                <a:custGeom>
                  <a:avLst/>
                  <a:gdLst>
                    <a:gd name="T0" fmla="*/ 66 w 207"/>
                    <a:gd name="T1" fmla="*/ 385 h 390"/>
                    <a:gd name="T2" fmla="*/ 202 w 207"/>
                    <a:gd name="T3" fmla="*/ 66 h 390"/>
                    <a:gd name="T4" fmla="*/ 187 w 207"/>
                    <a:gd name="T5" fmla="*/ 81 h 390"/>
                    <a:gd name="T6" fmla="*/ 207 w 207"/>
                    <a:gd name="T7" fmla="*/ 71 h 390"/>
                    <a:gd name="T8" fmla="*/ 192 w 207"/>
                    <a:gd name="T9" fmla="*/ 46 h 390"/>
                    <a:gd name="T10" fmla="*/ 202 w 207"/>
                    <a:gd name="T11" fmla="*/ 26 h 390"/>
                    <a:gd name="T12" fmla="*/ 207 w 207"/>
                    <a:gd name="T13" fmla="*/ 10 h 390"/>
                    <a:gd name="T14" fmla="*/ 192 w 207"/>
                    <a:gd name="T15" fmla="*/ 10 h 390"/>
                    <a:gd name="T16" fmla="*/ 187 w 207"/>
                    <a:gd name="T17" fmla="*/ 0 h 390"/>
                    <a:gd name="T18" fmla="*/ 182 w 207"/>
                    <a:gd name="T19" fmla="*/ 36 h 390"/>
                    <a:gd name="T20" fmla="*/ 76 w 207"/>
                    <a:gd name="T21" fmla="*/ 177 h 390"/>
                    <a:gd name="T22" fmla="*/ 91 w 207"/>
                    <a:gd name="T23" fmla="*/ 182 h 390"/>
                    <a:gd name="T24" fmla="*/ 91 w 207"/>
                    <a:gd name="T25" fmla="*/ 193 h 390"/>
                    <a:gd name="T26" fmla="*/ 111 w 207"/>
                    <a:gd name="T27" fmla="*/ 188 h 390"/>
                    <a:gd name="T28" fmla="*/ 111 w 207"/>
                    <a:gd name="T29" fmla="*/ 172 h 390"/>
                    <a:gd name="T30" fmla="*/ 121 w 207"/>
                    <a:gd name="T31" fmla="*/ 193 h 390"/>
                    <a:gd name="T32" fmla="*/ 126 w 207"/>
                    <a:gd name="T33" fmla="*/ 203 h 390"/>
                    <a:gd name="T34" fmla="*/ 116 w 207"/>
                    <a:gd name="T35" fmla="*/ 253 h 390"/>
                    <a:gd name="T36" fmla="*/ 116 w 207"/>
                    <a:gd name="T37" fmla="*/ 279 h 390"/>
                    <a:gd name="T38" fmla="*/ 126 w 207"/>
                    <a:gd name="T39" fmla="*/ 284 h 390"/>
                    <a:gd name="T40" fmla="*/ 131 w 207"/>
                    <a:gd name="T41" fmla="*/ 253 h 390"/>
                    <a:gd name="T42" fmla="*/ 142 w 207"/>
                    <a:gd name="T43" fmla="*/ 228 h 390"/>
                    <a:gd name="T44" fmla="*/ 136 w 207"/>
                    <a:gd name="T45" fmla="*/ 208 h 390"/>
                    <a:gd name="T46" fmla="*/ 147 w 207"/>
                    <a:gd name="T47" fmla="*/ 193 h 390"/>
                    <a:gd name="T48" fmla="*/ 142 w 207"/>
                    <a:gd name="T49" fmla="*/ 177 h 390"/>
                    <a:gd name="T50" fmla="*/ 142 w 207"/>
                    <a:gd name="T51" fmla="*/ 167 h 390"/>
                    <a:gd name="T52" fmla="*/ 152 w 207"/>
                    <a:gd name="T53" fmla="*/ 167 h 390"/>
                    <a:gd name="T54" fmla="*/ 157 w 207"/>
                    <a:gd name="T55" fmla="*/ 142 h 390"/>
                    <a:gd name="T56" fmla="*/ 152 w 207"/>
                    <a:gd name="T57" fmla="*/ 137 h 390"/>
                    <a:gd name="T58" fmla="*/ 157 w 207"/>
                    <a:gd name="T59" fmla="*/ 122 h 390"/>
                    <a:gd name="T60" fmla="*/ 147 w 207"/>
                    <a:gd name="T61" fmla="*/ 127 h 390"/>
                    <a:gd name="T62" fmla="*/ 142 w 207"/>
                    <a:gd name="T63" fmla="*/ 122 h 390"/>
                    <a:gd name="T64" fmla="*/ 142 w 207"/>
                    <a:gd name="T65" fmla="*/ 101 h 390"/>
                    <a:gd name="T66" fmla="*/ 136 w 207"/>
                    <a:gd name="T67" fmla="*/ 117 h 390"/>
                    <a:gd name="T68" fmla="*/ 126 w 207"/>
                    <a:gd name="T69" fmla="*/ 112 h 390"/>
                    <a:gd name="T70" fmla="*/ 121 w 207"/>
                    <a:gd name="T71" fmla="*/ 91 h 390"/>
                    <a:gd name="T72" fmla="*/ 126 w 207"/>
                    <a:gd name="T73" fmla="*/ 71 h 390"/>
                    <a:gd name="T74" fmla="*/ 126 w 207"/>
                    <a:gd name="T75" fmla="*/ 71 h 390"/>
                    <a:gd name="T76" fmla="*/ 111 w 207"/>
                    <a:gd name="T77" fmla="*/ 76 h 390"/>
                    <a:gd name="T78" fmla="*/ 111 w 207"/>
                    <a:gd name="T79" fmla="*/ 96 h 390"/>
                    <a:gd name="T80" fmla="*/ 86 w 207"/>
                    <a:gd name="T81" fmla="*/ 91 h 390"/>
                    <a:gd name="T82" fmla="*/ 86 w 207"/>
                    <a:gd name="T83" fmla="*/ 101 h 390"/>
                    <a:gd name="T84" fmla="*/ 106 w 207"/>
                    <a:gd name="T85" fmla="*/ 101 h 390"/>
                    <a:gd name="T86" fmla="*/ 111 w 207"/>
                    <a:gd name="T87" fmla="*/ 132 h 390"/>
                    <a:gd name="T88" fmla="*/ 121 w 207"/>
                    <a:gd name="T89" fmla="*/ 147 h 390"/>
                    <a:gd name="T90" fmla="*/ 101 w 207"/>
                    <a:gd name="T91" fmla="*/ 152 h 390"/>
                    <a:gd name="T92" fmla="*/ 91 w 207"/>
                    <a:gd name="T93" fmla="*/ 152 h 390"/>
                    <a:gd name="T94" fmla="*/ 76 w 207"/>
                    <a:gd name="T95" fmla="*/ 152 h 390"/>
                    <a:gd name="T96" fmla="*/ 157 w 207"/>
                    <a:gd name="T97" fmla="*/ 101 h 390"/>
                    <a:gd name="T98" fmla="*/ 167 w 207"/>
                    <a:gd name="T99" fmla="*/ 91 h 390"/>
                    <a:gd name="T100" fmla="*/ 162 w 207"/>
                    <a:gd name="T101" fmla="*/ 71 h 390"/>
                    <a:gd name="T102" fmla="*/ 167 w 207"/>
                    <a:gd name="T103" fmla="*/ 56 h 390"/>
                    <a:gd name="T104" fmla="*/ 172 w 207"/>
                    <a:gd name="T105" fmla="*/ 36 h 390"/>
                    <a:gd name="T106" fmla="*/ 152 w 207"/>
                    <a:gd name="T107" fmla="*/ 41 h 390"/>
                    <a:gd name="T108" fmla="*/ 152 w 207"/>
                    <a:gd name="T109" fmla="*/ 61 h 390"/>
                    <a:gd name="T110" fmla="*/ 177 w 207"/>
                    <a:gd name="T111" fmla="*/ 137 h 390"/>
                    <a:gd name="T112" fmla="*/ 172 w 207"/>
                    <a:gd name="T113" fmla="*/ 147 h 390"/>
                    <a:gd name="T114" fmla="*/ 157 w 207"/>
                    <a:gd name="T115" fmla="*/ 193 h 390"/>
                    <a:gd name="T116" fmla="*/ 157 w 207"/>
                    <a:gd name="T117" fmla="*/ 218 h 390"/>
                    <a:gd name="T118" fmla="*/ 5 w 207"/>
                    <a:gd name="T119" fmla="*/ 198 h 390"/>
                    <a:gd name="T120" fmla="*/ 121 w 207"/>
                    <a:gd name="T121" fmla="*/ 218 h 390"/>
                    <a:gd name="T122" fmla="*/ 116 w 207"/>
                    <a:gd name="T123" fmla="*/ 223 h 390"/>
                    <a:gd name="T124" fmla="*/ 116 w 207"/>
                    <a:gd name="T125" fmla="*/ 23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 h="390">
                      <a:moveTo>
                        <a:pt x="71" y="380"/>
                      </a:moveTo>
                      <a:lnTo>
                        <a:pt x="71" y="380"/>
                      </a:lnTo>
                      <a:lnTo>
                        <a:pt x="76" y="375"/>
                      </a:lnTo>
                      <a:lnTo>
                        <a:pt x="76" y="375"/>
                      </a:lnTo>
                      <a:lnTo>
                        <a:pt x="76" y="375"/>
                      </a:lnTo>
                      <a:lnTo>
                        <a:pt x="76" y="375"/>
                      </a:lnTo>
                      <a:lnTo>
                        <a:pt x="76" y="375"/>
                      </a:lnTo>
                      <a:lnTo>
                        <a:pt x="76" y="375"/>
                      </a:lnTo>
                      <a:lnTo>
                        <a:pt x="71" y="375"/>
                      </a:lnTo>
                      <a:lnTo>
                        <a:pt x="66" y="380"/>
                      </a:lnTo>
                      <a:lnTo>
                        <a:pt x="66" y="385"/>
                      </a:lnTo>
                      <a:lnTo>
                        <a:pt x="66" y="390"/>
                      </a:lnTo>
                      <a:lnTo>
                        <a:pt x="71" y="385"/>
                      </a:lnTo>
                      <a:lnTo>
                        <a:pt x="71" y="385"/>
                      </a:lnTo>
                      <a:lnTo>
                        <a:pt x="76" y="385"/>
                      </a:lnTo>
                      <a:lnTo>
                        <a:pt x="76" y="380"/>
                      </a:lnTo>
                      <a:lnTo>
                        <a:pt x="71" y="380"/>
                      </a:lnTo>
                      <a:lnTo>
                        <a:pt x="71" y="380"/>
                      </a:lnTo>
                      <a:lnTo>
                        <a:pt x="71" y="380"/>
                      </a:lnTo>
                      <a:moveTo>
                        <a:pt x="202" y="66"/>
                      </a:moveTo>
                      <a:lnTo>
                        <a:pt x="202" y="66"/>
                      </a:lnTo>
                      <a:lnTo>
                        <a:pt x="202" y="66"/>
                      </a:lnTo>
                      <a:lnTo>
                        <a:pt x="202" y="66"/>
                      </a:lnTo>
                      <a:lnTo>
                        <a:pt x="202" y="66"/>
                      </a:lnTo>
                      <a:lnTo>
                        <a:pt x="197" y="66"/>
                      </a:lnTo>
                      <a:lnTo>
                        <a:pt x="197" y="66"/>
                      </a:lnTo>
                      <a:lnTo>
                        <a:pt x="197" y="66"/>
                      </a:lnTo>
                      <a:lnTo>
                        <a:pt x="197" y="61"/>
                      </a:lnTo>
                      <a:lnTo>
                        <a:pt x="197" y="61"/>
                      </a:lnTo>
                      <a:lnTo>
                        <a:pt x="182" y="61"/>
                      </a:lnTo>
                      <a:lnTo>
                        <a:pt x="182" y="66"/>
                      </a:lnTo>
                      <a:lnTo>
                        <a:pt x="187" y="76"/>
                      </a:lnTo>
                      <a:lnTo>
                        <a:pt x="187" y="81"/>
                      </a:lnTo>
                      <a:lnTo>
                        <a:pt x="192" y="81"/>
                      </a:lnTo>
                      <a:lnTo>
                        <a:pt x="192" y="81"/>
                      </a:lnTo>
                      <a:lnTo>
                        <a:pt x="192" y="76"/>
                      </a:lnTo>
                      <a:lnTo>
                        <a:pt x="192" y="76"/>
                      </a:lnTo>
                      <a:lnTo>
                        <a:pt x="192" y="76"/>
                      </a:lnTo>
                      <a:lnTo>
                        <a:pt x="192" y="76"/>
                      </a:lnTo>
                      <a:lnTo>
                        <a:pt x="197" y="76"/>
                      </a:lnTo>
                      <a:lnTo>
                        <a:pt x="197" y="76"/>
                      </a:lnTo>
                      <a:lnTo>
                        <a:pt x="202" y="76"/>
                      </a:lnTo>
                      <a:lnTo>
                        <a:pt x="207" y="76"/>
                      </a:lnTo>
                      <a:lnTo>
                        <a:pt x="207" y="71"/>
                      </a:lnTo>
                      <a:lnTo>
                        <a:pt x="207" y="66"/>
                      </a:lnTo>
                      <a:lnTo>
                        <a:pt x="207" y="66"/>
                      </a:lnTo>
                      <a:lnTo>
                        <a:pt x="202" y="66"/>
                      </a:lnTo>
                      <a:moveTo>
                        <a:pt x="177" y="46"/>
                      </a:moveTo>
                      <a:lnTo>
                        <a:pt x="177" y="46"/>
                      </a:lnTo>
                      <a:lnTo>
                        <a:pt x="177" y="46"/>
                      </a:lnTo>
                      <a:lnTo>
                        <a:pt x="182" y="46"/>
                      </a:lnTo>
                      <a:lnTo>
                        <a:pt x="187" y="46"/>
                      </a:lnTo>
                      <a:lnTo>
                        <a:pt x="187" y="46"/>
                      </a:lnTo>
                      <a:lnTo>
                        <a:pt x="192" y="46"/>
                      </a:lnTo>
                      <a:lnTo>
                        <a:pt x="192" y="46"/>
                      </a:lnTo>
                      <a:lnTo>
                        <a:pt x="192" y="46"/>
                      </a:lnTo>
                      <a:lnTo>
                        <a:pt x="192" y="51"/>
                      </a:lnTo>
                      <a:lnTo>
                        <a:pt x="197" y="46"/>
                      </a:lnTo>
                      <a:lnTo>
                        <a:pt x="197" y="46"/>
                      </a:lnTo>
                      <a:lnTo>
                        <a:pt x="197" y="41"/>
                      </a:lnTo>
                      <a:lnTo>
                        <a:pt x="197" y="41"/>
                      </a:lnTo>
                      <a:lnTo>
                        <a:pt x="192" y="36"/>
                      </a:lnTo>
                      <a:lnTo>
                        <a:pt x="197" y="36"/>
                      </a:lnTo>
                      <a:lnTo>
                        <a:pt x="202" y="31"/>
                      </a:lnTo>
                      <a:lnTo>
                        <a:pt x="202" y="26"/>
                      </a:lnTo>
                      <a:lnTo>
                        <a:pt x="202" y="26"/>
                      </a:lnTo>
                      <a:lnTo>
                        <a:pt x="197" y="26"/>
                      </a:lnTo>
                      <a:lnTo>
                        <a:pt x="197" y="26"/>
                      </a:lnTo>
                      <a:lnTo>
                        <a:pt x="202" y="26"/>
                      </a:lnTo>
                      <a:lnTo>
                        <a:pt x="202" y="20"/>
                      </a:lnTo>
                      <a:lnTo>
                        <a:pt x="202" y="20"/>
                      </a:lnTo>
                      <a:lnTo>
                        <a:pt x="202" y="15"/>
                      </a:lnTo>
                      <a:lnTo>
                        <a:pt x="207" y="15"/>
                      </a:lnTo>
                      <a:lnTo>
                        <a:pt x="207" y="10"/>
                      </a:lnTo>
                      <a:lnTo>
                        <a:pt x="207" y="10"/>
                      </a:lnTo>
                      <a:lnTo>
                        <a:pt x="202" y="10"/>
                      </a:lnTo>
                      <a:lnTo>
                        <a:pt x="207" y="10"/>
                      </a:lnTo>
                      <a:lnTo>
                        <a:pt x="207" y="10"/>
                      </a:lnTo>
                      <a:lnTo>
                        <a:pt x="207" y="5"/>
                      </a:lnTo>
                      <a:lnTo>
                        <a:pt x="207" y="0"/>
                      </a:lnTo>
                      <a:lnTo>
                        <a:pt x="202" y="0"/>
                      </a:lnTo>
                      <a:lnTo>
                        <a:pt x="202" y="0"/>
                      </a:lnTo>
                      <a:lnTo>
                        <a:pt x="202" y="0"/>
                      </a:lnTo>
                      <a:lnTo>
                        <a:pt x="197" y="0"/>
                      </a:lnTo>
                      <a:lnTo>
                        <a:pt x="197" y="0"/>
                      </a:lnTo>
                      <a:lnTo>
                        <a:pt x="197" y="0"/>
                      </a:lnTo>
                      <a:lnTo>
                        <a:pt x="192" y="10"/>
                      </a:lnTo>
                      <a:lnTo>
                        <a:pt x="192" y="10"/>
                      </a:lnTo>
                      <a:lnTo>
                        <a:pt x="192" y="15"/>
                      </a:lnTo>
                      <a:lnTo>
                        <a:pt x="187" y="15"/>
                      </a:lnTo>
                      <a:lnTo>
                        <a:pt x="187" y="15"/>
                      </a:lnTo>
                      <a:lnTo>
                        <a:pt x="192" y="10"/>
                      </a:lnTo>
                      <a:lnTo>
                        <a:pt x="192" y="10"/>
                      </a:lnTo>
                      <a:lnTo>
                        <a:pt x="192" y="10"/>
                      </a:lnTo>
                      <a:lnTo>
                        <a:pt x="192" y="5"/>
                      </a:lnTo>
                      <a:lnTo>
                        <a:pt x="192" y="0"/>
                      </a:lnTo>
                      <a:lnTo>
                        <a:pt x="192" y="0"/>
                      </a:lnTo>
                      <a:lnTo>
                        <a:pt x="192" y="0"/>
                      </a:lnTo>
                      <a:lnTo>
                        <a:pt x="187" y="0"/>
                      </a:lnTo>
                      <a:lnTo>
                        <a:pt x="187" y="5"/>
                      </a:lnTo>
                      <a:lnTo>
                        <a:pt x="187" y="5"/>
                      </a:lnTo>
                      <a:lnTo>
                        <a:pt x="182" y="10"/>
                      </a:lnTo>
                      <a:lnTo>
                        <a:pt x="182" y="10"/>
                      </a:lnTo>
                      <a:lnTo>
                        <a:pt x="182" y="15"/>
                      </a:lnTo>
                      <a:lnTo>
                        <a:pt x="182" y="15"/>
                      </a:lnTo>
                      <a:lnTo>
                        <a:pt x="182" y="20"/>
                      </a:lnTo>
                      <a:lnTo>
                        <a:pt x="182" y="26"/>
                      </a:lnTo>
                      <a:lnTo>
                        <a:pt x="177" y="26"/>
                      </a:lnTo>
                      <a:lnTo>
                        <a:pt x="182" y="31"/>
                      </a:lnTo>
                      <a:lnTo>
                        <a:pt x="182" y="36"/>
                      </a:lnTo>
                      <a:lnTo>
                        <a:pt x="177" y="36"/>
                      </a:lnTo>
                      <a:lnTo>
                        <a:pt x="177" y="36"/>
                      </a:lnTo>
                      <a:lnTo>
                        <a:pt x="177" y="36"/>
                      </a:lnTo>
                      <a:lnTo>
                        <a:pt x="177" y="41"/>
                      </a:lnTo>
                      <a:lnTo>
                        <a:pt x="177" y="41"/>
                      </a:lnTo>
                      <a:lnTo>
                        <a:pt x="177" y="46"/>
                      </a:lnTo>
                      <a:moveTo>
                        <a:pt x="71" y="172"/>
                      </a:moveTo>
                      <a:lnTo>
                        <a:pt x="71" y="172"/>
                      </a:lnTo>
                      <a:lnTo>
                        <a:pt x="71" y="177"/>
                      </a:lnTo>
                      <a:lnTo>
                        <a:pt x="71" y="177"/>
                      </a:lnTo>
                      <a:lnTo>
                        <a:pt x="76" y="177"/>
                      </a:lnTo>
                      <a:lnTo>
                        <a:pt x="76" y="177"/>
                      </a:lnTo>
                      <a:lnTo>
                        <a:pt x="76" y="182"/>
                      </a:lnTo>
                      <a:lnTo>
                        <a:pt x="76" y="182"/>
                      </a:lnTo>
                      <a:lnTo>
                        <a:pt x="76" y="182"/>
                      </a:lnTo>
                      <a:lnTo>
                        <a:pt x="81" y="182"/>
                      </a:lnTo>
                      <a:lnTo>
                        <a:pt x="86" y="177"/>
                      </a:lnTo>
                      <a:lnTo>
                        <a:pt x="86" y="177"/>
                      </a:lnTo>
                      <a:lnTo>
                        <a:pt x="86" y="182"/>
                      </a:lnTo>
                      <a:lnTo>
                        <a:pt x="86" y="182"/>
                      </a:lnTo>
                      <a:lnTo>
                        <a:pt x="91" y="182"/>
                      </a:lnTo>
                      <a:lnTo>
                        <a:pt x="91" y="182"/>
                      </a:lnTo>
                      <a:lnTo>
                        <a:pt x="91" y="177"/>
                      </a:lnTo>
                      <a:lnTo>
                        <a:pt x="91" y="172"/>
                      </a:lnTo>
                      <a:lnTo>
                        <a:pt x="96" y="182"/>
                      </a:lnTo>
                      <a:lnTo>
                        <a:pt x="101" y="182"/>
                      </a:lnTo>
                      <a:lnTo>
                        <a:pt x="96" y="182"/>
                      </a:lnTo>
                      <a:lnTo>
                        <a:pt x="91" y="182"/>
                      </a:lnTo>
                      <a:lnTo>
                        <a:pt x="91" y="188"/>
                      </a:lnTo>
                      <a:lnTo>
                        <a:pt x="91" y="188"/>
                      </a:lnTo>
                      <a:lnTo>
                        <a:pt x="91" y="188"/>
                      </a:lnTo>
                      <a:lnTo>
                        <a:pt x="91" y="193"/>
                      </a:lnTo>
                      <a:lnTo>
                        <a:pt x="91" y="193"/>
                      </a:lnTo>
                      <a:lnTo>
                        <a:pt x="96" y="193"/>
                      </a:lnTo>
                      <a:lnTo>
                        <a:pt x="96" y="198"/>
                      </a:lnTo>
                      <a:lnTo>
                        <a:pt x="101" y="198"/>
                      </a:lnTo>
                      <a:lnTo>
                        <a:pt x="101" y="198"/>
                      </a:lnTo>
                      <a:lnTo>
                        <a:pt x="101" y="198"/>
                      </a:lnTo>
                      <a:lnTo>
                        <a:pt x="101" y="193"/>
                      </a:lnTo>
                      <a:lnTo>
                        <a:pt x="106" y="193"/>
                      </a:lnTo>
                      <a:lnTo>
                        <a:pt x="106" y="188"/>
                      </a:lnTo>
                      <a:lnTo>
                        <a:pt x="106" y="193"/>
                      </a:lnTo>
                      <a:lnTo>
                        <a:pt x="106" y="193"/>
                      </a:lnTo>
                      <a:lnTo>
                        <a:pt x="111" y="188"/>
                      </a:lnTo>
                      <a:lnTo>
                        <a:pt x="111" y="182"/>
                      </a:lnTo>
                      <a:lnTo>
                        <a:pt x="111" y="182"/>
                      </a:lnTo>
                      <a:lnTo>
                        <a:pt x="111" y="182"/>
                      </a:lnTo>
                      <a:lnTo>
                        <a:pt x="116" y="188"/>
                      </a:lnTo>
                      <a:lnTo>
                        <a:pt x="116" y="182"/>
                      </a:lnTo>
                      <a:lnTo>
                        <a:pt x="116" y="177"/>
                      </a:lnTo>
                      <a:lnTo>
                        <a:pt x="111" y="177"/>
                      </a:lnTo>
                      <a:lnTo>
                        <a:pt x="111" y="172"/>
                      </a:lnTo>
                      <a:lnTo>
                        <a:pt x="106" y="172"/>
                      </a:lnTo>
                      <a:lnTo>
                        <a:pt x="106" y="167"/>
                      </a:lnTo>
                      <a:lnTo>
                        <a:pt x="111" y="172"/>
                      </a:lnTo>
                      <a:lnTo>
                        <a:pt x="116" y="172"/>
                      </a:lnTo>
                      <a:lnTo>
                        <a:pt x="116" y="177"/>
                      </a:lnTo>
                      <a:lnTo>
                        <a:pt x="121" y="188"/>
                      </a:lnTo>
                      <a:lnTo>
                        <a:pt x="126" y="177"/>
                      </a:lnTo>
                      <a:lnTo>
                        <a:pt x="126" y="172"/>
                      </a:lnTo>
                      <a:lnTo>
                        <a:pt x="131" y="172"/>
                      </a:lnTo>
                      <a:lnTo>
                        <a:pt x="131" y="177"/>
                      </a:lnTo>
                      <a:lnTo>
                        <a:pt x="126" y="177"/>
                      </a:lnTo>
                      <a:lnTo>
                        <a:pt x="126" y="177"/>
                      </a:lnTo>
                      <a:lnTo>
                        <a:pt x="126" y="182"/>
                      </a:lnTo>
                      <a:lnTo>
                        <a:pt x="121" y="193"/>
                      </a:lnTo>
                      <a:lnTo>
                        <a:pt x="121" y="193"/>
                      </a:lnTo>
                      <a:lnTo>
                        <a:pt x="121" y="193"/>
                      </a:lnTo>
                      <a:lnTo>
                        <a:pt x="126" y="193"/>
                      </a:lnTo>
                      <a:lnTo>
                        <a:pt x="126" y="193"/>
                      </a:lnTo>
                      <a:lnTo>
                        <a:pt x="126" y="193"/>
                      </a:lnTo>
                      <a:lnTo>
                        <a:pt x="126" y="193"/>
                      </a:lnTo>
                      <a:lnTo>
                        <a:pt x="126" y="198"/>
                      </a:lnTo>
                      <a:lnTo>
                        <a:pt x="126" y="198"/>
                      </a:lnTo>
                      <a:lnTo>
                        <a:pt x="126" y="203"/>
                      </a:lnTo>
                      <a:lnTo>
                        <a:pt x="126" y="203"/>
                      </a:lnTo>
                      <a:lnTo>
                        <a:pt x="126" y="203"/>
                      </a:lnTo>
                      <a:lnTo>
                        <a:pt x="126" y="203"/>
                      </a:lnTo>
                      <a:lnTo>
                        <a:pt x="126" y="203"/>
                      </a:lnTo>
                      <a:lnTo>
                        <a:pt x="131" y="213"/>
                      </a:lnTo>
                      <a:lnTo>
                        <a:pt x="126" y="218"/>
                      </a:lnTo>
                      <a:lnTo>
                        <a:pt x="126" y="223"/>
                      </a:lnTo>
                      <a:lnTo>
                        <a:pt x="121" y="238"/>
                      </a:lnTo>
                      <a:lnTo>
                        <a:pt x="121" y="243"/>
                      </a:lnTo>
                      <a:lnTo>
                        <a:pt x="116" y="248"/>
                      </a:lnTo>
                      <a:lnTo>
                        <a:pt x="121" y="253"/>
                      </a:lnTo>
                      <a:lnTo>
                        <a:pt x="116" y="253"/>
                      </a:lnTo>
                      <a:lnTo>
                        <a:pt x="116" y="253"/>
                      </a:lnTo>
                      <a:lnTo>
                        <a:pt x="116" y="253"/>
                      </a:lnTo>
                      <a:lnTo>
                        <a:pt x="121" y="258"/>
                      </a:lnTo>
                      <a:lnTo>
                        <a:pt x="121" y="258"/>
                      </a:lnTo>
                      <a:lnTo>
                        <a:pt x="116" y="258"/>
                      </a:lnTo>
                      <a:lnTo>
                        <a:pt x="116" y="258"/>
                      </a:lnTo>
                      <a:lnTo>
                        <a:pt x="116" y="263"/>
                      </a:lnTo>
                      <a:lnTo>
                        <a:pt x="111" y="263"/>
                      </a:lnTo>
                      <a:lnTo>
                        <a:pt x="111" y="269"/>
                      </a:lnTo>
                      <a:lnTo>
                        <a:pt x="111" y="274"/>
                      </a:lnTo>
                      <a:lnTo>
                        <a:pt x="111" y="279"/>
                      </a:lnTo>
                      <a:lnTo>
                        <a:pt x="116" y="279"/>
                      </a:lnTo>
                      <a:lnTo>
                        <a:pt x="121" y="279"/>
                      </a:lnTo>
                      <a:lnTo>
                        <a:pt x="121" y="279"/>
                      </a:lnTo>
                      <a:lnTo>
                        <a:pt x="121" y="279"/>
                      </a:lnTo>
                      <a:lnTo>
                        <a:pt x="121" y="284"/>
                      </a:lnTo>
                      <a:lnTo>
                        <a:pt x="121" y="284"/>
                      </a:lnTo>
                      <a:lnTo>
                        <a:pt x="121" y="284"/>
                      </a:lnTo>
                      <a:lnTo>
                        <a:pt x="121" y="284"/>
                      </a:lnTo>
                      <a:lnTo>
                        <a:pt x="126" y="289"/>
                      </a:lnTo>
                      <a:lnTo>
                        <a:pt x="126" y="289"/>
                      </a:lnTo>
                      <a:lnTo>
                        <a:pt x="126" y="289"/>
                      </a:lnTo>
                      <a:lnTo>
                        <a:pt x="126" y="284"/>
                      </a:lnTo>
                      <a:lnTo>
                        <a:pt x="126" y="284"/>
                      </a:lnTo>
                      <a:lnTo>
                        <a:pt x="126" y="279"/>
                      </a:lnTo>
                      <a:lnTo>
                        <a:pt x="126" y="279"/>
                      </a:lnTo>
                      <a:lnTo>
                        <a:pt x="126" y="274"/>
                      </a:lnTo>
                      <a:lnTo>
                        <a:pt x="126" y="269"/>
                      </a:lnTo>
                      <a:lnTo>
                        <a:pt x="126" y="269"/>
                      </a:lnTo>
                      <a:lnTo>
                        <a:pt x="126" y="269"/>
                      </a:lnTo>
                      <a:lnTo>
                        <a:pt x="126" y="269"/>
                      </a:lnTo>
                      <a:lnTo>
                        <a:pt x="131" y="263"/>
                      </a:lnTo>
                      <a:lnTo>
                        <a:pt x="131" y="258"/>
                      </a:lnTo>
                      <a:lnTo>
                        <a:pt x="131" y="253"/>
                      </a:lnTo>
                      <a:lnTo>
                        <a:pt x="131" y="248"/>
                      </a:lnTo>
                      <a:lnTo>
                        <a:pt x="136" y="248"/>
                      </a:lnTo>
                      <a:lnTo>
                        <a:pt x="136" y="248"/>
                      </a:lnTo>
                      <a:lnTo>
                        <a:pt x="136" y="248"/>
                      </a:lnTo>
                      <a:lnTo>
                        <a:pt x="136" y="238"/>
                      </a:lnTo>
                      <a:lnTo>
                        <a:pt x="136" y="233"/>
                      </a:lnTo>
                      <a:lnTo>
                        <a:pt x="136" y="233"/>
                      </a:lnTo>
                      <a:lnTo>
                        <a:pt x="142" y="233"/>
                      </a:lnTo>
                      <a:lnTo>
                        <a:pt x="142" y="233"/>
                      </a:lnTo>
                      <a:lnTo>
                        <a:pt x="142" y="228"/>
                      </a:lnTo>
                      <a:lnTo>
                        <a:pt x="142" y="228"/>
                      </a:lnTo>
                      <a:lnTo>
                        <a:pt x="142" y="228"/>
                      </a:lnTo>
                      <a:lnTo>
                        <a:pt x="136" y="223"/>
                      </a:lnTo>
                      <a:lnTo>
                        <a:pt x="142" y="218"/>
                      </a:lnTo>
                      <a:lnTo>
                        <a:pt x="136" y="218"/>
                      </a:lnTo>
                      <a:lnTo>
                        <a:pt x="136" y="218"/>
                      </a:lnTo>
                      <a:lnTo>
                        <a:pt x="136" y="213"/>
                      </a:lnTo>
                      <a:lnTo>
                        <a:pt x="136" y="213"/>
                      </a:lnTo>
                      <a:lnTo>
                        <a:pt x="142" y="213"/>
                      </a:lnTo>
                      <a:lnTo>
                        <a:pt x="142" y="213"/>
                      </a:lnTo>
                      <a:lnTo>
                        <a:pt x="142" y="213"/>
                      </a:lnTo>
                      <a:lnTo>
                        <a:pt x="136" y="208"/>
                      </a:lnTo>
                      <a:lnTo>
                        <a:pt x="142" y="208"/>
                      </a:lnTo>
                      <a:lnTo>
                        <a:pt x="142" y="208"/>
                      </a:lnTo>
                      <a:lnTo>
                        <a:pt x="147" y="203"/>
                      </a:lnTo>
                      <a:lnTo>
                        <a:pt x="147" y="208"/>
                      </a:lnTo>
                      <a:lnTo>
                        <a:pt x="147" y="203"/>
                      </a:lnTo>
                      <a:lnTo>
                        <a:pt x="147" y="203"/>
                      </a:lnTo>
                      <a:lnTo>
                        <a:pt x="147" y="203"/>
                      </a:lnTo>
                      <a:lnTo>
                        <a:pt x="152" y="203"/>
                      </a:lnTo>
                      <a:lnTo>
                        <a:pt x="152" y="203"/>
                      </a:lnTo>
                      <a:lnTo>
                        <a:pt x="147" y="198"/>
                      </a:lnTo>
                      <a:lnTo>
                        <a:pt x="147" y="193"/>
                      </a:lnTo>
                      <a:lnTo>
                        <a:pt x="147" y="188"/>
                      </a:lnTo>
                      <a:lnTo>
                        <a:pt x="142" y="193"/>
                      </a:lnTo>
                      <a:lnTo>
                        <a:pt x="142" y="193"/>
                      </a:lnTo>
                      <a:lnTo>
                        <a:pt x="142" y="193"/>
                      </a:lnTo>
                      <a:lnTo>
                        <a:pt x="147" y="182"/>
                      </a:lnTo>
                      <a:lnTo>
                        <a:pt x="142" y="182"/>
                      </a:lnTo>
                      <a:lnTo>
                        <a:pt x="142" y="182"/>
                      </a:lnTo>
                      <a:lnTo>
                        <a:pt x="142" y="188"/>
                      </a:lnTo>
                      <a:lnTo>
                        <a:pt x="142" y="182"/>
                      </a:lnTo>
                      <a:lnTo>
                        <a:pt x="142" y="182"/>
                      </a:lnTo>
                      <a:lnTo>
                        <a:pt x="142" y="177"/>
                      </a:lnTo>
                      <a:lnTo>
                        <a:pt x="136" y="177"/>
                      </a:lnTo>
                      <a:lnTo>
                        <a:pt x="136" y="177"/>
                      </a:lnTo>
                      <a:lnTo>
                        <a:pt x="136" y="172"/>
                      </a:lnTo>
                      <a:lnTo>
                        <a:pt x="142" y="172"/>
                      </a:lnTo>
                      <a:lnTo>
                        <a:pt x="142" y="172"/>
                      </a:lnTo>
                      <a:lnTo>
                        <a:pt x="142" y="172"/>
                      </a:lnTo>
                      <a:lnTo>
                        <a:pt x="142" y="172"/>
                      </a:lnTo>
                      <a:lnTo>
                        <a:pt x="142" y="167"/>
                      </a:lnTo>
                      <a:lnTo>
                        <a:pt x="142" y="167"/>
                      </a:lnTo>
                      <a:lnTo>
                        <a:pt x="142" y="167"/>
                      </a:lnTo>
                      <a:lnTo>
                        <a:pt x="142" y="167"/>
                      </a:lnTo>
                      <a:lnTo>
                        <a:pt x="142" y="167"/>
                      </a:lnTo>
                      <a:lnTo>
                        <a:pt x="147" y="172"/>
                      </a:lnTo>
                      <a:lnTo>
                        <a:pt x="147" y="172"/>
                      </a:lnTo>
                      <a:lnTo>
                        <a:pt x="152" y="172"/>
                      </a:lnTo>
                      <a:lnTo>
                        <a:pt x="157" y="167"/>
                      </a:lnTo>
                      <a:lnTo>
                        <a:pt x="157" y="167"/>
                      </a:lnTo>
                      <a:lnTo>
                        <a:pt x="152" y="167"/>
                      </a:lnTo>
                      <a:lnTo>
                        <a:pt x="152" y="162"/>
                      </a:lnTo>
                      <a:lnTo>
                        <a:pt x="152" y="162"/>
                      </a:lnTo>
                      <a:lnTo>
                        <a:pt x="152" y="167"/>
                      </a:lnTo>
                      <a:lnTo>
                        <a:pt x="152" y="167"/>
                      </a:lnTo>
                      <a:lnTo>
                        <a:pt x="147" y="162"/>
                      </a:lnTo>
                      <a:lnTo>
                        <a:pt x="147" y="162"/>
                      </a:lnTo>
                      <a:lnTo>
                        <a:pt x="147" y="162"/>
                      </a:lnTo>
                      <a:lnTo>
                        <a:pt x="152" y="162"/>
                      </a:lnTo>
                      <a:lnTo>
                        <a:pt x="152" y="157"/>
                      </a:lnTo>
                      <a:lnTo>
                        <a:pt x="157" y="152"/>
                      </a:lnTo>
                      <a:lnTo>
                        <a:pt x="157" y="147"/>
                      </a:lnTo>
                      <a:lnTo>
                        <a:pt x="147" y="147"/>
                      </a:lnTo>
                      <a:lnTo>
                        <a:pt x="142" y="142"/>
                      </a:lnTo>
                      <a:lnTo>
                        <a:pt x="147" y="142"/>
                      </a:lnTo>
                      <a:lnTo>
                        <a:pt x="157" y="142"/>
                      </a:lnTo>
                      <a:lnTo>
                        <a:pt x="162" y="142"/>
                      </a:lnTo>
                      <a:lnTo>
                        <a:pt x="162" y="137"/>
                      </a:lnTo>
                      <a:lnTo>
                        <a:pt x="162" y="137"/>
                      </a:lnTo>
                      <a:lnTo>
                        <a:pt x="162" y="132"/>
                      </a:lnTo>
                      <a:lnTo>
                        <a:pt x="162" y="132"/>
                      </a:lnTo>
                      <a:lnTo>
                        <a:pt x="157" y="132"/>
                      </a:lnTo>
                      <a:lnTo>
                        <a:pt x="157" y="132"/>
                      </a:lnTo>
                      <a:lnTo>
                        <a:pt x="157" y="132"/>
                      </a:lnTo>
                      <a:lnTo>
                        <a:pt x="152" y="137"/>
                      </a:lnTo>
                      <a:lnTo>
                        <a:pt x="152" y="137"/>
                      </a:lnTo>
                      <a:lnTo>
                        <a:pt x="152" y="137"/>
                      </a:lnTo>
                      <a:lnTo>
                        <a:pt x="152" y="132"/>
                      </a:lnTo>
                      <a:lnTo>
                        <a:pt x="152" y="132"/>
                      </a:lnTo>
                      <a:lnTo>
                        <a:pt x="162" y="122"/>
                      </a:lnTo>
                      <a:lnTo>
                        <a:pt x="167" y="117"/>
                      </a:lnTo>
                      <a:lnTo>
                        <a:pt x="162" y="117"/>
                      </a:lnTo>
                      <a:lnTo>
                        <a:pt x="162" y="117"/>
                      </a:lnTo>
                      <a:lnTo>
                        <a:pt x="157" y="122"/>
                      </a:lnTo>
                      <a:lnTo>
                        <a:pt x="157" y="122"/>
                      </a:lnTo>
                      <a:lnTo>
                        <a:pt x="157" y="122"/>
                      </a:lnTo>
                      <a:lnTo>
                        <a:pt x="157" y="122"/>
                      </a:lnTo>
                      <a:lnTo>
                        <a:pt x="157" y="122"/>
                      </a:lnTo>
                      <a:lnTo>
                        <a:pt x="152" y="122"/>
                      </a:lnTo>
                      <a:lnTo>
                        <a:pt x="152" y="127"/>
                      </a:lnTo>
                      <a:lnTo>
                        <a:pt x="152" y="127"/>
                      </a:lnTo>
                      <a:lnTo>
                        <a:pt x="152" y="127"/>
                      </a:lnTo>
                      <a:lnTo>
                        <a:pt x="152" y="132"/>
                      </a:lnTo>
                      <a:lnTo>
                        <a:pt x="152" y="127"/>
                      </a:lnTo>
                      <a:lnTo>
                        <a:pt x="147" y="127"/>
                      </a:lnTo>
                      <a:lnTo>
                        <a:pt x="147" y="132"/>
                      </a:lnTo>
                      <a:lnTo>
                        <a:pt x="147" y="132"/>
                      </a:lnTo>
                      <a:lnTo>
                        <a:pt x="147" y="127"/>
                      </a:lnTo>
                      <a:lnTo>
                        <a:pt x="147" y="127"/>
                      </a:lnTo>
                      <a:lnTo>
                        <a:pt x="142" y="127"/>
                      </a:lnTo>
                      <a:lnTo>
                        <a:pt x="142" y="127"/>
                      </a:lnTo>
                      <a:lnTo>
                        <a:pt x="142" y="127"/>
                      </a:lnTo>
                      <a:lnTo>
                        <a:pt x="142" y="122"/>
                      </a:lnTo>
                      <a:lnTo>
                        <a:pt x="136" y="127"/>
                      </a:lnTo>
                      <a:lnTo>
                        <a:pt x="136" y="127"/>
                      </a:lnTo>
                      <a:lnTo>
                        <a:pt x="136" y="127"/>
                      </a:lnTo>
                      <a:lnTo>
                        <a:pt x="136" y="127"/>
                      </a:lnTo>
                      <a:lnTo>
                        <a:pt x="142" y="122"/>
                      </a:lnTo>
                      <a:lnTo>
                        <a:pt x="142" y="122"/>
                      </a:lnTo>
                      <a:lnTo>
                        <a:pt x="142" y="122"/>
                      </a:lnTo>
                      <a:lnTo>
                        <a:pt x="147" y="122"/>
                      </a:lnTo>
                      <a:lnTo>
                        <a:pt x="147" y="122"/>
                      </a:lnTo>
                      <a:lnTo>
                        <a:pt x="147" y="117"/>
                      </a:lnTo>
                      <a:lnTo>
                        <a:pt x="147" y="117"/>
                      </a:lnTo>
                      <a:lnTo>
                        <a:pt x="147" y="117"/>
                      </a:lnTo>
                      <a:lnTo>
                        <a:pt x="147" y="112"/>
                      </a:lnTo>
                      <a:lnTo>
                        <a:pt x="147" y="112"/>
                      </a:lnTo>
                      <a:lnTo>
                        <a:pt x="142" y="107"/>
                      </a:lnTo>
                      <a:lnTo>
                        <a:pt x="142" y="107"/>
                      </a:lnTo>
                      <a:lnTo>
                        <a:pt x="142" y="107"/>
                      </a:lnTo>
                      <a:lnTo>
                        <a:pt x="142" y="101"/>
                      </a:lnTo>
                      <a:lnTo>
                        <a:pt x="136" y="101"/>
                      </a:lnTo>
                      <a:lnTo>
                        <a:pt x="136" y="101"/>
                      </a:lnTo>
                      <a:lnTo>
                        <a:pt x="136" y="101"/>
                      </a:lnTo>
                      <a:lnTo>
                        <a:pt x="131" y="107"/>
                      </a:lnTo>
                      <a:lnTo>
                        <a:pt x="131" y="112"/>
                      </a:lnTo>
                      <a:lnTo>
                        <a:pt x="131" y="107"/>
                      </a:lnTo>
                      <a:lnTo>
                        <a:pt x="131" y="101"/>
                      </a:lnTo>
                      <a:lnTo>
                        <a:pt x="126" y="107"/>
                      </a:lnTo>
                      <a:lnTo>
                        <a:pt x="126" y="107"/>
                      </a:lnTo>
                      <a:lnTo>
                        <a:pt x="126" y="112"/>
                      </a:lnTo>
                      <a:lnTo>
                        <a:pt x="136" y="117"/>
                      </a:lnTo>
                      <a:lnTo>
                        <a:pt x="126" y="117"/>
                      </a:lnTo>
                      <a:lnTo>
                        <a:pt x="121" y="122"/>
                      </a:lnTo>
                      <a:lnTo>
                        <a:pt x="121" y="127"/>
                      </a:lnTo>
                      <a:lnTo>
                        <a:pt x="121" y="127"/>
                      </a:lnTo>
                      <a:lnTo>
                        <a:pt x="116" y="127"/>
                      </a:lnTo>
                      <a:lnTo>
                        <a:pt x="116" y="127"/>
                      </a:lnTo>
                      <a:lnTo>
                        <a:pt x="116" y="127"/>
                      </a:lnTo>
                      <a:lnTo>
                        <a:pt x="116" y="127"/>
                      </a:lnTo>
                      <a:lnTo>
                        <a:pt x="116" y="122"/>
                      </a:lnTo>
                      <a:lnTo>
                        <a:pt x="121" y="112"/>
                      </a:lnTo>
                      <a:lnTo>
                        <a:pt x="126" y="112"/>
                      </a:lnTo>
                      <a:lnTo>
                        <a:pt x="126" y="112"/>
                      </a:lnTo>
                      <a:lnTo>
                        <a:pt x="121" y="107"/>
                      </a:lnTo>
                      <a:lnTo>
                        <a:pt x="126" y="107"/>
                      </a:lnTo>
                      <a:lnTo>
                        <a:pt x="126" y="101"/>
                      </a:lnTo>
                      <a:lnTo>
                        <a:pt x="126" y="101"/>
                      </a:lnTo>
                      <a:lnTo>
                        <a:pt x="126" y="101"/>
                      </a:lnTo>
                      <a:lnTo>
                        <a:pt x="121" y="101"/>
                      </a:lnTo>
                      <a:lnTo>
                        <a:pt x="121" y="101"/>
                      </a:lnTo>
                      <a:lnTo>
                        <a:pt x="121" y="101"/>
                      </a:lnTo>
                      <a:lnTo>
                        <a:pt x="121" y="91"/>
                      </a:lnTo>
                      <a:lnTo>
                        <a:pt x="121" y="91"/>
                      </a:lnTo>
                      <a:lnTo>
                        <a:pt x="121" y="91"/>
                      </a:lnTo>
                      <a:lnTo>
                        <a:pt x="121" y="91"/>
                      </a:lnTo>
                      <a:lnTo>
                        <a:pt x="121" y="91"/>
                      </a:lnTo>
                      <a:lnTo>
                        <a:pt x="121" y="91"/>
                      </a:lnTo>
                      <a:lnTo>
                        <a:pt x="121" y="91"/>
                      </a:lnTo>
                      <a:lnTo>
                        <a:pt x="121" y="91"/>
                      </a:lnTo>
                      <a:lnTo>
                        <a:pt x="121" y="91"/>
                      </a:lnTo>
                      <a:lnTo>
                        <a:pt x="121" y="86"/>
                      </a:lnTo>
                      <a:lnTo>
                        <a:pt x="126" y="81"/>
                      </a:lnTo>
                      <a:lnTo>
                        <a:pt x="126" y="81"/>
                      </a:lnTo>
                      <a:lnTo>
                        <a:pt x="126" y="71"/>
                      </a:lnTo>
                      <a:lnTo>
                        <a:pt x="126" y="71"/>
                      </a:lnTo>
                      <a:lnTo>
                        <a:pt x="126" y="71"/>
                      </a:lnTo>
                      <a:lnTo>
                        <a:pt x="126" y="71"/>
                      </a:lnTo>
                      <a:lnTo>
                        <a:pt x="126" y="66"/>
                      </a:lnTo>
                      <a:lnTo>
                        <a:pt x="126" y="66"/>
                      </a:lnTo>
                      <a:lnTo>
                        <a:pt x="126" y="61"/>
                      </a:lnTo>
                      <a:lnTo>
                        <a:pt x="126" y="56"/>
                      </a:lnTo>
                      <a:lnTo>
                        <a:pt x="121" y="61"/>
                      </a:lnTo>
                      <a:lnTo>
                        <a:pt x="121" y="66"/>
                      </a:lnTo>
                      <a:lnTo>
                        <a:pt x="126" y="71"/>
                      </a:lnTo>
                      <a:lnTo>
                        <a:pt x="126" y="71"/>
                      </a:lnTo>
                      <a:lnTo>
                        <a:pt x="126" y="71"/>
                      </a:lnTo>
                      <a:lnTo>
                        <a:pt x="121" y="66"/>
                      </a:lnTo>
                      <a:lnTo>
                        <a:pt x="116" y="66"/>
                      </a:lnTo>
                      <a:lnTo>
                        <a:pt x="111" y="66"/>
                      </a:lnTo>
                      <a:lnTo>
                        <a:pt x="106" y="66"/>
                      </a:lnTo>
                      <a:lnTo>
                        <a:pt x="111" y="66"/>
                      </a:lnTo>
                      <a:lnTo>
                        <a:pt x="111" y="71"/>
                      </a:lnTo>
                      <a:lnTo>
                        <a:pt x="111" y="71"/>
                      </a:lnTo>
                      <a:lnTo>
                        <a:pt x="106" y="71"/>
                      </a:lnTo>
                      <a:lnTo>
                        <a:pt x="106" y="71"/>
                      </a:lnTo>
                      <a:lnTo>
                        <a:pt x="111" y="76"/>
                      </a:lnTo>
                      <a:lnTo>
                        <a:pt x="106" y="76"/>
                      </a:lnTo>
                      <a:lnTo>
                        <a:pt x="101" y="81"/>
                      </a:lnTo>
                      <a:lnTo>
                        <a:pt x="101" y="81"/>
                      </a:lnTo>
                      <a:lnTo>
                        <a:pt x="101" y="86"/>
                      </a:lnTo>
                      <a:lnTo>
                        <a:pt x="101" y="86"/>
                      </a:lnTo>
                      <a:lnTo>
                        <a:pt x="101" y="86"/>
                      </a:lnTo>
                      <a:lnTo>
                        <a:pt x="101" y="91"/>
                      </a:lnTo>
                      <a:lnTo>
                        <a:pt x="106" y="91"/>
                      </a:lnTo>
                      <a:lnTo>
                        <a:pt x="106" y="91"/>
                      </a:lnTo>
                      <a:lnTo>
                        <a:pt x="111" y="91"/>
                      </a:lnTo>
                      <a:lnTo>
                        <a:pt x="111" y="96"/>
                      </a:lnTo>
                      <a:lnTo>
                        <a:pt x="111" y="96"/>
                      </a:lnTo>
                      <a:lnTo>
                        <a:pt x="106" y="96"/>
                      </a:lnTo>
                      <a:lnTo>
                        <a:pt x="101" y="96"/>
                      </a:lnTo>
                      <a:lnTo>
                        <a:pt x="96" y="91"/>
                      </a:lnTo>
                      <a:lnTo>
                        <a:pt x="96" y="86"/>
                      </a:lnTo>
                      <a:lnTo>
                        <a:pt x="96" y="81"/>
                      </a:lnTo>
                      <a:lnTo>
                        <a:pt x="91" y="81"/>
                      </a:lnTo>
                      <a:lnTo>
                        <a:pt x="91" y="86"/>
                      </a:lnTo>
                      <a:lnTo>
                        <a:pt x="91" y="86"/>
                      </a:lnTo>
                      <a:lnTo>
                        <a:pt x="86" y="86"/>
                      </a:lnTo>
                      <a:lnTo>
                        <a:pt x="86" y="91"/>
                      </a:lnTo>
                      <a:lnTo>
                        <a:pt x="86" y="91"/>
                      </a:lnTo>
                      <a:lnTo>
                        <a:pt x="86" y="96"/>
                      </a:lnTo>
                      <a:lnTo>
                        <a:pt x="86" y="96"/>
                      </a:lnTo>
                      <a:lnTo>
                        <a:pt x="81" y="96"/>
                      </a:lnTo>
                      <a:lnTo>
                        <a:pt x="81" y="96"/>
                      </a:lnTo>
                      <a:lnTo>
                        <a:pt x="81" y="101"/>
                      </a:lnTo>
                      <a:lnTo>
                        <a:pt x="81" y="101"/>
                      </a:lnTo>
                      <a:lnTo>
                        <a:pt x="81" y="107"/>
                      </a:lnTo>
                      <a:lnTo>
                        <a:pt x="86" y="107"/>
                      </a:lnTo>
                      <a:lnTo>
                        <a:pt x="86" y="107"/>
                      </a:lnTo>
                      <a:lnTo>
                        <a:pt x="86" y="101"/>
                      </a:lnTo>
                      <a:lnTo>
                        <a:pt x="91" y="101"/>
                      </a:lnTo>
                      <a:lnTo>
                        <a:pt x="91" y="101"/>
                      </a:lnTo>
                      <a:lnTo>
                        <a:pt x="96" y="101"/>
                      </a:lnTo>
                      <a:lnTo>
                        <a:pt x="101" y="101"/>
                      </a:lnTo>
                      <a:lnTo>
                        <a:pt x="96" y="107"/>
                      </a:lnTo>
                      <a:lnTo>
                        <a:pt x="96" y="107"/>
                      </a:lnTo>
                      <a:lnTo>
                        <a:pt x="96" y="112"/>
                      </a:lnTo>
                      <a:lnTo>
                        <a:pt x="96" y="112"/>
                      </a:lnTo>
                      <a:lnTo>
                        <a:pt x="101" y="112"/>
                      </a:lnTo>
                      <a:lnTo>
                        <a:pt x="101" y="107"/>
                      </a:lnTo>
                      <a:lnTo>
                        <a:pt x="106" y="101"/>
                      </a:lnTo>
                      <a:lnTo>
                        <a:pt x="106" y="112"/>
                      </a:lnTo>
                      <a:lnTo>
                        <a:pt x="106" y="117"/>
                      </a:lnTo>
                      <a:lnTo>
                        <a:pt x="106" y="117"/>
                      </a:lnTo>
                      <a:lnTo>
                        <a:pt x="106" y="122"/>
                      </a:lnTo>
                      <a:lnTo>
                        <a:pt x="106" y="122"/>
                      </a:lnTo>
                      <a:lnTo>
                        <a:pt x="111" y="122"/>
                      </a:lnTo>
                      <a:lnTo>
                        <a:pt x="111" y="122"/>
                      </a:lnTo>
                      <a:lnTo>
                        <a:pt x="111" y="127"/>
                      </a:lnTo>
                      <a:lnTo>
                        <a:pt x="111" y="127"/>
                      </a:lnTo>
                      <a:lnTo>
                        <a:pt x="111" y="132"/>
                      </a:lnTo>
                      <a:lnTo>
                        <a:pt x="111" y="132"/>
                      </a:lnTo>
                      <a:lnTo>
                        <a:pt x="116" y="132"/>
                      </a:lnTo>
                      <a:lnTo>
                        <a:pt x="116" y="132"/>
                      </a:lnTo>
                      <a:lnTo>
                        <a:pt x="116" y="132"/>
                      </a:lnTo>
                      <a:lnTo>
                        <a:pt x="121" y="137"/>
                      </a:lnTo>
                      <a:lnTo>
                        <a:pt x="121" y="137"/>
                      </a:lnTo>
                      <a:lnTo>
                        <a:pt x="126" y="137"/>
                      </a:lnTo>
                      <a:lnTo>
                        <a:pt x="131" y="142"/>
                      </a:lnTo>
                      <a:lnTo>
                        <a:pt x="121" y="142"/>
                      </a:lnTo>
                      <a:lnTo>
                        <a:pt x="121" y="142"/>
                      </a:lnTo>
                      <a:lnTo>
                        <a:pt x="121" y="147"/>
                      </a:lnTo>
                      <a:lnTo>
                        <a:pt x="121" y="147"/>
                      </a:lnTo>
                      <a:lnTo>
                        <a:pt x="121" y="147"/>
                      </a:lnTo>
                      <a:lnTo>
                        <a:pt x="116" y="142"/>
                      </a:lnTo>
                      <a:lnTo>
                        <a:pt x="116" y="152"/>
                      </a:lnTo>
                      <a:lnTo>
                        <a:pt x="121" y="157"/>
                      </a:lnTo>
                      <a:lnTo>
                        <a:pt x="116" y="157"/>
                      </a:lnTo>
                      <a:lnTo>
                        <a:pt x="116" y="162"/>
                      </a:lnTo>
                      <a:lnTo>
                        <a:pt x="111" y="157"/>
                      </a:lnTo>
                      <a:lnTo>
                        <a:pt x="111" y="152"/>
                      </a:lnTo>
                      <a:lnTo>
                        <a:pt x="106" y="152"/>
                      </a:lnTo>
                      <a:lnTo>
                        <a:pt x="101" y="152"/>
                      </a:lnTo>
                      <a:lnTo>
                        <a:pt x="101" y="152"/>
                      </a:lnTo>
                      <a:lnTo>
                        <a:pt x="101" y="157"/>
                      </a:lnTo>
                      <a:lnTo>
                        <a:pt x="101" y="157"/>
                      </a:lnTo>
                      <a:lnTo>
                        <a:pt x="101" y="157"/>
                      </a:lnTo>
                      <a:lnTo>
                        <a:pt x="101" y="162"/>
                      </a:lnTo>
                      <a:lnTo>
                        <a:pt x="101" y="162"/>
                      </a:lnTo>
                      <a:lnTo>
                        <a:pt x="101" y="162"/>
                      </a:lnTo>
                      <a:lnTo>
                        <a:pt x="101" y="162"/>
                      </a:lnTo>
                      <a:lnTo>
                        <a:pt x="101" y="162"/>
                      </a:lnTo>
                      <a:lnTo>
                        <a:pt x="101" y="157"/>
                      </a:lnTo>
                      <a:lnTo>
                        <a:pt x="96" y="152"/>
                      </a:lnTo>
                      <a:lnTo>
                        <a:pt x="91" y="152"/>
                      </a:lnTo>
                      <a:lnTo>
                        <a:pt x="91" y="157"/>
                      </a:lnTo>
                      <a:lnTo>
                        <a:pt x="91" y="157"/>
                      </a:lnTo>
                      <a:lnTo>
                        <a:pt x="91" y="157"/>
                      </a:lnTo>
                      <a:lnTo>
                        <a:pt x="86" y="157"/>
                      </a:lnTo>
                      <a:lnTo>
                        <a:pt x="86" y="157"/>
                      </a:lnTo>
                      <a:lnTo>
                        <a:pt x="86" y="157"/>
                      </a:lnTo>
                      <a:lnTo>
                        <a:pt x="81" y="157"/>
                      </a:lnTo>
                      <a:lnTo>
                        <a:pt x="81" y="157"/>
                      </a:lnTo>
                      <a:lnTo>
                        <a:pt x="81" y="152"/>
                      </a:lnTo>
                      <a:lnTo>
                        <a:pt x="76" y="152"/>
                      </a:lnTo>
                      <a:lnTo>
                        <a:pt x="76" y="152"/>
                      </a:lnTo>
                      <a:lnTo>
                        <a:pt x="71" y="157"/>
                      </a:lnTo>
                      <a:lnTo>
                        <a:pt x="71" y="157"/>
                      </a:lnTo>
                      <a:lnTo>
                        <a:pt x="66" y="157"/>
                      </a:lnTo>
                      <a:lnTo>
                        <a:pt x="66" y="162"/>
                      </a:lnTo>
                      <a:lnTo>
                        <a:pt x="66" y="167"/>
                      </a:lnTo>
                      <a:lnTo>
                        <a:pt x="71" y="172"/>
                      </a:lnTo>
                      <a:moveTo>
                        <a:pt x="147" y="96"/>
                      </a:moveTo>
                      <a:lnTo>
                        <a:pt x="147" y="96"/>
                      </a:lnTo>
                      <a:lnTo>
                        <a:pt x="152" y="101"/>
                      </a:lnTo>
                      <a:lnTo>
                        <a:pt x="157" y="101"/>
                      </a:lnTo>
                      <a:lnTo>
                        <a:pt x="157" y="101"/>
                      </a:lnTo>
                      <a:lnTo>
                        <a:pt x="157" y="96"/>
                      </a:lnTo>
                      <a:lnTo>
                        <a:pt x="157" y="96"/>
                      </a:lnTo>
                      <a:lnTo>
                        <a:pt x="157" y="96"/>
                      </a:lnTo>
                      <a:lnTo>
                        <a:pt x="157" y="96"/>
                      </a:lnTo>
                      <a:lnTo>
                        <a:pt x="157" y="96"/>
                      </a:lnTo>
                      <a:lnTo>
                        <a:pt x="157" y="96"/>
                      </a:lnTo>
                      <a:lnTo>
                        <a:pt x="162" y="96"/>
                      </a:lnTo>
                      <a:lnTo>
                        <a:pt x="167" y="101"/>
                      </a:lnTo>
                      <a:lnTo>
                        <a:pt x="167" y="96"/>
                      </a:lnTo>
                      <a:lnTo>
                        <a:pt x="167" y="96"/>
                      </a:lnTo>
                      <a:lnTo>
                        <a:pt x="167" y="91"/>
                      </a:lnTo>
                      <a:lnTo>
                        <a:pt x="167" y="91"/>
                      </a:lnTo>
                      <a:lnTo>
                        <a:pt x="167" y="86"/>
                      </a:lnTo>
                      <a:lnTo>
                        <a:pt x="167" y="81"/>
                      </a:lnTo>
                      <a:lnTo>
                        <a:pt x="167" y="81"/>
                      </a:lnTo>
                      <a:lnTo>
                        <a:pt x="167" y="76"/>
                      </a:lnTo>
                      <a:lnTo>
                        <a:pt x="167" y="76"/>
                      </a:lnTo>
                      <a:lnTo>
                        <a:pt x="167" y="71"/>
                      </a:lnTo>
                      <a:lnTo>
                        <a:pt x="167" y="71"/>
                      </a:lnTo>
                      <a:lnTo>
                        <a:pt x="167" y="71"/>
                      </a:lnTo>
                      <a:lnTo>
                        <a:pt x="167" y="71"/>
                      </a:lnTo>
                      <a:lnTo>
                        <a:pt x="162" y="71"/>
                      </a:lnTo>
                      <a:lnTo>
                        <a:pt x="162" y="71"/>
                      </a:lnTo>
                      <a:lnTo>
                        <a:pt x="162" y="66"/>
                      </a:lnTo>
                      <a:lnTo>
                        <a:pt x="162" y="66"/>
                      </a:lnTo>
                      <a:lnTo>
                        <a:pt x="167" y="66"/>
                      </a:lnTo>
                      <a:lnTo>
                        <a:pt x="167" y="66"/>
                      </a:lnTo>
                      <a:lnTo>
                        <a:pt x="167" y="66"/>
                      </a:lnTo>
                      <a:lnTo>
                        <a:pt x="167" y="56"/>
                      </a:lnTo>
                      <a:lnTo>
                        <a:pt x="162" y="56"/>
                      </a:lnTo>
                      <a:lnTo>
                        <a:pt x="162" y="51"/>
                      </a:lnTo>
                      <a:lnTo>
                        <a:pt x="167" y="51"/>
                      </a:lnTo>
                      <a:lnTo>
                        <a:pt x="167" y="56"/>
                      </a:lnTo>
                      <a:lnTo>
                        <a:pt x="172" y="61"/>
                      </a:lnTo>
                      <a:lnTo>
                        <a:pt x="172" y="56"/>
                      </a:lnTo>
                      <a:lnTo>
                        <a:pt x="172" y="56"/>
                      </a:lnTo>
                      <a:lnTo>
                        <a:pt x="172" y="46"/>
                      </a:lnTo>
                      <a:lnTo>
                        <a:pt x="172" y="46"/>
                      </a:lnTo>
                      <a:lnTo>
                        <a:pt x="172" y="41"/>
                      </a:lnTo>
                      <a:lnTo>
                        <a:pt x="172" y="41"/>
                      </a:lnTo>
                      <a:lnTo>
                        <a:pt x="172" y="41"/>
                      </a:lnTo>
                      <a:lnTo>
                        <a:pt x="172" y="41"/>
                      </a:lnTo>
                      <a:lnTo>
                        <a:pt x="172" y="36"/>
                      </a:lnTo>
                      <a:lnTo>
                        <a:pt x="172" y="36"/>
                      </a:lnTo>
                      <a:lnTo>
                        <a:pt x="172" y="36"/>
                      </a:lnTo>
                      <a:lnTo>
                        <a:pt x="172" y="31"/>
                      </a:lnTo>
                      <a:lnTo>
                        <a:pt x="167" y="31"/>
                      </a:lnTo>
                      <a:lnTo>
                        <a:pt x="162" y="31"/>
                      </a:lnTo>
                      <a:lnTo>
                        <a:pt x="162" y="36"/>
                      </a:lnTo>
                      <a:lnTo>
                        <a:pt x="162" y="31"/>
                      </a:lnTo>
                      <a:lnTo>
                        <a:pt x="157" y="31"/>
                      </a:lnTo>
                      <a:lnTo>
                        <a:pt x="157" y="36"/>
                      </a:lnTo>
                      <a:lnTo>
                        <a:pt x="157" y="36"/>
                      </a:lnTo>
                      <a:lnTo>
                        <a:pt x="152" y="41"/>
                      </a:lnTo>
                      <a:lnTo>
                        <a:pt x="152" y="41"/>
                      </a:lnTo>
                      <a:lnTo>
                        <a:pt x="152" y="46"/>
                      </a:lnTo>
                      <a:lnTo>
                        <a:pt x="157" y="46"/>
                      </a:lnTo>
                      <a:lnTo>
                        <a:pt x="157" y="46"/>
                      </a:lnTo>
                      <a:lnTo>
                        <a:pt x="152" y="51"/>
                      </a:lnTo>
                      <a:lnTo>
                        <a:pt x="152" y="51"/>
                      </a:lnTo>
                      <a:lnTo>
                        <a:pt x="152" y="56"/>
                      </a:lnTo>
                      <a:lnTo>
                        <a:pt x="157" y="66"/>
                      </a:lnTo>
                      <a:lnTo>
                        <a:pt x="157" y="66"/>
                      </a:lnTo>
                      <a:lnTo>
                        <a:pt x="152" y="66"/>
                      </a:lnTo>
                      <a:lnTo>
                        <a:pt x="152" y="66"/>
                      </a:lnTo>
                      <a:lnTo>
                        <a:pt x="152" y="61"/>
                      </a:lnTo>
                      <a:lnTo>
                        <a:pt x="152" y="56"/>
                      </a:lnTo>
                      <a:lnTo>
                        <a:pt x="152" y="56"/>
                      </a:lnTo>
                      <a:lnTo>
                        <a:pt x="147" y="56"/>
                      </a:lnTo>
                      <a:lnTo>
                        <a:pt x="147" y="61"/>
                      </a:lnTo>
                      <a:lnTo>
                        <a:pt x="147" y="91"/>
                      </a:lnTo>
                      <a:lnTo>
                        <a:pt x="147" y="96"/>
                      </a:lnTo>
                      <a:moveTo>
                        <a:pt x="182" y="132"/>
                      </a:moveTo>
                      <a:lnTo>
                        <a:pt x="182" y="132"/>
                      </a:lnTo>
                      <a:lnTo>
                        <a:pt x="182" y="132"/>
                      </a:lnTo>
                      <a:lnTo>
                        <a:pt x="182" y="132"/>
                      </a:lnTo>
                      <a:lnTo>
                        <a:pt x="177" y="137"/>
                      </a:lnTo>
                      <a:lnTo>
                        <a:pt x="172" y="137"/>
                      </a:lnTo>
                      <a:lnTo>
                        <a:pt x="172" y="137"/>
                      </a:lnTo>
                      <a:lnTo>
                        <a:pt x="172" y="137"/>
                      </a:lnTo>
                      <a:lnTo>
                        <a:pt x="167" y="137"/>
                      </a:lnTo>
                      <a:lnTo>
                        <a:pt x="167" y="142"/>
                      </a:lnTo>
                      <a:lnTo>
                        <a:pt x="167" y="142"/>
                      </a:lnTo>
                      <a:lnTo>
                        <a:pt x="167" y="142"/>
                      </a:lnTo>
                      <a:lnTo>
                        <a:pt x="167" y="147"/>
                      </a:lnTo>
                      <a:lnTo>
                        <a:pt x="167" y="147"/>
                      </a:lnTo>
                      <a:lnTo>
                        <a:pt x="167" y="147"/>
                      </a:lnTo>
                      <a:lnTo>
                        <a:pt x="172" y="147"/>
                      </a:lnTo>
                      <a:lnTo>
                        <a:pt x="177" y="142"/>
                      </a:lnTo>
                      <a:lnTo>
                        <a:pt x="182" y="137"/>
                      </a:lnTo>
                      <a:lnTo>
                        <a:pt x="182" y="137"/>
                      </a:lnTo>
                      <a:lnTo>
                        <a:pt x="182" y="137"/>
                      </a:lnTo>
                      <a:lnTo>
                        <a:pt x="182" y="132"/>
                      </a:lnTo>
                      <a:lnTo>
                        <a:pt x="182" y="132"/>
                      </a:lnTo>
                      <a:moveTo>
                        <a:pt x="162" y="198"/>
                      </a:moveTo>
                      <a:lnTo>
                        <a:pt x="162" y="198"/>
                      </a:lnTo>
                      <a:lnTo>
                        <a:pt x="157" y="198"/>
                      </a:lnTo>
                      <a:lnTo>
                        <a:pt x="157" y="198"/>
                      </a:lnTo>
                      <a:lnTo>
                        <a:pt x="157" y="193"/>
                      </a:lnTo>
                      <a:lnTo>
                        <a:pt x="157" y="193"/>
                      </a:lnTo>
                      <a:lnTo>
                        <a:pt x="157" y="193"/>
                      </a:lnTo>
                      <a:lnTo>
                        <a:pt x="157" y="193"/>
                      </a:lnTo>
                      <a:lnTo>
                        <a:pt x="157" y="193"/>
                      </a:lnTo>
                      <a:lnTo>
                        <a:pt x="152" y="193"/>
                      </a:lnTo>
                      <a:lnTo>
                        <a:pt x="147" y="193"/>
                      </a:lnTo>
                      <a:lnTo>
                        <a:pt x="147" y="198"/>
                      </a:lnTo>
                      <a:lnTo>
                        <a:pt x="152" y="203"/>
                      </a:lnTo>
                      <a:lnTo>
                        <a:pt x="152" y="208"/>
                      </a:lnTo>
                      <a:lnTo>
                        <a:pt x="152" y="213"/>
                      </a:lnTo>
                      <a:lnTo>
                        <a:pt x="157" y="218"/>
                      </a:lnTo>
                      <a:lnTo>
                        <a:pt x="157" y="213"/>
                      </a:lnTo>
                      <a:lnTo>
                        <a:pt x="157" y="208"/>
                      </a:lnTo>
                      <a:lnTo>
                        <a:pt x="162" y="208"/>
                      </a:lnTo>
                      <a:lnTo>
                        <a:pt x="162" y="203"/>
                      </a:lnTo>
                      <a:lnTo>
                        <a:pt x="162" y="198"/>
                      </a:lnTo>
                      <a:lnTo>
                        <a:pt x="162" y="198"/>
                      </a:lnTo>
                      <a:lnTo>
                        <a:pt x="162" y="198"/>
                      </a:lnTo>
                      <a:moveTo>
                        <a:pt x="10" y="198"/>
                      </a:moveTo>
                      <a:lnTo>
                        <a:pt x="10" y="198"/>
                      </a:lnTo>
                      <a:lnTo>
                        <a:pt x="10" y="198"/>
                      </a:lnTo>
                      <a:lnTo>
                        <a:pt x="5" y="198"/>
                      </a:lnTo>
                      <a:lnTo>
                        <a:pt x="0" y="198"/>
                      </a:lnTo>
                      <a:lnTo>
                        <a:pt x="0" y="203"/>
                      </a:lnTo>
                      <a:lnTo>
                        <a:pt x="0" y="203"/>
                      </a:lnTo>
                      <a:lnTo>
                        <a:pt x="0" y="203"/>
                      </a:lnTo>
                      <a:lnTo>
                        <a:pt x="5" y="208"/>
                      </a:lnTo>
                      <a:lnTo>
                        <a:pt x="10" y="208"/>
                      </a:lnTo>
                      <a:lnTo>
                        <a:pt x="10" y="208"/>
                      </a:lnTo>
                      <a:lnTo>
                        <a:pt x="10" y="203"/>
                      </a:lnTo>
                      <a:lnTo>
                        <a:pt x="10" y="198"/>
                      </a:lnTo>
                      <a:moveTo>
                        <a:pt x="121" y="218"/>
                      </a:moveTo>
                      <a:lnTo>
                        <a:pt x="121" y="218"/>
                      </a:lnTo>
                      <a:lnTo>
                        <a:pt x="121" y="218"/>
                      </a:lnTo>
                      <a:lnTo>
                        <a:pt x="121" y="218"/>
                      </a:lnTo>
                      <a:lnTo>
                        <a:pt x="121" y="213"/>
                      </a:lnTo>
                      <a:lnTo>
                        <a:pt x="121" y="213"/>
                      </a:lnTo>
                      <a:lnTo>
                        <a:pt x="121" y="213"/>
                      </a:lnTo>
                      <a:lnTo>
                        <a:pt x="121" y="213"/>
                      </a:lnTo>
                      <a:lnTo>
                        <a:pt x="116" y="213"/>
                      </a:lnTo>
                      <a:lnTo>
                        <a:pt x="116" y="213"/>
                      </a:lnTo>
                      <a:lnTo>
                        <a:pt x="116" y="218"/>
                      </a:lnTo>
                      <a:lnTo>
                        <a:pt x="116" y="218"/>
                      </a:lnTo>
                      <a:lnTo>
                        <a:pt x="116" y="223"/>
                      </a:lnTo>
                      <a:lnTo>
                        <a:pt x="116" y="223"/>
                      </a:lnTo>
                      <a:lnTo>
                        <a:pt x="116" y="228"/>
                      </a:lnTo>
                      <a:lnTo>
                        <a:pt x="111" y="233"/>
                      </a:lnTo>
                      <a:lnTo>
                        <a:pt x="111" y="233"/>
                      </a:lnTo>
                      <a:lnTo>
                        <a:pt x="116" y="233"/>
                      </a:lnTo>
                      <a:lnTo>
                        <a:pt x="116" y="228"/>
                      </a:lnTo>
                      <a:lnTo>
                        <a:pt x="116" y="223"/>
                      </a:lnTo>
                      <a:lnTo>
                        <a:pt x="116" y="223"/>
                      </a:lnTo>
                      <a:lnTo>
                        <a:pt x="116" y="223"/>
                      </a:lnTo>
                      <a:lnTo>
                        <a:pt x="116" y="228"/>
                      </a:lnTo>
                      <a:lnTo>
                        <a:pt x="116" y="233"/>
                      </a:lnTo>
                      <a:lnTo>
                        <a:pt x="116" y="233"/>
                      </a:lnTo>
                      <a:lnTo>
                        <a:pt x="116" y="233"/>
                      </a:lnTo>
                      <a:lnTo>
                        <a:pt x="121" y="233"/>
                      </a:lnTo>
                      <a:lnTo>
                        <a:pt x="121" y="228"/>
                      </a:lnTo>
                      <a:lnTo>
                        <a:pt x="121" y="223"/>
                      </a:lnTo>
                      <a:lnTo>
                        <a:pt x="121" y="223"/>
                      </a:lnTo>
                      <a:lnTo>
                        <a:pt x="121" y="218"/>
                      </a:lnTo>
                      <a:lnTo>
                        <a:pt x="121" y="218"/>
                      </a:lnTo>
                    </a:path>
                  </a:pathLst>
                </a:custGeom>
                <a:grpFill/>
                <a:ln w="3175" cap="rnd">
                  <a:noFill/>
                  <a:prstDash val="solid"/>
                  <a:miter lim="800000"/>
                  <a:headEnd/>
                  <a:tailEnd/>
                </a:ln>
              </p:spPr>
              <p:txBody>
                <a:bodyPr/>
                <a:lstStyle/>
                <a:p>
                  <a:endParaRPr lang="en-US"/>
                </a:p>
              </p:txBody>
            </p:sp>
            <p:sp>
              <p:nvSpPr>
                <p:cNvPr id="214" name="Freeform 200">
                  <a:extLst>
                    <a:ext uri="{FF2B5EF4-FFF2-40B4-BE49-F238E27FC236}">
                      <a16:creationId xmlns:a16="http://schemas.microsoft.com/office/drawing/2014/main" id="{E643DF96-D2E3-40B9-9DDE-C2F7CD237C82}"/>
                    </a:ext>
                  </a:extLst>
                </p:cNvPr>
                <p:cNvSpPr>
                  <a:spLocks/>
                </p:cNvSpPr>
                <p:nvPr/>
              </p:nvSpPr>
              <p:spPr bwMode="auto">
                <a:xfrm>
                  <a:off x="5564189" y="4605338"/>
                  <a:ext cx="306388" cy="209550"/>
                </a:xfrm>
                <a:custGeom>
                  <a:avLst/>
                  <a:gdLst>
                    <a:gd name="T0" fmla="*/ 142 w 193"/>
                    <a:gd name="T1" fmla="*/ 91 h 132"/>
                    <a:gd name="T2" fmla="*/ 142 w 193"/>
                    <a:gd name="T3" fmla="*/ 101 h 132"/>
                    <a:gd name="T4" fmla="*/ 132 w 193"/>
                    <a:gd name="T5" fmla="*/ 101 h 132"/>
                    <a:gd name="T6" fmla="*/ 76 w 193"/>
                    <a:gd name="T7" fmla="*/ 111 h 132"/>
                    <a:gd name="T8" fmla="*/ 41 w 193"/>
                    <a:gd name="T9" fmla="*/ 121 h 132"/>
                    <a:gd name="T10" fmla="*/ 41 w 193"/>
                    <a:gd name="T11" fmla="*/ 116 h 132"/>
                    <a:gd name="T12" fmla="*/ 36 w 193"/>
                    <a:gd name="T13" fmla="*/ 121 h 132"/>
                    <a:gd name="T14" fmla="*/ 36 w 193"/>
                    <a:gd name="T15" fmla="*/ 132 h 132"/>
                    <a:gd name="T16" fmla="*/ 26 w 193"/>
                    <a:gd name="T17" fmla="*/ 132 h 132"/>
                    <a:gd name="T18" fmla="*/ 11 w 193"/>
                    <a:gd name="T19" fmla="*/ 116 h 132"/>
                    <a:gd name="T20" fmla="*/ 11 w 193"/>
                    <a:gd name="T21" fmla="*/ 111 h 132"/>
                    <a:gd name="T22" fmla="*/ 21 w 193"/>
                    <a:gd name="T23" fmla="*/ 106 h 132"/>
                    <a:gd name="T24" fmla="*/ 11 w 193"/>
                    <a:gd name="T25" fmla="*/ 101 h 132"/>
                    <a:gd name="T26" fmla="*/ 11 w 193"/>
                    <a:gd name="T27" fmla="*/ 101 h 132"/>
                    <a:gd name="T28" fmla="*/ 6 w 193"/>
                    <a:gd name="T29" fmla="*/ 101 h 132"/>
                    <a:gd name="T30" fmla="*/ 6 w 193"/>
                    <a:gd name="T31" fmla="*/ 96 h 132"/>
                    <a:gd name="T32" fmla="*/ 6 w 193"/>
                    <a:gd name="T33" fmla="*/ 91 h 132"/>
                    <a:gd name="T34" fmla="*/ 0 w 193"/>
                    <a:gd name="T35" fmla="*/ 81 h 132"/>
                    <a:gd name="T36" fmla="*/ 6 w 193"/>
                    <a:gd name="T37" fmla="*/ 71 h 132"/>
                    <a:gd name="T38" fmla="*/ 16 w 193"/>
                    <a:gd name="T39" fmla="*/ 51 h 132"/>
                    <a:gd name="T40" fmla="*/ 21 w 193"/>
                    <a:gd name="T41" fmla="*/ 40 h 132"/>
                    <a:gd name="T42" fmla="*/ 26 w 193"/>
                    <a:gd name="T43" fmla="*/ 30 h 132"/>
                    <a:gd name="T44" fmla="*/ 36 w 193"/>
                    <a:gd name="T45" fmla="*/ 30 h 132"/>
                    <a:gd name="T46" fmla="*/ 41 w 193"/>
                    <a:gd name="T47" fmla="*/ 25 h 132"/>
                    <a:gd name="T48" fmla="*/ 51 w 193"/>
                    <a:gd name="T49" fmla="*/ 30 h 132"/>
                    <a:gd name="T50" fmla="*/ 66 w 193"/>
                    <a:gd name="T51" fmla="*/ 25 h 132"/>
                    <a:gd name="T52" fmla="*/ 81 w 193"/>
                    <a:gd name="T53" fmla="*/ 25 h 132"/>
                    <a:gd name="T54" fmla="*/ 87 w 193"/>
                    <a:gd name="T55" fmla="*/ 25 h 132"/>
                    <a:gd name="T56" fmla="*/ 102 w 193"/>
                    <a:gd name="T57" fmla="*/ 20 h 132"/>
                    <a:gd name="T58" fmla="*/ 127 w 193"/>
                    <a:gd name="T59" fmla="*/ 15 h 132"/>
                    <a:gd name="T60" fmla="*/ 157 w 193"/>
                    <a:gd name="T61" fmla="*/ 5 h 132"/>
                    <a:gd name="T62" fmla="*/ 162 w 193"/>
                    <a:gd name="T63" fmla="*/ 10 h 132"/>
                    <a:gd name="T64" fmla="*/ 173 w 193"/>
                    <a:gd name="T65" fmla="*/ 10 h 132"/>
                    <a:gd name="T66" fmla="*/ 188 w 193"/>
                    <a:gd name="T67" fmla="*/ 10 h 132"/>
                    <a:gd name="T68" fmla="*/ 188 w 193"/>
                    <a:gd name="T69" fmla="*/ 15 h 132"/>
                    <a:gd name="T70" fmla="*/ 183 w 193"/>
                    <a:gd name="T71" fmla="*/ 20 h 132"/>
                    <a:gd name="T72" fmla="*/ 178 w 193"/>
                    <a:gd name="T73" fmla="*/ 25 h 132"/>
                    <a:gd name="T74" fmla="*/ 183 w 193"/>
                    <a:gd name="T75" fmla="*/ 35 h 132"/>
                    <a:gd name="T76" fmla="*/ 188 w 193"/>
                    <a:gd name="T77" fmla="*/ 35 h 132"/>
                    <a:gd name="T78" fmla="*/ 183 w 193"/>
                    <a:gd name="T79" fmla="*/ 45 h 132"/>
                    <a:gd name="T80" fmla="*/ 183 w 193"/>
                    <a:gd name="T81" fmla="*/ 56 h 132"/>
                    <a:gd name="T82" fmla="*/ 173 w 193"/>
                    <a:gd name="T83" fmla="*/ 51 h 132"/>
                    <a:gd name="T84" fmla="*/ 162 w 193"/>
                    <a:gd name="T85" fmla="*/ 61 h 132"/>
                    <a:gd name="T86" fmla="*/ 162 w 193"/>
                    <a:gd name="T87" fmla="*/ 71 h 132"/>
                    <a:gd name="T88" fmla="*/ 162 w 193"/>
                    <a:gd name="T89" fmla="*/ 86 h 132"/>
                    <a:gd name="T90" fmla="*/ 157 w 193"/>
                    <a:gd name="T91" fmla="*/ 86 h 132"/>
                    <a:gd name="T92" fmla="*/ 157 w 193"/>
                    <a:gd name="T93" fmla="*/ 81 h 132"/>
                    <a:gd name="T94" fmla="*/ 152 w 193"/>
                    <a:gd name="T95" fmla="*/ 86 h 132"/>
                    <a:gd name="T96" fmla="*/ 142 w 193"/>
                    <a:gd name="T97"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32">
                      <a:moveTo>
                        <a:pt x="142" y="91"/>
                      </a:moveTo>
                      <a:lnTo>
                        <a:pt x="142" y="91"/>
                      </a:lnTo>
                      <a:lnTo>
                        <a:pt x="142" y="96"/>
                      </a:lnTo>
                      <a:lnTo>
                        <a:pt x="142" y="101"/>
                      </a:lnTo>
                      <a:lnTo>
                        <a:pt x="142" y="106"/>
                      </a:lnTo>
                      <a:lnTo>
                        <a:pt x="132" y="101"/>
                      </a:lnTo>
                      <a:lnTo>
                        <a:pt x="107" y="111"/>
                      </a:lnTo>
                      <a:lnTo>
                        <a:pt x="76" y="111"/>
                      </a:lnTo>
                      <a:lnTo>
                        <a:pt x="41" y="121"/>
                      </a:lnTo>
                      <a:lnTo>
                        <a:pt x="41" y="121"/>
                      </a:lnTo>
                      <a:lnTo>
                        <a:pt x="41" y="116"/>
                      </a:lnTo>
                      <a:lnTo>
                        <a:pt x="41" y="116"/>
                      </a:lnTo>
                      <a:lnTo>
                        <a:pt x="36" y="116"/>
                      </a:lnTo>
                      <a:lnTo>
                        <a:pt x="36" y="121"/>
                      </a:lnTo>
                      <a:lnTo>
                        <a:pt x="36" y="126"/>
                      </a:lnTo>
                      <a:lnTo>
                        <a:pt x="36" y="132"/>
                      </a:lnTo>
                      <a:lnTo>
                        <a:pt x="31" y="132"/>
                      </a:lnTo>
                      <a:lnTo>
                        <a:pt x="26" y="132"/>
                      </a:lnTo>
                      <a:lnTo>
                        <a:pt x="11" y="116"/>
                      </a:lnTo>
                      <a:lnTo>
                        <a:pt x="11" y="116"/>
                      </a:lnTo>
                      <a:lnTo>
                        <a:pt x="11" y="111"/>
                      </a:lnTo>
                      <a:lnTo>
                        <a:pt x="11" y="111"/>
                      </a:lnTo>
                      <a:lnTo>
                        <a:pt x="21" y="111"/>
                      </a:lnTo>
                      <a:lnTo>
                        <a:pt x="21" y="106"/>
                      </a:lnTo>
                      <a:lnTo>
                        <a:pt x="16" y="106"/>
                      </a:lnTo>
                      <a:lnTo>
                        <a:pt x="11" y="101"/>
                      </a:lnTo>
                      <a:lnTo>
                        <a:pt x="11" y="101"/>
                      </a:lnTo>
                      <a:lnTo>
                        <a:pt x="11" y="101"/>
                      </a:lnTo>
                      <a:lnTo>
                        <a:pt x="6" y="101"/>
                      </a:lnTo>
                      <a:lnTo>
                        <a:pt x="6" y="101"/>
                      </a:lnTo>
                      <a:lnTo>
                        <a:pt x="6" y="101"/>
                      </a:lnTo>
                      <a:lnTo>
                        <a:pt x="6" y="96"/>
                      </a:lnTo>
                      <a:lnTo>
                        <a:pt x="6" y="96"/>
                      </a:lnTo>
                      <a:lnTo>
                        <a:pt x="6" y="91"/>
                      </a:lnTo>
                      <a:lnTo>
                        <a:pt x="0" y="86"/>
                      </a:lnTo>
                      <a:lnTo>
                        <a:pt x="0" y="81"/>
                      </a:lnTo>
                      <a:lnTo>
                        <a:pt x="6" y="76"/>
                      </a:lnTo>
                      <a:lnTo>
                        <a:pt x="6" y="71"/>
                      </a:lnTo>
                      <a:lnTo>
                        <a:pt x="6" y="66"/>
                      </a:lnTo>
                      <a:lnTo>
                        <a:pt x="16" y="51"/>
                      </a:lnTo>
                      <a:lnTo>
                        <a:pt x="16" y="45"/>
                      </a:lnTo>
                      <a:lnTo>
                        <a:pt x="21" y="40"/>
                      </a:lnTo>
                      <a:lnTo>
                        <a:pt x="21" y="35"/>
                      </a:lnTo>
                      <a:lnTo>
                        <a:pt x="26" y="30"/>
                      </a:lnTo>
                      <a:lnTo>
                        <a:pt x="26" y="30"/>
                      </a:lnTo>
                      <a:lnTo>
                        <a:pt x="36" y="30"/>
                      </a:lnTo>
                      <a:lnTo>
                        <a:pt x="36" y="25"/>
                      </a:lnTo>
                      <a:lnTo>
                        <a:pt x="41" y="25"/>
                      </a:lnTo>
                      <a:lnTo>
                        <a:pt x="46" y="25"/>
                      </a:lnTo>
                      <a:lnTo>
                        <a:pt x="51" y="30"/>
                      </a:lnTo>
                      <a:lnTo>
                        <a:pt x="56" y="30"/>
                      </a:lnTo>
                      <a:lnTo>
                        <a:pt x="66" y="25"/>
                      </a:lnTo>
                      <a:lnTo>
                        <a:pt x="71" y="25"/>
                      </a:lnTo>
                      <a:lnTo>
                        <a:pt x="81" y="25"/>
                      </a:lnTo>
                      <a:lnTo>
                        <a:pt x="87" y="25"/>
                      </a:lnTo>
                      <a:lnTo>
                        <a:pt x="87" y="25"/>
                      </a:lnTo>
                      <a:lnTo>
                        <a:pt x="92" y="20"/>
                      </a:lnTo>
                      <a:lnTo>
                        <a:pt x="102" y="20"/>
                      </a:lnTo>
                      <a:lnTo>
                        <a:pt x="117" y="15"/>
                      </a:lnTo>
                      <a:lnTo>
                        <a:pt x="127" y="15"/>
                      </a:lnTo>
                      <a:lnTo>
                        <a:pt x="152" y="0"/>
                      </a:lnTo>
                      <a:lnTo>
                        <a:pt x="157" y="5"/>
                      </a:lnTo>
                      <a:lnTo>
                        <a:pt x="157" y="10"/>
                      </a:lnTo>
                      <a:lnTo>
                        <a:pt x="162" y="10"/>
                      </a:lnTo>
                      <a:lnTo>
                        <a:pt x="173" y="10"/>
                      </a:lnTo>
                      <a:lnTo>
                        <a:pt x="173" y="10"/>
                      </a:lnTo>
                      <a:lnTo>
                        <a:pt x="183" y="10"/>
                      </a:lnTo>
                      <a:lnTo>
                        <a:pt x="188" y="10"/>
                      </a:lnTo>
                      <a:lnTo>
                        <a:pt x="193" y="15"/>
                      </a:lnTo>
                      <a:lnTo>
                        <a:pt x="188" y="15"/>
                      </a:lnTo>
                      <a:lnTo>
                        <a:pt x="188" y="20"/>
                      </a:lnTo>
                      <a:lnTo>
                        <a:pt x="183" y="20"/>
                      </a:lnTo>
                      <a:lnTo>
                        <a:pt x="183" y="25"/>
                      </a:lnTo>
                      <a:lnTo>
                        <a:pt x="178" y="25"/>
                      </a:lnTo>
                      <a:lnTo>
                        <a:pt x="183" y="30"/>
                      </a:lnTo>
                      <a:lnTo>
                        <a:pt x="183" y="35"/>
                      </a:lnTo>
                      <a:lnTo>
                        <a:pt x="188" y="35"/>
                      </a:lnTo>
                      <a:lnTo>
                        <a:pt x="188" y="35"/>
                      </a:lnTo>
                      <a:lnTo>
                        <a:pt x="183" y="40"/>
                      </a:lnTo>
                      <a:lnTo>
                        <a:pt x="183" y="45"/>
                      </a:lnTo>
                      <a:lnTo>
                        <a:pt x="183" y="51"/>
                      </a:lnTo>
                      <a:lnTo>
                        <a:pt x="183" y="56"/>
                      </a:lnTo>
                      <a:lnTo>
                        <a:pt x="178" y="56"/>
                      </a:lnTo>
                      <a:lnTo>
                        <a:pt x="173" y="51"/>
                      </a:lnTo>
                      <a:lnTo>
                        <a:pt x="173" y="51"/>
                      </a:lnTo>
                      <a:lnTo>
                        <a:pt x="162" y="61"/>
                      </a:lnTo>
                      <a:lnTo>
                        <a:pt x="168" y="66"/>
                      </a:lnTo>
                      <a:lnTo>
                        <a:pt x="162" y="71"/>
                      </a:lnTo>
                      <a:lnTo>
                        <a:pt x="162" y="81"/>
                      </a:lnTo>
                      <a:lnTo>
                        <a:pt x="162" y="86"/>
                      </a:lnTo>
                      <a:lnTo>
                        <a:pt x="162" y="86"/>
                      </a:lnTo>
                      <a:lnTo>
                        <a:pt x="157" y="86"/>
                      </a:lnTo>
                      <a:lnTo>
                        <a:pt x="157" y="86"/>
                      </a:lnTo>
                      <a:lnTo>
                        <a:pt x="157" y="81"/>
                      </a:lnTo>
                      <a:lnTo>
                        <a:pt x="152" y="86"/>
                      </a:lnTo>
                      <a:lnTo>
                        <a:pt x="152" y="86"/>
                      </a:lnTo>
                      <a:lnTo>
                        <a:pt x="147" y="91"/>
                      </a:lnTo>
                      <a:lnTo>
                        <a:pt x="142" y="86"/>
                      </a:lnTo>
                      <a:lnTo>
                        <a:pt x="142" y="91"/>
                      </a:lnTo>
                    </a:path>
                  </a:pathLst>
                </a:custGeom>
                <a:grpFill/>
                <a:ln w="3175" cap="rnd">
                  <a:noFill/>
                  <a:prstDash val="solid"/>
                  <a:miter lim="800000"/>
                  <a:headEnd/>
                  <a:tailEnd/>
                </a:ln>
              </p:spPr>
              <p:txBody>
                <a:bodyPr/>
                <a:lstStyle/>
                <a:p>
                  <a:endParaRPr lang="en-US"/>
                </a:p>
              </p:txBody>
            </p:sp>
            <p:sp>
              <p:nvSpPr>
                <p:cNvPr id="215" name="Freeform 201">
                  <a:extLst>
                    <a:ext uri="{FF2B5EF4-FFF2-40B4-BE49-F238E27FC236}">
                      <a16:creationId xmlns:a16="http://schemas.microsoft.com/office/drawing/2014/main" id="{68E2FB78-CA6B-4F01-A179-CC9EB48607B5}"/>
                    </a:ext>
                  </a:extLst>
                </p:cNvPr>
                <p:cNvSpPr>
                  <a:spLocks/>
                </p:cNvSpPr>
                <p:nvPr/>
              </p:nvSpPr>
              <p:spPr bwMode="auto">
                <a:xfrm>
                  <a:off x="5468939" y="3897313"/>
                  <a:ext cx="288925" cy="314325"/>
                </a:xfrm>
                <a:custGeom>
                  <a:avLst/>
                  <a:gdLst>
                    <a:gd name="T0" fmla="*/ 147 w 182"/>
                    <a:gd name="T1" fmla="*/ 5 h 198"/>
                    <a:gd name="T2" fmla="*/ 152 w 182"/>
                    <a:gd name="T3" fmla="*/ 0 h 198"/>
                    <a:gd name="T4" fmla="*/ 157 w 182"/>
                    <a:gd name="T5" fmla="*/ 11 h 198"/>
                    <a:gd name="T6" fmla="*/ 162 w 182"/>
                    <a:gd name="T7" fmla="*/ 26 h 198"/>
                    <a:gd name="T8" fmla="*/ 167 w 182"/>
                    <a:gd name="T9" fmla="*/ 26 h 198"/>
                    <a:gd name="T10" fmla="*/ 172 w 182"/>
                    <a:gd name="T11" fmla="*/ 31 h 198"/>
                    <a:gd name="T12" fmla="*/ 182 w 182"/>
                    <a:gd name="T13" fmla="*/ 46 h 198"/>
                    <a:gd name="T14" fmla="*/ 182 w 182"/>
                    <a:gd name="T15" fmla="*/ 56 h 198"/>
                    <a:gd name="T16" fmla="*/ 167 w 182"/>
                    <a:gd name="T17" fmla="*/ 76 h 198"/>
                    <a:gd name="T18" fmla="*/ 157 w 182"/>
                    <a:gd name="T19" fmla="*/ 81 h 198"/>
                    <a:gd name="T20" fmla="*/ 157 w 182"/>
                    <a:gd name="T21" fmla="*/ 97 h 198"/>
                    <a:gd name="T22" fmla="*/ 152 w 182"/>
                    <a:gd name="T23" fmla="*/ 102 h 198"/>
                    <a:gd name="T24" fmla="*/ 147 w 182"/>
                    <a:gd name="T25" fmla="*/ 117 h 198"/>
                    <a:gd name="T26" fmla="*/ 141 w 182"/>
                    <a:gd name="T27" fmla="*/ 117 h 198"/>
                    <a:gd name="T28" fmla="*/ 136 w 182"/>
                    <a:gd name="T29" fmla="*/ 112 h 198"/>
                    <a:gd name="T30" fmla="*/ 126 w 182"/>
                    <a:gd name="T31" fmla="*/ 117 h 198"/>
                    <a:gd name="T32" fmla="*/ 126 w 182"/>
                    <a:gd name="T33" fmla="*/ 122 h 198"/>
                    <a:gd name="T34" fmla="*/ 121 w 182"/>
                    <a:gd name="T35" fmla="*/ 137 h 198"/>
                    <a:gd name="T36" fmla="*/ 101 w 182"/>
                    <a:gd name="T37" fmla="*/ 142 h 198"/>
                    <a:gd name="T38" fmla="*/ 96 w 182"/>
                    <a:gd name="T39" fmla="*/ 147 h 198"/>
                    <a:gd name="T40" fmla="*/ 91 w 182"/>
                    <a:gd name="T41" fmla="*/ 152 h 198"/>
                    <a:gd name="T42" fmla="*/ 81 w 182"/>
                    <a:gd name="T43" fmla="*/ 157 h 198"/>
                    <a:gd name="T44" fmla="*/ 81 w 182"/>
                    <a:gd name="T45" fmla="*/ 162 h 198"/>
                    <a:gd name="T46" fmla="*/ 91 w 182"/>
                    <a:gd name="T47" fmla="*/ 173 h 198"/>
                    <a:gd name="T48" fmla="*/ 86 w 182"/>
                    <a:gd name="T49" fmla="*/ 173 h 198"/>
                    <a:gd name="T50" fmla="*/ 86 w 182"/>
                    <a:gd name="T51" fmla="*/ 183 h 198"/>
                    <a:gd name="T52" fmla="*/ 76 w 182"/>
                    <a:gd name="T53" fmla="*/ 188 h 198"/>
                    <a:gd name="T54" fmla="*/ 71 w 182"/>
                    <a:gd name="T55" fmla="*/ 173 h 198"/>
                    <a:gd name="T56" fmla="*/ 60 w 182"/>
                    <a:gd name="T57" fmla="*/ 173 h 198"/>
                    <a:gd name="T58" fmla="*/ 50 w 182"/>
                    <a:gd name="T59" fmla="*/ 178 h 198"/>
                    <a:gd name="T60" fmla="*/ 35 w 182"/>
                    <a:gd name="T61" fmla="*/ 183 h 198"/>
                    <a:gd name="T62" fmla="*/ 35 w 182"/>
                    <a:gd name="T63" fmla="*/ 188 h 198"/>
                    <a:gd name="T64" fmla="*/ 30 w 182"/>
                    <a:gd name="T65" fmla="*/ 198 h 198"/>
                    <a:gd name="T66" fmla="*/ 25 w 182"/>
                    <a:gd name="T67" fmla="*/ 198 h 198"/>
                    <a:gd name="T68" fmla="*/ 10 w 182"/>
                    <a:gd name="T69" fmla="*/ 198 h 198"/>
                    <a:gd name="T70" fmla="*/ 5 w 182"/>
                    <a:gd name="T71" fmla="*/ 183 h 198"/>
                    <a:gd name="T72" fmla="*/ 5 w 182"/>
                    <a:gd name="T73" fmla="*/ 173 h 198"/>
                    <a:gd name="T74" fmla="*/ 5 w 182"/>
                    <a:gd name="T75" fmla="*/ 167 h 198"/>
                    <a:gd name="T76" fmla="*/ 15 w 182"/>
                    <a:gd name="T77" fmla="*/ 162 h 198"/>
                    <a:gd name="T78" fmla="*/ 0 w 182"/>
                    <a:gd name="T79" fmla="*/ 142 h 198"/>
                    <a:gd name="T80" fmla="*/ 10 w 182"/>
                    <a:gd name="T81" fmla="*/ 132 h 198"/>
                    <a:gd name="T82" fmla="*/ 10 w 182"/>
                    <a:gd name="T83" fmla="*/ 127 h 198"/>
                    <a:gd name="T84" fmla="*/ 20 w 182"/>
                    <a:gd name="T85" fmla="*/ 117 h 198"/>
                    <a:gd name="T86" fmla="*/ 15 w 182"/>
                    <a:gd name="T87" fmla="*/ 107 h 198"/>
                    <a:gd name="T88" fmla="*/ 20 w 182"/>
                    <a:gd name="T89" fmla="*/ 102 h 198"/>
                    <a:gd name="T90" fmla="*/ 10 w 182"/>
                    <a:gd name="T91" fmla="*/ 97 h 198"/>
                    <a:gd name="T92" fmla="*/ 25 w 182"/>
                    <a:gd name="T93" fmla="*/ 92 h 198"/>
                    <a:gd name="T94" fmla="*/ 25 w 182"/>
                    <a:gd name="T95" fmla="*/ 81 h 198"/>
                    <a:gd name="T96" fmla="*/ 30 w 182"/>
                    <a:gd name="T97" fmla="*/ 76 h 198"/>
                    <a:gd name="T98" fmla="*/ 40 w 182"/>
                    <a:gd name="T99" fmla="*/ 66 h 198"/>
                    <a:gd name="T100" fmla="*/ 55 w 182"/>
                    <a:gd name="T101" fmla="*/ 61 h 198"/>
                    <a:gd name="T102" fmla="*/ 50 w 182"/>
                    <a:gd name="T103" fmla="*/ 61 h 198"/>
                    <a:gd name="T104" fmla="*/ 66 w 182"/>
                    <a:gd name="T105" fmla="*/ 51 h 198"/>
                    <a:gd name="T106" fmla="*/ 76 w 182"/>
                    <a:gd name="T107" fmla="*/ 56 h 198"/>
                    <a:gd name="T108" fmla="*/ 81 w 182"/>
                    <a:gd name="T109" fmla="*/ 51 h 198"/>
                    <a:gd name="T110" fmla="*/ 81 w 182"/>
                    <a:gd name="T111" fmla="*/ 41 h 198"/>
                    <a:gd name="T112" fmla="*/ 91 w 182"/>
                    <a:gd name="T113" fmla="*/ 41 h 198"/>
                    <a:gd name="T114" fmla="*/ 106 w 182"/>
                    <a:gd name="T115" fmla="*/ 41 h 198"/>
                    <a:gd name="T116" fmla="*/ 111 w 182"/>
                    <a:gd name="T117" fmla="*/ 41 h 198"/>
                    <a:gd name="T118" fmla="*/ 116 w 182"/>
                    <a:gd name="T119" fmla="*/ 31 h 198"/>
                    <a:gd name="T120" fmla="*/ 147 w 182"/>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198">
                      <a:moveTo>
                        <a:pt x="147" y="5"/>
                      </a:moveTo>
                      <a:lnTo>
                        <a:pt x="147" y="5"/>
                      </a:lnTo>
                      <a:lnTo>
                        <a:pt x="152" y="0"/>
                      </a:lnTo>
                      <a:lnTo>
                        <a:pt x="152" y="0"/>
                      </a:lnTo>
                      <a:lnTo>
                        <a:pt x="157" y="5"/>
                      </a:lnTo>
                      <a:lnTo>
                        <a:pt x="157" y="11"/>
                      </a:lnTo>
                      <a:lnTo>
                        <a:pt x="157" y="21"/>
                      </a:lnTo>
                      <a:lnTo>
                        <a:pt x="162" y="26"/>
                      </a:lnTo>
                      <a:lnTo>
                        <a:pt x="167" y="21"/>
                      </a:lnTo>
                      <a:lnTo>
                        <a:pt x="167" y="26"/>
                      </a:lnTo>
                      <a:lnTo>
                        <a:pt x="167" y="26"/>
                      </a:lnTo>
                      <a:lnTo>
                        <a:pt x="172" y="31"/>
                      </a:lnTo>
                      <a:lnTo>
                        <a:pt x="167" y="41"/>
                      </a:lnTo>
                      <a:lnTo>
                        <a:pt x="182" y="46"/>
                      </a:lnTo>
                      <a:lnTo>
                        <a:pt x="182" y="56"/>
                      </a:lnTo>
                      <a:lnTo>
                        <a:pt x="182" y="56"/>
                      </a:lnTo>
                      <a:lnTo>
                        <a:pt x="172" y="71"/>
                      </a:lnTo>
                      <a:lnTo>
                        <a:pt x="167" y="76"/>
                      </a:lnTo>
                      <a:lnTo>
                        <a:pt x="167" y="76"/>
                      </a:lnTo>
                      <a:lnTo>
                        <a:pt x="157" y="81"/>
                      </a:lnTo>
                      <a:lnTo>
                        <a:pt x="157" y="86"/>
                      </a:lnTo>
                      <a:lnTo>
                        <a:pt x="157" y="97"/>
                      </a:lnTo>
                      <a:lnTo>
                        <a:pt x="162" y="102"/>
                      </a:lnTo>
                      <a:lnTo>
                        <a:pt x="152" y="102"/>
                      </a:lnTo>
                      <a:lnTo>
                        <a:pt x="147" y="107"/>
                      </a:lnTo>
                      <a:lnTo>
                        <a:pt x="147" y="117"/>
                      </a:lnTo>
                      <a:lnTo>
                        <a:pt x="147" y="117"/>
                      </a:lnTo>
                      <a:lnTo>
                        <a:pt x="141" y="117"/>
                      </a:lnTo>
                      <a:lnTo>
                        <a:pt x="141" y="117"/>
                      </a:lnTo>
                      <a:lnTo>
                        <a:pt x="136" y="112"/>
                      </a:lnTo>
                      <a:lnTo>
                        <a:pt x="136" y="112"/>
                      </a:lnTo>
                      <a:lnTo>
                        <a:pt x="126" y="117"/>
                      </a:lnTo>
                      <a:lnTo>
                        <a:pt x="126" y="117"/>
                      </a:lnTo>
                      <a:lnTo>
                        <a:pt x="126" y="122"/>
                      </a:lnTo>
                      <a:lnTo>
                        <a:pt x="126" y="127"/>
                      </a:lnTo>
                      <a:lnTo>
                        <a:pt x="121" y="137"/>
                      </a:lnTo>
                      <a:lnTo>
                        <a:pt x="106" y="142"/>
                      </a:lnTo>
                      <a:lnTo>
                        <a:pt x="101" y="142"/>
                      </a:lnTo>
                      <a:lnTo>
                        <a:pt x="101" y="147"/>
                      </a:lnTo>
                      <a:lnTo>
                        <a:pt x="96" y="147"/>
                      </a:lnTo>
                      <a:lnTo>
                        <a:pt x="91" y="147"/>
                      </a:lnTo>
                      <a:lnTo>
                        <a:pt x="91" y="152"/>
                      </a:lnTo>
                      <a:lnTo>
                        <a:pt x="91" y="152"/>
                      </a:lnTo>
                      <a:lnTo>
                        <a:pt x="81" y="157"/>
                      </a:lnTo>
                      <a:lnTo>
                        <a:pt x="81" y="162"/>
                      </a:lnTo>
                      <a:lnTo>
                        <a:pt x="81" y="162"/>
                      </a:lnTo>
                      <a:lnTo>
                        <a:pt x="86" y="167"/>
                      </a:lnTo>
                      <a:lnTo>
                        <a:pt x="91" y="173"/>
                      </a:lnTo>
                      <a:lnTo>
                        <a:pt x="91" y="173"/>
                      </a:lnTo>
                      <a:lnTo>
                        <a:pt x="86" y="173"/>
                      </a:lnTo>
                      <a:lnTo>
                        <a:pt x="86" y="178"/>
                      </a:lnTo>
                      <a:lnTo>
                        <a:pt x="86" y="183"/>
                      </a:lnTo>
                      <a:lnTo>
                        <a:pt x="81" y="183"/>
                      </a:lnTo>
                      <a:lnTo>
                        <a:pt x="76" y="188"/>
                      </a:lnTo>
                      <a:lnTo>
                        <a:pt x="76" y="188"/>
                      </a:lnTo>
                      <a:lnTo>
                        <a:pt x="71" y="173"/>
                      </a:lnTo>
                      <a:lnTo>
                        <a:pt x="66" y="173"/>
                      </a:lnTo>
                      <a:lnTo>
                        <a:pt x="60" y="173"/>
                      </a:lnTo>
                      <a:lnTo>
                        <a:pt x="55" y="173"/>
                      </a:lnTo>
                      <a:lnTo>
                        <a:pt x="50" y="178"/>
                      </a:lnTo>
                      <a:lnTo>
                        <a:pt x="40" y="178"/>
                      </a:lnTo>
                      <a:lnTo>
                        <a:pt x="35" y="183"/>
                      </a:lnTo>
                      <a:lnTo>
                        <a:pt x="30" y="188"/>
                      </a:lnTo>
                      <a:lnTo>
                        <a:pt x="35" y="188"/>
                      </a:lnTo>
                      <a:lnTo>
                        <a:pt x="35" y="193"/>
                      </a:lnTo>
                      <a:lnTo>
                        <a:pt x="30" y="198"/>
                      </a:lnTo>
                      <a:lnTo>
                        <a:pt x="25" y="198"/>
                      </a:lnTo>
                      <a:lnTo>
                        <a:pt x="25" y="198"/>
                      </a:lnTo>
                      <a:lnTo>
                        <a:pt x="15" y="198"/>
                      </a:lnTo>
                      <a:lnTo>
                        <a:pt x="10" y="198"/>
                      </a:lnTo>
                      <a:lnTo>
                        <a:pt x="5" y="198"/>
                      </a:lnTo>
                      <a:lnTo>
                        <a:pt x="5" y="183"/>
                      </a:lnTo>
                      <a:lnTo>
                        <a:pt x="0" y="178"/>
                      </a:lnTo>
                      <a:lnTo>
                        <a:pt x="5" y="173"/>
                      </a:lnTo>
                      <a:lnTo>
                        <a:pt x="0" y="167"/>
                      </a:lnTo>
                      <a:lnTo>
                        <a:pt x="5" y="167"/>
                      </a:lnTo>
                      <a:lnTo>
                        <a:pt x="10" y="162"/>
                      </a:lnTo>
                      <a:lnTo>
                        <a:pt x="15" y="162"/>
                      </a:lnTo>
                      <a:lnTo>
                        <a:pt x="0" y="142"/>
                      </a:lnTo>
                      <a:lnTo>
                        <a:pt x="0" y="142"/>
                      </a:lnTo>
                      <a:lnTo>
                        <a:pt x="0" y="137"/>
                      </a:lnTo>
                      <a:lnTo>
                        <a:pt x="10" y="132"/>
                      </a:lnTo>
                      <a:lnTo>
                        <a:pt x="10" y="132"/>
                      </a:lnTo>
                      <a:lnTo>
                        <a:pt x="10" y="127"/>
                      </a:lnTo>
                      <a:lnTo>
                        <a:pt x="10" y="122"/>
                      </a:lnTo>
                      <a:lnTo>
                        <a:pt x="20" y="117"/>
                      </a:lnTo>
                      <a:lnTo>
                        <a:pt x="20" y="112"/>
                      </a:lnTo>
                      <a:lnTo>
                        <a:pt x="15" y="107"/>
                      </a:lnTo>
                      <a:lnTo>
                        <a:pt x="20" y="102"/>
                      </a:lnTo>
                      <a:lnTo>
                        <a:pt x="20" y="102"/>
                      </a:lnTo>
                      <a:lnTo>
                        <a:pt x="15" y="97"/>
                      </a:lnTo>
                      <a:lnTo>
                        <a:pt x="10" y="97"/>
                      </a:lnTo>
                      <a:lnTo>
                        <a:pt x="15" y="92"/>
                      </a:lnTo>
                      <a:lnTo>
                        <a:pt x="25" y="92"/>
                      </a:lnTo>
                      <a:lnTo>
                        <a:pt x="30" y="86"/>
                      </a:lnTo>
                      <a:lnTo>
                        <a:pt x="25" y="81"/>
                      </a:lnTo>
                      <a:lnTo>
                        <a:pt x="25" y="76"/>
                      </a:lnTo>
                      <a:lnTo>
                        <a:pt x="30" y="76"/>
                      </a:lnTo>
                      <a:lnTo>
                        <a:pt x="35" y="71"/>
                      </a:lnTo>
                      <a:lnTo>
                        <a:pt x="40" y="66"/>
                      </a:lnTo>
                      <a:lnTo>
                        <a:pt x="50" y="71"/>
                      </a:lnTo>
                      <a:lnTo>
                        <a:pt x="55" y="61"/>
                      </a:lnTo>
                      <a:lnTo>
                        <a:pt x="50" y="61"/>
                      </a:lnTo>
                      <a:lnTo>
                        <a:pt x="50" y="61"/>
                      </a:lnTo>
                      <a:lnTo>
                        <a:pt x="50" y="56"/>
                      </a:lnTo>
                      <a:lnTo>
                        <a:pt x="66" y="51"/>
                      </a:lnTo>
                      <a:lnTo>
                        <a:pt x="71" y="51"/>
                      </a:lnTo>
                      <a:lnTo>
                        <a:pt x="76" y="56"/>
                      </a:lnTo>
                      <a:lnTo>
                        <a:pt x="81" y="56"/>
                      </a:lnTo>
                      <a:lnTo>
                        <a:pt x="81" y="51"/>
                      </a:lnTo>
                      <a:lnTo>
                        <a:pt x="81" y="51"/>
                      </a:lnTo>
                      <a:lnTo>
                        <a:pt x="81" y="41"/>
                      </a:lnTo>
                      <a:lnTo>
                        <a:pt x="86" y="41"/>
                      </a:lnTo>
                      <a:lnTo>
                        <a:pt x="91" y="41"/>
                      </a:lnTo>
                      <a:lnTo>
                        <a:pt x="96" y="41"/>
                      </a:lnTo>
                      <a:lnTo>
                        <a:pt x="106" y="41"/>
                      </a:lnTo>
                      <a:lnTo>
                        <a:pt x="106" y="41"/>
                      </a:lnTo>
                      <a:lnTo>
                        <a:pt x="111" y="41"/>
                      </a:lnTo>
                      <a:lnTo>
                        <a:pt x="116" y="36"/>
                      </a:lnTo>
                      <a:lnTo>
                        <a:pt x="116" y="31"/>
                      </a:lnTo>
                      <a:lnTo>
                        <a:pt x="141" y="16"/>
                      </a:lnTo>
                      <a:lnTo>
                        <a:pt x="147" y="5"/>
                      </a:lnTo>
                    </a:path>
                  </a:pathLst>
                </a:custGeom>
                <a:grpFill/>
                <a:ln w="3175" cap="rnd">
                  <a:noFill/>
                  <a:prstDash val="solid"/>
                  <a:miter lim="800000"/>
                  <a:headEnd/>
                  <a:tailEnd/>
                </a:ln>
              </p:spPr>
              <p:txBody>
                <a:bodyPr/>
                <a:lstStyle/>
                <a:p>
                  <a:endParaRPr lang="en-US"/>
                </a:p>
              </p:txBody>
            </p:sp>
            <p:sp>
              <p:nvSpPr>
                <p:cNvPr id="216" name="Freeform 202">
                  <a:extLst>
                    <a:ext uri="{FF2B5EF4-FFF2-40B4-BE49-F238E27FC236}">
                      <a16:creationId xmlns:a16="http://schemas.microsoft.com/office/drawing/2014/main" id="{1DB74535-DF37-4A2B-A2AF-4D55FE2C181E}"/>
                    </a:ext>
                  </a:extLst>
                </p:cNvPr>
                <p:cNvSpPr>
                  <a:spLocks/>
                </p:cNvSpPr>
                <p:nvPr/>
              </p:nvSpPr>
              <p:spPr bwMode="auto">
                <a:xfrm>
                  <a:off x="5283201" y="3873500"/>
                  <a:ext cx="233363" cy="346075"/>
                </a:xfrm>
                <a:custGeom>
                  <a:avLst/>
                  <a:gdLst>
                    <a:gd name="T0" fmla="*/ 61 w 147"/>
                    <a:gd name="T1" fmla="*/ 218 h 218"/>
                    <a:gd name="T2" fmla="*/ 56 w 147"/>
                    <a:gd name="T3" fmla="*/ 208 h 218"/>
                    <a:gd name="T4" fmla="*/ 51 w 147"/>
                    <a:gd name="T5" fmla="*/ 198 h 218"/>
                    <a:gd name="T6" fmla="*/ 41 w 147"/>
                    <a:gd name="T7" fmla="*/ 177 h 218"/>
                    <a:gd name="T8" fmla="*/ 31 w 147"/>
                    <a:gd name="T9" fmla="*/ 172 h 218"/>
                    <a:gd name="T10" fmla="*/ 20 w 147"/>
                    <a:gd name="T11" fmla="*/ 162 h 218"/>
                    <a:gd name="T12" fmla="*/ 10 w 147"/>
                    <a:gd name="T13" fmla="*/ 157 h 218"/>
                    <a:gd name="T14" fmla="*/ 5 w 147"/>
                    <a:gd name="T15" fmla="*/ 162 h 218"/>
                    <a:gd name="T16" fmla="*/ 0 w 147"/>
                    <a:gd name="T17" fmla="*/ 152 h 218"/>
                    <a:gd name="T18" fmla="*/ 5 w 147"/>
                    <a:gd name="T19" fmla="*/ 137 h 218"/>
                    <a:gd name="T20" fmla="*/ 10 w 147"/>
                    <a:gd name="T21" fmla="*/ 122 h 218"/>
                    <a:gd name="T22" fmla="*/ 15 w 147"/>
                    <a:gd name="T23" fmla="*/ 107 h 218"/>
                    <a:gd name="T24" fmla="*/ 15 w 147"/>
                    <a:gd name="T25" fmla="*/ 96 h 218"/>
                    <a:gd name="T26" fmla="*/ 20 w 147"/>
                    <a:gd name="T27" fmla="*/ 91 h 218"/>
                    <a:gd name="T28" fmla="*/ 36 w 147"/>
                    <a:gd name="T29" fmla="*/ 101 h 218"/>
                    <a:gd name="T30" fmla="*/ 51 w 147"/>
                    <a:gd name="T31" fmla="*/ 101 h 218"/>
                    <a:gd name="T32" fmla="*/ 66 w 147"/>
                    <a:gd name="T33" fmla="*/ 96 h 218"/>
                    <a:gd name="T34" fmla="*/ 76 w 147"/>
                    <a:gd name="T35" fmla="*/ 96 h 218"/>
                    <a:gd name="T36" fmla="*/ 96 w 147"/>
                    <a:gd name="T37" fmla="*/ 91 h 218"/>
                    <a:gd name="T38" fmla="*/ 91 w 147"/>
                    <a:gd name="T39" fmla="*/ 76 h 218"/>
                    <a:gd name="T40" fmla="*/ 51 w 147"/>
                    <a:gd name="T41" fmla="*/ 71 h 218"/>
                    <a:gd name="T42" fmla="*/ 36 w 147"/>
                    <a:gd name="T43" fmla="*/ 46 h 218"/>
                    <a:gd name="T44" fmla="*/ 31 w 147"/>
                    <a:gd name="T45" fmla="*/ 31 h 218"/>
                    <a:gd name="T46" fmla="*/ 56 w 147"/>
                    <a:gd name="T47" fmla="*/ 31 h 218"/>
                    <a:gd name="T48" fmla="*/ 61 w 147"/>
                    <a:gd name="T49" fmla="*/ 15 h 218"/>
                    <a:gd name="T50" fmla="*/ 66 w 147"/>
                    <a:gd name="T51" fmla="*/ 5 h 218"/>
                    <a:gd name="T52" fmla="*/ 76 w 147"/>
                    <a:gd name="T53" fmla="*/ 15 h 218"/>
                    <a:gd name="T54" fmla="*/ 76 w 147"/>
                    <a:gd name="T55" fmla="*/ 31 h 218"/>
                    <a:gd name="T56" fmla="*/ 101 w 147"/>
                    <a:gd name="T57" fmla="*/ 46 h 218"/>
                    <a:gd name="T58" fmla="*/ 122 w 147"/>
                    <a:gd name="T59" fmla="*/ 61 h 218"/>
                    <a:gd name="T60" fmla="*/ 142 w 147"/>
                    <a:gd name="T61" fmla="*/ 91 h 218"/>
                    <a:gd name="T62" fmla="*/ 142 w 147"/>
                    <a:gd name="T63" fmla="*/ 107 h 218"/>
                    <a:gd name="T64" fmla="*/ 132 w 147"/>
                    <a:gd name="T65" fmla="*/ 112 h 218"/>
                    <a:gd name="T66" fmla="*/ 132 w 147"/>
                    <a:gd name="T67" fmla="*/ 122 h 218"/>
                    <a:gd name="T68" fmla="*/ 127 w 147"/>
                    <a:gd name="T69" fmla="*/ 137 h 218"/>
                    <a:gd name="T70" fmla="*/ 127 w 147"/>
                    <a:gd name="T71" fmla="*/ 147 h 218"/>
                    <a:gd name="T72" fmla="*/ 117 w 147"/>
                    <a:gd name="T73" fmla="*/ 157 h 218"/>
                    <a:gd name="T74" fmla="*/ 107 w 147"/>
                    <a:gd name="T75" fmla="*/ 172 h 218"/>
                    <a:gd name="T76" fmla="*/ 101 w 147"/>
                    <a:gd name="T77" fmla="*/ 177 h 218"/>
                    <a:gd name="T78" fmla="*/ 91 w 147"/>
                    <a:gd name="T79" fmla="*/ 172 h 218"/>
                    <a:gd name="T80" fmla="*/ 86 w 147"/>
                    <a:gd name="T81" fmla="*/ 177 h 218"/>
                    <a:gd name="T82" fmla="*/ 81 w 147"/>
                    <a:gd name="T83" fmla="*/ 193 h 218"/>
                    <a:gd name="T84" fmla="*/ 71 w 147"/>
                    <a:gd name="T85" fmla="*/ 213 h 218"/>
                    <a:gd name="T86" fmla="*/ 61 w 147"/>
                    <a:gd name="T8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218">
                      <a:moveTo>
                        <a:pt x="61" y="218"/>
                      </a:moveTo>
                      <a:lnTo>
                        <a:pt x="61" y="218"/>
                      </a:lnTo>
                      <a:lnTo>
                        <a:pt x="61" y="218"/>
                      </a:lnTo>
                      <a:lnTo>
                        <a:pt x="51" y="213"/>
                      </a:lnTo>
                      <a:lnTo>
                        <a:pt x="51" y="208"/>
                      </a:lnTo>
                      <a:lnTo>
                        <a:pt x="56" y="208"/>
                      </a:lnTo>
                      <a:lnTo>
                        <a:pt x="61" y="198"/>
                      </a:lnTo>
                      <a:lnTo>
                        <a:pt x="56" y="198"/>
                      </a:lnTo>
                      <a:lnTo>
                        <a:pt x="51" y="198"/>
                      </a:lnTo>
                      <a:lnTo>
                        <a:pt x="46" y="198"/>
                      </a:lnTo>
                      <a:lnTo>
                        <a:pt x="41" y="188"/>
                      </a:lnTo>
                      <a:lnTo>
                        <a:pt x="41" y="177"/>
                      </a:lnTo>
                      <a:lnTo>
                        <a:pt x="36" y="177"/>
                      </a:lnTo>
                      <a:lnTo>
                        <a:pt x="31" y="172"/>
                      </a:lnTo>
                      <a:lnTo>
                        <a:pt x="31" y="172"/>
                      </a:lnTo>
                      <a:lnTo>
                        <a:pt x="31" y="167"/>
                      </a:lnTo>
                      <a:lnTo>
                        <a:pt x="26" y="167"/>
                      </a:lnTo>
                      <a:lnTo>
                        <a:pt x="20" y="162"/>
                      </a:lnTo>
                      <a:lnTo>
                        <a:pt x="20" y="162"/>
                      </a:lnTo>
                      <a:lnTo>
                        <a:pt x="15" y="162"/>
                      </a:lnTo>
                      <a:lnTo>
                        <a:pt x="10" y="157"/>
                      </a:lnTo>
                      <a:lnTo>
                        <a:pt x="10" y="162"/>
                      </a:lnTo>
                      <a:lnTo>
                        <a:pt x="10" y="162"/>
                      </a:lnTo>
                      <a:lnTo>
                        <a:pt x="5" y="162"/>
                      </a:lnTo>
                      <a:lnTo>
                        <a:pt x="0" y="157"/>
                      </a:lnTo>
                      <a:lnTo>
                        <a:pt x="0" y="152"/>
                      </a:lnTo>
                      <a:lnTo>
                        <a:pt x="0" y="152"/>
                      </a:lnTo>
                      <a:lnTo>
                        <a:pt x="0" y="147"/>
                      </a:lnTo>
                      <a:lnTo>
                        <a:pt x="5" y="142"/>
                      </a:lnTo>
                      <a:lnTo>
                        <a:pt x="5" y="137"/>
                      </a:lnTo>
                      <a:lnTo>
                        <a:pt x="5" y="127"/>
                      </a:lnTo>
                      <a:lnTo>
                        <a:pt x="5" y="122"/>
                      </a:lnTo>
                      <a:lnTo>
                        <a:pt x="10" y="122"/>
                      </a:lnTo>
                      <a:lnTo>
                        <a:pt x="15" y="117"/>
                      </a:lnTo>
                      <a:lnTo>
                        <a:pt x="15" y="112"/>
                      </a:lnTo>
                      <a:lnTo>
                        <a:pt x="15" y="107"/>
                      </a:lnTo>
                      <a:lnTo>
                        <a:pt x="10" y="101"/>
                      </a:lnTo>
                      <a:lnTo>
                        <a:pt x="10" y="101"/>
                      </a:lnTo>
                      <a:lnTo>
                        <a:pt x="15" y="96"/>
                      </a:lnTo>
                      <a:lnTo>
                        <a:pt x="20" y="91"/>
                      </a:lnTo>
                      <a:lnTo>
                        <a:pt x="20" y="91"/>
                      </a:lnTo>
                      <a:lnTo>
                        <a:pt x="20" y="91"/>
                      </a:lnTo>
                      <a:lnTo>
                        <a:pt x="26" y="96"/>
                      </a:lnTo>
                      <a:lnTo>
                        <a:pt x="26" y="96"/>
                      </a:lnTo>
                      <a:lnTo>
                        <a:pt x="36" y="101"/>
                      </a:lnTo>
                      <a:lnTo>
                        <a:pt x="36" y="101"/>
                      </a:lnTo>
                      <a:lnTo>
                        <a:pt x="41" y="96"/>
                      </a:lnTo>
                      <a:lnTo>
                        <a:pt x="51" y="101"/>
                      </a:lnTo>
                      <a:lnTo>
                        <a:pt x="51" y="101"/>
                      </a:lnTo>
                      <a:lnTo>
                        <a:pt x="56" y="101"/>
                      </a:lnTo>
                      <a:lnTo>
                        <a:pt x="66" y="96"/>
                      </a:lnTo>
                      <a:lnTo>
                        <a:pt x="66" y="91"/>
                      </a:lnTo>
                      <a:lnTo>
                        <a:pt x="71" y="91"/>
                      </a:lnTo>
                      <a:lnTo>
                        <a:pt x="76" y="96"/>
                      </a:lnTo>
                      <a:lnTo>
                        <a:pt x="81" y="96"/>
                      </a:lnTo>
                      <a:lnTo>
                        <a:pt x="91" y="96"/>
                      </a:lnTo>
                      <a:lnTo>
                        <a:pt x="96" y="91"/>
                      </a:lnTo>
                      <a:lnTo>
                        <a:pt x="96" y="76"/>
                      </a:lnTo>
                      <a:lnTo>
                        <a:pt x="91" y="76"/>
                      </a:lnTo>
                      <a:lnTo>
                        <a:pt x="91" y="76"/>
                      </a:lnTo>
                      <a:lnTo>
                        <a:pt x="61" y="71"/>
                      </a:lnTo>
                      <a:lnTo>
                        <a:pt x="51" y="76"/>
                      </a:lnTo>
                      <a:lnTo>
                        <a:pt x="51" y="71"/>
                      </a:lnTo>
                      <a:lnTo>
                        <a:pt x="41" y="56"/>
                      </a:lnTo>
                      <a:lnTo>
                        <a:pt x="41" y="51"/>
                      </a:lnTo>
                      <a:lnTo>
                        <a:pt x="36" y="46"/>
                      </a:lnTo>
                      <a:lnTo>
                        <a:pt x="36" y="41"/>
                      </a:lnTo>
                      <a:lnTo>
                        <a:pt x="36" y="36"/>
                      </a:lnTo>
                      <a:lnTo>
                        <a:pt x="31" y="31"/>
                      </a:lnTo>
                      <a:lnTo>
                        <a:pt x="36" y="31"/>
                      </a:lnTo>
                      <a:lnTo>
                        <a:pt x="51" y="31"/>
                      </a:lnTo>
                      <a:lnTo>
                        <a:pt x="56" y="31"/>
                      </a:lnTo>
                      <a:lnTo>
                        <a:pt x="61" y="26"/>
                      </a:lnTo>
                      <a:lnTo>
                        <a:pt x="61" y="20"/>
                      </a:lnTo>
                      <a:lnTo>
                        <a:pt x="61" y="15"/>
                      </a:lnTo>
                      <a:lnTo>
                        <a:pt x="61" y="10"/>
                      </a:lnTo>
                      <a:lnTo>
                        <a:pt x="61" y="10"/>
                      </a:lnTo>
                      <a:lnTo>
                        <a:pt x="66" y="5"/>
                      </a:lnTo>
                      <a:lnTo>
                        <a:pt x="71" y="0"/>
                      </a:lnTo>
                      <a:lnTo>
                        <a:pt x="76" y="10"/>
                      </a:lnTo>
                      <a:lnTo>
                        <a:pt x="76" y="15"/>
                      </a:lnTo>
                      <a:lnTo>
                        <a:pt x="71" y="20"/>
                      </a:lnTo>
                      <a:lnTo>
                        <a:pt x="76" y="26"/>
                      </a:lnTo>
                      <a:lnTo>
                        <a:pt x="76" y="31"/>
                      </a:lnTo>
                      <a:lnTo>
                        <a:pt x="81" y="31"/>
                      </a:lnTo>
                      <a:lnTo>
                        <a:pt x="86" y="36"/>
                      </a:lnTo>
                      <a:lnTo>
                        <a:pt x="101" y="46"/>
                      </a:lnTo>
                      <a:lnTo>
                        <a:pt x="101" y="46"/>
                      </a:lnTo>
                      <a:lnTo>
                        <a:pt x="101" y="51"/>
                      </a:lnTo>
                      <a:lnTo>
                        <a:pt x="122" y="61"/>
                      </a:lnTo>
                      <a:lnTo>
                        <a:pt x="132" y="76"/>
                      </a:lnTo>
                      <a:lnTo>
                        <a:pt x="137" y="81"/>
                      </a:lnTo>
                      <a:lnTo>
                        <a:pt x="142" y="91"/>
                      </a:lnTo>
                      <a:lnTo>
                        <a:pt x="142" y="96"/>
                      </a:lnTo>
                      <a:lnTo>
                        <a:pt x="147" y="101"/>
                      </a:lnTo>
                      <a:lnTo>
                        <a:pt x="142" y="107"/>
                      </a:lnTo>
                      <a:lnTo>
                        <a:pt x="132" y="107"/>
                      </a:lnTo>
                      <a:lnTo>
                        <a:pt x="127" y="112"/>
                      </a:lnTo>
                      <a:lnTo>
                        <a:pt x="132" y="112"/>
                      </a:lnTo>
                      <a:lnTo>
                        <a:pt x="137" y="117"/>
                      </a:lnTo>
                      <a:lnTo>
                        <a:pt x="137" y="117"/>
                      </a:lnTo>
                      <a:lnTo>
                        <a:pt x="132" y="122"/>
                      </a:lnTo>
                      <a:lnTo>
                        <a:pt x="137" y="127"/>
                      </a:lnTo>
                      <a:lnTo>
                        <a:pt x="137" y="132"/>
                      </a:lnTo>
                      <a:lnTo>
                        <a:pt x="127" y="137"/>
                      </a:lnTo>
                      <a:lnTo>
                        <a:pt x="127" y="142"/>
                      </a:lnTo>
                      <a:lnTo>
                        <a:pt x="127" y="147"/>
                      </a:lnTo>
                      <a:lnTo>
                        <a:pt x="127" y="147"/>
                      </a:lnTo>
                      <a:lnTo>
                        <a:pt x="117" y="152"/>
                      </a:lnTo>
                      <a:lnTo>
                        <a:pt x="117" y="157"/>
                      </a:lnTo>
                      <a:lnTo>
                        <a:pt x="117" y="157"/>
                      </a:lnTo>
                      <a:lnTo>
                        <a:pt x="112" y="162"/>
                      </a:lnTo>
                      <a:lnTo>
                        <a:pt x="112" y="167"/>
                      </a:lnTo>
                      <a:lnTo>
                        <a:pt x="107" y="172"/>
                      </a:lnTo>
                      <a:lnTo>
                        <a:pt x="107" y="177"/>
                      </a:lnTo>
                      <a:lnTo>
                        <a:pt x="107" y="177"/>
                      </a:lnTo>
                      <a:lnTo>
                        <a:pt x="101" y="177"/>
                      </a:lnTo>
                      <a:lnTo>
                        <a:pt x="96" y="172"/>
                      </a:lnTo>
                      <a:lnTo>
                        <a:pt x="96" y="172"/>
                      </a:lnTo>
                      <a:lnTo>
                        <a:pt x="91" y="172"/>
                      </a:lnTo>
                      <a:lnTo>
                        <a:pt x="91" y="177"/>
                      </a:lnTo>
                      <a:lnTo>
                        <a:pt x="91" y="177"/>
                      </a:lnTo>
                      <a:lnTo>
                        <a:pt x="86" y="177"/>
                      </a:lnTo>
                      <a:lnTo>
                        <a:pt x="86" y="182"/>
                      </a:lnTo>
                      <a:lnTo>
                        <a:pt x="81" y="188"/>
                      </a:lnTo>
                      <a:lnTo>
                        <a:pt x="81" y="193"/>
                      </a:lnTo>
                      <a:lnTo>
                        <a:pt x="76" y="208"/>
                      </a:lnTo>
                      <a:lnTo>
                        <a:pt x="76" y="208"/>
                      </a:lnTo>
                      <a:lnTo>
                        <a:pt x="71" y="213"/>
                      </a:lnTo>
                      <a:lnTo>
                        <a:pt x="71" y="213"/>
                      </a:lnTo>
                      <a:lnTo>
                        <a:pt x="66" y="218"/>
                      </a:lnTo>
                      <a:lnTo>
                        <a:pt x="61" y="218"/>
                      </a:lnTo>
                    </a:path>
                  </a:pathLst>
                </a:custGeom>
                <a:grpFill/>
                <a:ln w="3175" cap="rnd">
                  <a:noFill/>
                  <a:prstDash val="solid"/>
                  <a:miter lim="800000"/>
                  <a:headEnd/>
                  <a:tailEnd/>
                </a:ln>
              </p:spPr>
              <p:txBody>
                <a:bodyPr/>
                <a:lstStyle/>
                <a:p>
                  <a:endParaRPr lang="en-US"/>
                </a:p>
              </p:txBody>
            </p:sp>
            <p:sp>
              <p:nvSpPr>
                <p:cNvPr id="217" name="Freeform 203">
                  <a:extLst>
                    <a:ext uri="{FF2B5EF4-FFF2-40B4-BE49-F238E27FC236}">
                      <a16:creationId xmlns:a16="http://schemas.microsoft.com/office/drawing/2014/main" id="{8031AB43-7F3C-4E33-84DF-4ACE266C5EAC}"/>
                    </a:ext>
                  </a:extLst>
                </p:cNvPr>
                <p:cNvSpPr>
                  <a:spLocks/>
                </p:cNvSpPr>
                <p:nvPr/>
              </p:nvSpPr>
              <p:spPr bwMode="auto">
                <a:xfrm>
                  <a:off x="5348289" y="4122738"/>
                  <a:ext cx="249238" cy="346075"/>
                </a:xfrm>
                <a:custGeom>
                  <a:avLst/>
                  <a:gdLst>
                    <a:gd name="T0" fmla="*/ 0 w 157"/>
                    <a:gd name="T1" fmla="*/ 147 h 218"/>
                    <a:gd name="T2" fmla="*/ 10 w 157"/>
                    <a:gd name="T3" fmla="*/ 147 h 218"/>
                    <a:gd name="T4" fmla="*/ 5 w 157"/>
                    <a:gd name="T5" fmla="*/ 132 h 218"/>
                    <a:gd name="T6" fmla="*/ 5 w 157"/>
                    <a:gd name="T7" fmla="*/ 112 h 218"/>
                    <a:gd name="T8" fmla="*/ 15 w 157"/>
                    <a:gd name="T9" fmla="*/ 81 h 218"/>
                    <a:gd name="T10" fmla="*/ 20 w 157"/>
                    <a:gd name="T11" fmla="*/ 66 h 218"/>
                    <a:gd name="T12" fmla="*/ 10 w 157"/>
                    <a:gd name="T13" fmla="*/ 56 h 218"/>
                    <a:gd name="T14" fmla="*/ 25 w 157"/>
                    <a:gd name="T15" fmla="*/ 61 h 218"/>
                    <a:gd name="T16" fmla="*/ 35 w 157"/>
                    <a:gd name="T17" fmla="*/ 51 h 218"/>
                    <a:gd name="T18" fmla="*/ 40 w 157"/>
                    <a:gd name="T19" fmla="*/ 31 h 218"/>
                    <a:gd name="T20" fmla="*/ 50 w 157"/>
                    <a:gd name="T21" fmla="*/ 20 h 218"/>
                    <a:gd name="T22" fmla="*/ 55 w 157"/>
                    <a:gd name="T23" fmla="*/ 15 h 218"/>
                    <a:gd name="T24" fmla="*/ 66 w 157"/>
                    <a:gd name="T25" fmla="*/ 20 h 218"/>
                    <a:gd name="T26" fmla="*/ 71 w 157"/>
                    <a:gd name="T27" fmla="*/ 10 h 218"/>
                    <a:gd name="T28" fmla="*/ 91 w 157"/>
                    <a:gd name="T29" fmla="*/ 20 h 218"/>
                    <a:gd name="T30" fmla="*/ 76 w 157"/>
                    <a:gd name="T31" fmla="*/ 25 h 218"/>
                    <a:gd name="T32" fmla="*/ 81 w 157"/>
                    <a:gd name="T33" fmla="*/ 41 h 218"/>
                    <a:gd name="T34" fmla="*/ 91 w 157"/>
                    <a:gd name="T35" fmla="*/ 56 h 218"/>
                    <a:gd name="T36" fmla="*/ 106 w 157"/>
                    <a:gd name="T37" fmla="*/ 56 h 218"/>
                    <a:gd name="T38" fmla="*/ 121 w 157"/>
                    <a:gd name="T39" fmla="*/ 51 h 218"/>
                    <a:gd name="T40" fmla="*/ 116 w 157"/>
                    <a:gd name="T41" fmla="*/ 66 h 218"/>
                    <a:gd name="T42" fmla="*/ 126 w 157"/>
                    <a:gd name="T43" fmla="*/ 71 h 218"/>
                    <a:gd name="T44" fmla="*/ 116 w 157"/>
                    <a:gd name="T45" fmla="*/ 86 h 218"/>
                    <a:gd name="T46" fmla="*/ 121 w 157"/>
                    <a:gd name="T47" fmla="*/ 96 h 218"/>
                    <a:gd name="T48" fmla="*/ 111 w 157"/>
                    <a:gd name="T49" fmla="*/ 101 h 218"/>
                    <a:gd name="T50" fmla="*/ 111 w 157"/>
                    <a:gd name="T51" fmla="*/ 106 h 218"/>
                    <a:gd name="T52" fmla="*/ 121 w 157"/>
                    <a:gd name="T53" fmla="*/ 127 h 218"/>
                    <a:gd name="T54" fmla="*/ 131 w 157"/>
                    <a:gd name="T55" fmla="*/ 127 h 218"/>
                    <a:gd name="T56" fmla="*/ 152 w 157"/>
                    <a:gd name="T57" fmla="*/ 137 h 218"/>
                    <a:gd name="T58" fmla="*/ 157 w 157"/>
                    <a:gd name="T59" fmla="*/ 152 h 218"/>
                    <a:gd name="T60" fmla="*/ 147 w 157"/>
                    <a:gd name="T61" fmla="*/ 152 h 218"/>
                    <a:gd name="T62" fmla="*/ 147 w 157"/>
                    <a:gd name="T63" fmla="*/ 162 h 218"/>
                    <a:gd name="T64" fmla="*/ 147 w 157"/>
                    <a:gd name="T65" fmla="*/ 172 h 218"/>
                    <a:gd name="T66" fmla="*/ 147 w 157"/>
                    <a:gd name="T67" fmla="*/ 177 h 218"/>
                    <a:gd name="T68" fmla="*/ 152 w 157"/>
                    <a:gd name="T69" fmla="*/ 193 h 218"/>
                    <a:gd name="T70" fmla="*/ 157 w 157"/>
                    <a:gd name="T71" fmla="*/ 198 h 218"/>
                    <a:gd name="T72" fmla="*/ 147 w 157"/>
                    <a:gd name="T73" fmla="*/ 208 h 218"/>
                    <a:gd name="T74" fmla="*/ 131 w 157"/>
                    <a:gd name="T75" fmla="*/ 218 h 218"/>
                    <a:gd name="T76" fmla="*/ 121 w 157"/>
                    <a:gd name="T77" fmla="*/ 208 h 218"/>
                    <a:gd name="T78" fmla="*/ 106 w 157"/>
                    <a:gd name="T79" fmla="*/ 203 h 218"/>
                    <a:gd name="T80" fmla="*/ 96 w 157"/>
                    <a:gd name="T81" fmla="*/ 193 h 218"/>
                    <a:gd name="T82" fmla="*/ 81 w 157"/>
                    <a:gd name="T83" fmla="*/ 193 h 218"/>
                    <a:gd name="T84" fmla="*/ 71 w 157"/>
                    <a:gd name="T85" fmla="*/ 187 h 218"/>
                    <a:gd name="T86" fmla="*/ 55 w 157"/>
                    <a:gd name="T87" fmla="*/ 187 h 218"/>
                    <a:gd name="T88" fmla="*/ 40 w 157"/>
                    <a:gd name="T89" fmla="*/ 187 h 218"/>
                    <a:gd name="T90" fmla="*/ 20 w 157"/>
                    <a:gd name="T91" fmla="*/ 187 h 218"/>
                    <a:gd name="T92" fmla="*/ 10 w 157"/>
                    <a:gd name="T93" fmla="*/ 177 h 218"/>
                    <a:gd name="T94" fmla="*/ 5 w 157"/>
                    <a:gd name="T95" fmla="*/ 167 h 218"/>
                    <a:gd name="T96" fmla="*/ 5 w 157"/>
                    <a:gd name="T97" fmla="*/ 15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218">
                      <a:moveTo>
                        <a:pt x="5" y="152"/>
                      </a:moveTo>
                      <a:lnTo>
                        <a:pt x="5" y="152"/>
                      </a:lnTo>
                      <a:lnTo>
                        <a:pt x="0" y="147"/>
                      </a:lnTo>
                      <a:lnTo>
                        <a:pt x="5" y="147"/>
                      </a:lnTo>
                      <a:lnTo>
                        <a:pt x="10" y="147"/>
                      </a:lnTo>
                      <a:lnTo>
                        <a:pt x="10" y="147"/>
                      </a:lnTo>
                      <a:lnTo>
                        <a:pt x="10" y="142"/>
                      </a:lnTo>
                      <a:lnTo>
                        <a:pt x="5" y="137"/>
                      </a:lnTo>
                      <a:lnTo>
                        <a:pt x="5" y="132"/>
                      </a:lnTo>
                      <a:lnTo>
                        <a:pt x="0" y="122"/>
                      </a:lnTo>
                      <a:lnTo>
                        <a:pt x="0" y="117"/>
                      </a:lnTo>
                      <a:lnTo>
                        <a:pt x="5" y="112"/>
                      </a:lnTo>
                      <a:lnTo>
                        <a:pt x="5" y="91"/>
                      </a:lnTo>
                      <a:lnTo>
                        <a:pt x="10" y="86"/>
                      </a:lnTo>
                      <a:lnTo>
                        <a:pt x="15" y="81"/>
                      </a:lnTo>
                      <a:lnTo>
                        <a:pt x="10" y="76"/>
                      </a:lnTo>
                      <a:lnTo>
                        <a:pt x="20" y="71"/>
                      </a:lnTo>
                      <a:lnTo>
                        <a:pt x="20" y="66"/>
                      </a:lnTo>
                      <a:lnTo>
                        <a:pt x="15" y="66"/>
                      </a:lnTo>
                      <a:lnTo>
                        <a:pt x="10" y="61"/>
                      </a:lnTo>
                      <a:lnTo>
                        <a:pt x="10" y="56"/>
                      </a:lnTo>
                      <a:lnTo>
                        <a:pt x="20" y="61"/>
                      </a:lnTo>
                      <a:lnTo>
                        <a:pt x="20" y="61"/>
                      </a:lnTo>
                      <a:lnTo>
                        <a:pt x="25" y="61"/>
                      </a:lnTo>
                      <a:lnTo>
                        <a:pt x="30" y="56"/>
                      </a:lnTo>
                      <a:lnTo>
                        <a:pt x="30" y="56"/>
                      </a:lnTo>
                      <a:lnTo>
                        <a:pt x="35" y="51"/>
                      </a:lnTo>
                      <a:lnTo>
                        <a:pt x="35" y="51"/>
                      </a:lnTo>
                      <a:lnTo>
                        <a:pt x="40" y="36"/>
                      </a:lnTo>
                      <a:lnTo>
                        <a:pt x="40" y="31"/>
                      </a:lnTo>
                      <a:lnTo>
                        <a:pt x="45" y="25"/>
                      </a:lnTo>
                      <a:lnTo>
                        <a:pt x="45" y="20"/>
                      </a:lnTo>
                      <a:lnTo>
                        <a:pt x="50" y="20"/>
                      </a:lnTo>
                      <a:lnTo>
                        <a:pt x="50" y="20"/>
                      </a:lnTo>
                      <a:lnTo>
                        <a:pt x="50" y="15"/>
                      </a:lnTo>
                      <a:lnTo>
                        <a:pt x="55" y="15"/>
                      </a:lnTo>
                      <a:lnTo>
                        <a:pt x="55" y="15"/>
                      </a:lnTo>
                      <a:lnTo>
                        <a:pt x="60" y="20"/>
                      </a:lnTo>
                      <a:lnTo>
                        <a:pt x="66" y="20"/>
                      </a:lnTo>
                      <a:lnTo>
                        <a:pt x="66" y="20"/>
                      </a:lnTo>
                      <a:lnTo>
                        <a:pt x="66" y="15"/>
                      </a:lnTo>
                      <a:lnTo>
                        <a:pt x="71" y="10"/>
                      </a:lnTo>
                      <a:lnTo>
                        <a:pt x="71" y="5"/>
                      </a:lnTo>
                      <a:lnTo>
                        <a:pt x="76" y="0"/>
                      </a:lnTo>
                      <a:lnTo>
                        <a:pt x="91" y="20"/>
                      </a:lnTo>
                      <a:lnTo>
                        <a:pt x="86" y="20"/>
                      </a:lnTo>
                      <a:lnTo>
                        <a:pt x="81" y="25"/>
                      </a:lnTo>
                      <a:lnTo>
                        <a:pt x="76" y="25"/>
                      </a:lnTo>
                      <a:lnTo>
                        <a:pt x="81" y="31"/>
                      </a:lnTo>
                      <a:lnTo>
                        <a:pt x="76" y="36"/>
                      </a:lnTo>
                      <a:lnTo>
                        <a:pt x="81" y="41"/>
                      </a:lnTo>
                      <a:lnTo>
                        <a:pt x="81" y="56"/>
                      </a:lnTo>
                      <a:lnTo>
                        <a:pt x="86" y="56"/>
                      </a:lnTo>
                      <a:lnTo>
                        <a:pt x="91" y="56"/>
                      </a:lnTo>
                      <a:lnTo>
                        <a:pt x="101" y="56"/>
                      </a:lnTo>
                      <a:lnTo>
                        <a:pt x="101" y="56"/>
                      </a:lnTo>
                      <a:lnTo>
                        <a:pt x="106" y="56"/>
                      </a:lnTo>
                      <a:lnTo>
                        <a:pt x="111" y="51"/>
                      </a:lnTo>
                      <a:lnTo>
                        <a:pt x="111" y="46"/>
                      </a:lnTo>
                      <a:lnTo>
                        <a:pt x="121" y="51"/>
                      </a:lnTo>
                      <a:lnTo>
                        <a:pt x="121" y="51"/>
                      </a:lnTo>
                      <a:lnTo>
                        <a:pt x="116" y="61"/>
                      </a:lnTo>
                      <a:lnTo>
                        <a:pt x="116" y="66"/>
                      </a:lnTo>
                      <a:lnTo>
                        <a:pt x="121" y="66"/>
                      </a:lnTo>
                      <a:lnTo>
                        <a:pt x="121" y="66"/>
                      </a:lnTo>
                      <a:lnTo>
                        <a:pt x="126" y="71"/>
                      </a:lnTo>
                      <a:lnTo>
                        <a:pt x="116" y="76"/>
                      </a:lnTo>
                      <a:lnTo>
                        <a:pt x="116" y="81"/>
                      </a:lnTo>
                      <a:lnTo>
                        <a:pt x="116" y="86"/>
                      </a:lnTo>
                      <a:lnTo>
                        <a:pt x="121" y="86"/>
                      </a:lnTo>
                      <a:lnTo>
                        <a:pt x="121" y="91"/>
                      </a:lnTo>
                      <a:lnTo>
                        <a:pt x="121" y="96"/>
                      </a:lnTo>
                      <a:lnTo>
                        <a:pt x="121" y="101"/>
                      </a:lnTo>
                      <a:lnTo>
                        <a:pt x="121" y="101"/>
                      </a:lnTo>
                      <a:lnTo>
                        <a:pt x="111" y="101"/>
                      </a:lnTo>
                      <a:lnTo>
                        <a:pt x="111" y="101"/>
                      </a:lnTo>
                      <a:lnTo>
                        <a:pt x="106" y="101"/>
                      </a:lnTo>
                      <a:lnTo>
                        <a:pt x="111" y="106"/>
                      </a:lnTo>
                      <a:lnTo>
                        <a:pt x="111" y="117"/>
                      </a:lnTo>
                      <a:lnTo>
                        <a:pt x="116" y="117"/>
                      </a:lnTo>
                      <a:lnTo>
                        <a:pt x="121" y="127"/>
                      </a:lnTo>
                      <a:lnTo>
                        <a:pt x="126" y="127"/>
                      </a:lnTo>
                      <a:lnTo>
                        <a:pt x="126" y="127"/>
                      </a:lnTo>
                      <a:lnTo>
                        <a:pt x="131" y="127"/>
                      </a:lnTo>
                      <a:lnTo>
                        <a:pt x="136" y="127"/>
                      </a:lnTo>
                      <a:lnTo>
                        <a:pt x="147" y="132"/>
                      </a:lnTo>
                      <a:lnTo>
                        <a:pt x="152" y="137"/>
                      </a:lnTo>
                      <a:lnTo>
                        <a:pt x="157" y="142"/>
                      </a:lnTo>
                      <a:lnTo>
                        <a:pt x="152" y="147"/>
                      </a:lnTo>
                      <a:lnTo>
                        <a:pt x="157" y="152"/>
                      </a:lnTo>
                      <a:lnTo>
                        <a:pt x="157" y="152"/>
                      </a:lnTo>
                      <a:lnTo>
                        <a:pt x="147" y="152"/>
                      </a:lnTo>
                      <a:lnTo>
                        <a:pt x="147" y="152"/>
                      </a:lnTo>
                      <a:lnTo>
                        <a:pt x="147" y="157"/>
                      </a:lnTo>
                      <a:lnTo>
                        <a:pt x="142" y="157"/>
                      </a:lnTo>
                      <a:lnTo>
                        <a:pt x="147" y="162"/>
                      </a:lnTo>
                      <a:lnTo>
                        <a:pt x="142" y="167"/>
                      </a:lnTo>
                      <a:lnTo>
                        <a:pt x="147" y="172"/>
                      </a:lnTo>
                      <a:lnTo>
                        <a:pt x="147" y="172"/>
                      </a:lnTo>
                      <a:lnTo>
                        <a:pt x="147" y="172"/>
                      </a:lnTo>
                      <a:lnTo>
                        <a:pt x="147" y="177"/>
                      </a:lnTo>
                      <a:lnTo>
                        <a:pt x="147" y="177"/>
                      </a:lnTo>
                      <a:lnTo>
                        <a:pt x="147" y="182"/>
                      </a:lnTo>
                      <a:lnTo>
                        <a:pt x="152" y="187"/>
                      </a:lnTo>
                      <a:lnTo>
                        <a:pt x="152" y="193"/>
                      </a:lnTo>
                      <a:lnTo>
                        <a:pt x="152" y="198"/>
                      </a:lnTo>
                      <a:lnTo>
                        <a:pt x="157" y="198"/>
                      </a:lnTo>
                      <a:lnTo>
                        <a:pt x="157" y="198"/>
                      </a:lnTo>
                      <a:lnTo>
                        <a:pt x="152" y="203"/>
                      </a:lnTo>
                      <a:lnTo>
                        <a:pt x="152" y="203"/>
                      </a:lnTo>
                      <a:lnTo>
                        <a:pt x="147" y="208"/>
                      </a:lnTo>
                      <a:lnTo>
                        <a:pt x="142" y="213"/>
                      </a:lnTo>
                      <a:lnTo>
                        <a:pt x="136" y="218"/>
                      </a:lnTo>
                      <a:lnTo>
                        <a:pt x="131" y="218"/>
                      </a:lnTo>
                      <a:lnTo>
                        <a:pt x="131" y="213"/>
                      </a:lnTo>
                      <a:lnTo>
                        <a:pt x="121" y="208"/>
                      </a:lnTo>
                      <a:lnTo>
                        <a:pt x="121" y="208"/>
                      </a:lnTo>
                      <a:lnTo>
                        <a:pt x="116" y="203"/>
                      </a:lnTo>
                      <a:lnTo>
                        <a:pt x="111" y="203"/>
                      </a:lnTo>
                      <a:lnTo>
                        <a:pt x="106" y="203"/>
                      </a:lnTo>
                      <a:lnTo>
                        <a:pt x="106" y="198"/>
                      </a:lnTo>
                      <a:lnTo>
                        <a:pt x="101" y="193"/>
                      </a:lnTo>
                      <a:lnTo>
                        <a:pt x="96" y="193"/>
                      </a:lnTo>
                      <a:lnTo>
                        <a:pt x="91" y="193"/>
                      </a:lnTo>
                      <a:lnTo>
                        <a:pt x="86" y="193"/>
                      </a:lnTo>
                      <a:lnTo>
                        <a:pt x="81" y="193"/>
                      </a:lnTo>
                      <a:lnTo>
                        <a:pt x="76" y="187"/>
                      </a:lnTo>
                      <a:lnTo>
                        <a:pt x="71" y="182"/>
                      </a:lnTo>
                      <a:lnTo>
                        <a:pt x="71" y="187"/>
                      </a:lnTo>
                      <a:lnTo>
                        <a:pt x="66" y="187"/>
                      </a:lnTo>
                      <a:lnTo>
                        <a:pt x="60" y="187"/>
                      </a:lnTo>
                      <a:lnTo>
                        <a:pt x="55" y="187"/>
                      </a:lnTo>
                      <a:lnTo>
                        <a:pt x="50" y="187"/>
                      </a:lnTo>
                      <a:lnTo>
                        <a:pt x="45" y="193"/>
                      </a:lnTo>
                      <a:lnTo>
                        <a:pt x="40" y="187"/>
                      </a:lnTo>
                      <a:lnTo>
                        <a:pt x="30" y="187"/>
                      </a:lnTo>
                      <a:lnTo>
                        <a:pt x="25" y="187"/>
                      </a:lnTo>
                      <a:lnTo>
                        <a:pt x="20" y="187"/>
                      </a:lnTo>
                      <a:lnTo>
                        <a:pt x="20" y="193"/>
                      </a:lnTo>
                      <a:lnTo>
                        <a:pt x="15" y="193"/>
                      </a:lnTo>
                      <a:lnTo>
                        <a:pt x="10" y="177"/>
                      </a:lnTo>
                      <a:lnTo>
                        <a:pt x="5" y="177"/>
                      </a:lnTo>
                      <a:lnTo>
                        <a:pt x="5" y="177"/>
                      </a:lnTo>
                      <a:lnTo>
                        <a:pt x="5" y="167"/>
                      </a:lnTo>
                      <a:lnTo>
                        <a:pt x="5" y="167"/>
                      </a:lnTo>
                      <a:lnTo>
                        <a:pt x="10" y="162"/>
                      </a:lnTo>
                      <a:lnTo>
                        <a:pt x="5" y="152"/>
                      </a:lnTo>
                    </a:path>
                  </a:pathLst>
                </a:custGeom>
                <a:grpFill/>
                <a:ln w="3175" cap="rnd">
                  <a:noFill/>
                  <a:prstDash val="solid"/>
                  <a:miter lim="800000"/>
                  <a:headEnd/>
                  <a:tailEnd/>
                </a:ln>
              </p:spPr>
              <p:txBody>
                <a:bodyPr/>
                <a:lstStyle/>
                <a:p>
                  <a:endParaRPr lang="en-US"/>
                </a:p>
              </p:txBody>
            </p:sp>
            <p:sp>
              <p:nvSpPr>
                <p:cNvPr id="218" name="Freeform 204">
                  <a:extLst>
                    <a:ext uri="{FF2B5EF4-FFF2-40B4-BE49-F238E27FC236}">
                      <a16:creationId xmlns:a16="http://schemas.microsoft.com/office/drawing/2014/main" id="{D791F5D2-2933-4130-B8DC-5B3CAE930E97}"/>
                    </a:ext>
                  </a:extLst>
                </p:cNvPr>
                <p:cNvSpPr>
                  <a:spLocks/>
                </p:cNvSpPr>
                <p:nvPr/>
              </p:nvSpPr>
              <p:spPr bwMode="auto">
                <a:xfrm>
                  <a:off x="5718176" y="4243388"/>
                  <a:ext cx="39688" cy="47625"/>
                </a:xfrm>
                <a:custGeom>
                  <a:avLst/>
                  <a:gdLst>
                    <a:gd name="T0" fmla="*/ 5 w 25"/>
                    <a:gd name="T1" fmla="*/ 0 h 30"/>
                    <a:gd name="T2" fmla="*/ 5 w 25"/>
                    <a:gd name="T3" fmla="*/ 0 h 30"/>
                    <a:gd name="T4" fmla="*/ 10 w 25"/>
                    <a:gd name="T5" fmla="*/ 0 h 30"/>
                    <a:gd name="T6" fmla="*/ 15 w 25"/>
                    <a:gd name="T7" fmla="*/ 0 h 30"/>
                    <a:gd name="T8" fmla="*/ 20 w 25"/>
                    <a:gd name="T9" fmla="*/ 5 h 30"/>
                    <a:gd name="T10" fmla="*/ 20 w 25"/>
                    <a:gd name="T11" fmla="*/ 10 h 30"/>
                    <a:gd name="T12" fmla="*/ 20 w 25"/>
                    <a:gd name="T13" fmla="*/ 10 h 30"/>
                    <a:gd name="T14" fmla="*/ 20 w 25"/>
                    <a:gd name="T15" fmla="*/ 15 h 30"/>
                    <a:gd name="T16" fmla="*/ 25 w 25"/>
                    <a:gd name="T17" fmla="*/ 20 h 30"/>
                    <a:gd name="T18" fmla="*/ 25 w 25"/>
                    <a:gd name="T19" fmla="*/ 20 h 30"/>
                    <a:gd name="T20" fmla="*/ 20 w 25"/>
                    <a:gd name="T21" fmla="*/ 25 h 30"/>
                    <a:gd name="T22" fmla="*/ 20 w 25"/>
                    <a:gd name="T23" fmla="*/ 30 h 30"/>
                    <a:gd name="T24" fmla="*/ 15 w 25"/>
                    <a:gd name="T25" fmla="*/ 30 h 30"/>
                    <a:gd name="T26" fmla="*/ 10 w 25"/>
                    <a:gd name="T27" fmla="*/ 25 h 30"/>
                    <a:gd name="T28" fmla="*/ 5 w 25"/>
                    <a:gd name="T29" fmla="*/ 20 h 30"/>
                    <a:gd name="T30" fmla="*/ 5 w 25"/>
                    <a:gd name="T31" fmla="*/ 20 h 30"/>
                    <a:gd name="T32" fmla="*/ 0 w 25"/>
                    <a:gd name="T33" fmla="*/ 20 h 30"/>
                    <a:gd name="T34" fmla="*/ 0 w 25"/>
                    <a:gd name="T35" fmla="*/ 15 h 30"/>
                    <a:gd name="T36" fmla="*/ 0 w 25"/>
                    <a:gd name="T37" fmla="*/ 10 h 30"/>
                    <a:gd name="T38" fmla="*/ 0 w 25"/>
                    <a:gd name="T39" fmla="*/ 10 h 30"/>
                    <a:gd name="T40" fmla="*/ 0 w 25"/>
                    <a:gd name="T41" fmla="*/ 5 h 30"/>
                    <a:gd name="T42" fmla="*/ 0 w 25"/>
                    <a:gd name="T43" fmla="*/ 0 h 30"/>
                    <a:gd name="T44" fmla="*/ 5 w 25"/>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30">
                      <a:moveTo>
                        <a:pt x="5" y="0"/>
                      </a:moveTo>
                      <a:lnTo>
                        <a:pt x="5" y="0"/>
                      </a:lnTo>
                      <a:lnTo>
                        <a:pt x="10" y="0"/>
                      </a:lnTo>
                      <a:lnTo>
                        <a:pt x="15" y="0"/>
                      </a:lnTo>
                      <a:lnTo>
                        <a:pt x="20" y="5"/>
                      </a:lnTo>
                      <a:lnTo>
                        <a:pt x="20" y="10"/>
                      </a:lnTo>
                      <a:lnTo>
                        <a:pt x="20" y="10"/>
                      </a:lnTo>
                      <a:lnTo>
                        <a:pt x="20" y="15"/>
                      </a:lnTo>
                      <a:lnTo>
                        <a:pt x="25" y="20"/>
                      </a:lnTo>
                      <a:lnTo>
                        <a:pt x="25" y="20"/>
                      </a:lnTo>
                      <a:lnTo>
                        <a:pt x="20" y="25"/>
                      </a:lnTo>
                      <a:lnTo>
                        <a:pt x="20" y="30"/>
                      </a:lnTo>
                      <a:lnTo>
                        <a:pt x="15" y="30"/>
                      </a:lnTo>
                      <a:lnTo>
                        <a:pt x="10" y="25"/>
                      </a:lnTo>
                      <a:lnTo>
                        <a:pt x="5" y="20"/>
                      </a:lnTo>
                      <a:lnTo>
                        <a:pt x="5" y="20"/>
                      </a:lnTo>
                      <a:lnTo>
                        <a:pt x="0" y="20"/>
                      </a:lnTo>
                      <a:lnTo>
                        <a:pt x="0" y="15"/>
                      </a:lnTo>
                      <a:lnTo>
                        <a:pt x="0" y="10"/>
                      </a:lnTo>
                      <a:lnTo>
                        <a:pt x="0" y="10"/>
                      </a:lnTo>
                      <a:lnTo>
                        <a:pt x="0" y="5"/>
                      </a:lnTo>
                      <a:lnTo>
                        <a:pt x="0" y="0"/>
                      </a:lnTo>
                      <a:lnTo>
                        <a:pt x="5" y="0"/>
                      </a:lnTo>
                    </a:path>
                  </a:pathLst>
                </a:custGeom>
                <a:grpFill/>
                <a:ln w="3175" cap="rnd">
                  <a:noFill/>
                  <a:prstDash val="solid"/>
                  <a:miter lim="800000"/>
                  <a:headEnd/>
                  <a:tailEnd/>
                </a:ln>
              </p:spPr>
              <p:txBody>
                <a:bodyPr/>
                <a:lstStyle/>
                <a:p>
                  <a:endParaRPr lang="en-US"/>
                </a:p>
              </p:txBody>
            </p:sp>
            <p:sp>
              <p:nvSpPr>
                <p:cNvPr id="219" name="Freeform 206">
                  <a:extLst>
                    <a:ext uri="{FF2B5EF4-FFF2-40B4-BE49-F238E27FC236}">
                      <a16:creationId xmlns:a16="http://schemas.microsoft.com/office/drawing/2014/main" id="{4608CF47-1B0F-45C5-BE50-C4A7092F6FAC}"/>
                    </a:ext>
                  </a:extLst>
                </p:cNvPr>
                <p:cNvSpPr>
                  <a:spLocks/>
                </p:cNvSpPr>
                <p:nvPr/>
              </p:nvSpPr>
              <p:spPr bwMode="auto">
                <a:xfrm>
                  <a:off x="5710238" y="4387850"/>
                  <a:ext cx="39688" cy="80963"/>
                </a:xfrm>
                <a:custGeom>
                  <a:avLst/>
                  <a:gdLst>
                    <a:gd name="T0" fmla="*/ 0 w 25"/>
                    <a:gd name="T1" fmla="*/ 36 h 51"/>
                    <a:gd name="T2" fmla="*/ 0 w 25"/>
                    <a:gd name="T3" fmla="*/ 36 h 51"/>
                    <a:gd name="T4" fmla="*/ 5 w 25"/>
                    <a:gd name="T5" fmla="*/ 20 h 51"/>
                    <a:gd name="T6" fmla="*/ 0 w 25"/>
                    <a:gd name="T7" fmla="*/ 10 h 51"/>
                    <a:gd name="T8" fmla="*/ 0 w 25"/>
                    <a:gd name="T9" fmla="*/ 5 h 51"/>
                    <a:gd name="T10" fmla="*/ 0 w 25"/>
                    <a:gd name="T11" fmla="*/ 0 h 51"/>
                    <a:gd name="T12" fmla="*/ 5 w 25"/>
                    <a:gd name="T13" fmla="*/ 0 h 51"/>
                    <a:gd name="T14" fmla="*/ 5 w 25"/>
                    <a:gd name="T15" fmla="*/ 0 h 51"/>
                    <a:gd name="T16" fmla="*/ 10 w 25"/>
                    <a:gd name="T17" fmla="*/ 0 h 51"/>
                    <a:gd name="T18" fmla="*/ 15 w 25"/>
                    <a:gd name="T19" fmla="*/ 0 h 51"/>
                    <a:gd name="T20" fmla="*/ 20 w 25"/>
                    <a:gd name="T21" fmla="*/ 10 h 51"/>
                    <a:gd name="T22" fmla="*/ 20 w 25"/>
                    <a:gd name="T23" fmla="*/ 10 h 51"/>
                    <a:gd name="T24" fmla="*/ 20 w 25"/>
                    <a:gd name="T25" fmla="*/ 10 h 51"/>
                    <a:gd name="T26" fmla="*/ 20 w 25"/>
                    <a:gd name="T27" fmla="*/ 10 h 51"/>
                    <a:gd name="T28" fmla="*/ 20 w 25"/>
                    <a:gd name="T29" fmla="*/ 10 h 51"/>
                    <a:gd name="T30" fmla="*/ 20 w 25"/>
                    <a:gd name="T31" fmla="*/ 10 h 51"/>
                    <a:gd name="T32" fmla="*/ 20 w 25"/>
                    <a:gd name="T33" fmla="*/ 10 h 51"/>
                    <a:gd name="T34" fmla="*/ 25 w 25"/>
                    <a:gd name="T35" fmla="*/ 20 h 51"/>
                    <a:gd name="T36" fmla="*/ 25 w 25"/>
                    <a:gd name="T37" fmla="*/ 20 h 51"/>
                    <a:gd name="T38" fmla="*/ 20 w 25"/>
                    <a:gd name="T39" fmla="*/ 26 h 51"/>
                    <a:gd name="T40" fmla="*/ 15 w 25"/>
                    <a:gd name="T41" fmla="*/ 26 h 51"/>
                    <a:gd name="T42" fmla="*/ 15 w 25"/>
                    <a:gd name="T43" fmla="*/ 26 h 51"/>
                    <a:gd name="T44" fmla="*/ 15 w 25"/>
                    <a:gd name="T45" fmla="*/ 26 h 51"/>
                    <a:gd name="T46" fmla="*/ 15 w 25"/>
                    <a:gd name="T47" fmla="*/ 26 h 51"/>
                    <a:gd name="T48" fmla="*/ 15 w 25"/>
                    <a:gd name="T49" fmla="*/ 26 h 51"/>
                    <a:gd name="T50" fmla="*/ 15 w 25"/>
                    <a:gd name="T51" fmla="*/ 26 h 51"/>
                    <a:gd name="T52" fmla="*/ 15 w 25"/>
                    <a:gd name="T53" fmla="*/ 26 h 51"/>
                    <a:gd name="T54" fmla="*/ 15 w 25"/>
                    <a:gd name="T55" fmla="*/ 26 h 51"/>
                    <a:gd name="T56" fmla="*/ 15 w 25"/>
                    <a:gd name="T57" fmla="*/ 26 h 51"/>
                    <a:gd name="T58" fmla="*/ 15 w 25"/>
                    <a:gd name="T59" fmla="*/ 26 h 51"/>
                    <a:gd name="T60" fmla="*/ 15 w 25"/>
                    <a:gd name="T61" fmla="*/ 31 h 51"/>
                    <a:gd name="T62" fmla="*/ 20 w 25"/>
                    <a:gd name="T63" fmla="*/ 31 h 51"/>
                    <a:gd name="T64" fmla="*/ 20 w 25"/>
                    <a:gd name="T65" fmla="*/ 31 h 51"/>
                    <a:gd name="T66" fmla="*/ 20 w 25"/>
                    <a:gd name="T67" fmla="*/ 31 h 51"/>
                    <a:gd name="T68" fmla="*/ 20 w 25"/>
                    <a:gd name="T69" fmla="*/ 31 h 51"/>
                    <a:gd name="T70" fmla="*/ 25 w 25"/>
                    <a:gd name="T71" fmla="*/ 31 h 51"/>
                    <a:gd name="T72" fmla="*/ 25 w 25"/>
                    <a:gd name="T73" fmla="*/ 31 h 51"/>
                    <a:gd name="T74" fmla="*/ 25 w 25"/>
                    <a:gd name="T75" fmla="*/ 31 h 51"/>
                    <a:gd name="T76" fmla="*/ 20 w 25"/>
                    <a:gd name="T77" fmla="*/ 31 h 51"/>
                    <a:gd name="T78" fmla="*/ 20 w 25"/>
                    <a:gd name="T79" fmla="*/ 36 h 51"/>
                    <a:gd name="T80" fmla="*/ 15 w 25"/>
                    <a:gd name="T81" fmla="*/ 41 h 51"/>
                    <a:gd name="T82" fmla="*/ 15 w 25"/>
                    <a:gd name="T83" fmla="*/ 46 h 51"/>
                    <a:gd name="T84" fmla="*/ 15 w 25"/>
                    <a:gd name="T85" fmla="*/ 46 h 51"/>
                    <a:gd name="T86" fmla="*/ 15 w 25"/>
                    <a:gd name="T87" fmla="*/ 46 h 51"/>
                    <a:gd name="T88" fmla="*/ 15 w 25"/>
                    <a:gd name="T89" fmla="*/ 51 h 51"/>
                    <a:gd name="T90" fmla="*/ 15 w 25"/>
                    <a:gd name="T91" fmla="*/ 51 h 51"/>
                    <a:gd name="T92" fmla="*/ 15 w 25"/>
                    <a:gd name="T93" fmla="*/ 51 h 51"/>
                    <a:gd name="T94" fmla="*/ 10 w 25"/>
                    <a:gd name="T95" fmla="*/ 51 h 51"/>
                    <a:gd name="T96" fmla="*/ 10 w 25"/>
                    <a:gd name="T97" fmla="*/ 51 h 51"/>
                    <a:gd name="T98" fmla="*/ 10 w 25"/>
                    <a:gd name="T99" fmla="*/ 51 h 51"/>
                    <a:gd name="T100" fmla="*/ 5 w 25"/>
                    <a:gd name="T101" fmla="*/ 46 h 51"/>
                    <a:gd name="T102" fmla="*/ 0 w 25"/>
                    <a:gd name="T103" fmla="*/ 41 h 51"/>
                    <a:gd name="T104" fmla="*/ 0 w 25"/>
                    <a:gd name="T10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51">
                      <a:moveTo>
                        <a:pt x="0" y="36"/>
                      </a:moveTo>
                      <a:lnTo>
                        <a:pt x="0" y="36"/>
                      </a:lnTo>
                      <a:lnTo>
                        <a:pt x="5" y="20"/>
                      </a:lnTo>
                      <a:lnTo>
                        <a:pt x="0" y="10"/>
                      </a:lnTo>
                      <a:lnTo>
                        <a:pt x="0" y="5"/>
                      </a:lnTo>
                      <a:lnTo>
                        <a:pt x="0" y="0"/>
                      </a:lnTo>
                      <a:lnTo>
                        <a:pt x="5" y="0"/>
                      </a:lnTo>
                      <a:lnTo>
                        <a:pt x="5" y="0"/>
                      </a:lnTo>
                      <a:lnTo>
                        <a:pt x="10" y="0"/>
                      </a:lnTo>
                      <a:lnTo>
                        <a:pt x="15" y="0"/>
                      </a:lnTo>
                      <a:lnTo>
                        <a:pt x="20" y="10"/>
                      </a:lnTo>
                      <a:lnTo>
                        <a:pt x="20" y="10"/>
                      </a:lnTo>
                      <a:lnTo>
                        <a:pt x="20" y="10"/>
                      </a:lnTo>
                      <a:lnTo>
                        <a:pt x="20" y="10"/>
                      </a:lnTo>
                      <a:lnTo>
                        <a:pt x="20" y="10"/>
                      </a:lnTo>
                      <a:lnTo>
                        <a:pt x="20" y="10"/>
                      </a:lnTo>
                      <a:lnTo>
                        <a:pt x="20" y="10"/>
                      </a:lnTo>
                      <a:lnTo>
                        <a:pt x="25" y="20"/>
                      </a:lnTo>
                      <a:lnTo>
                        <a:pt x="25" y="20"/>
                      </a:lnTo>
                      <a:lnTo>
                        <a:pt x="20" y="26"/>
                      </a:lnTo>
                      <a:lnTo>
                        <a:pt x="15" y="26"/>
                      </a:lnTo>
                      <a:lnTo>
                        <a:pt x="15" y="26"/>
                      </a:lnTo>
                      <a:lnTo>
                        <a:pt x="15" y="26"/>
                      </a:lnTo>
                      <a:lnTo>
                        <a:pt x="15" y="26"/>
                      </a:lnTo>
                      <a:lnTo>
                        <a:pt x="15" y="26"/>
                      </a:lnTo>
                      <a:lnTo>
                        <a:pt x="15" y="26"/>
                      </a:lnTo>
                      <a:lnTo>
                        <a:pt x="15" y="26"/>
                      </a:lnTo>
                      <a:lnTo>
                        <a:pt x="15" y="26"/>
                      </a:lnTo>
                      <a:lnTo>
                        <a:pt x="15" y="26"/>
                      </a:lnTo>
                      <a:lnTo>
                        <a:pt x="15" y="26"/>
                      </a:lnTo>
                      <a:lnTo>
                        <a:pt x="15" y="31"/>
                      </a:lnTo>
                      <a:lnTo>
                        <a:pt x="20" y="31"/>
                      </a:lnTo>
                      <a:lnTo>
                        <a:pt x="20" y="31"/>
                      </a:lnTo>
                      <a:lnTo>
                        <a:pt x="20" y="31"/>
                      </a:lnTo>
                      <a:lnTo>
                        <a:pt x="20" y="31"/>
                      </a:lnTo>
                      <a:lnTo>
                        <a:pt x="25" y="31"/>
                      </a:lnTo>
                      <a:lnTo>
                        <a:pt x="25" y="31"/>
                      </a:lnTo>
                      <a:lnTo>
                        <a:pt x="25" y="31"/>
                      </a:lnTo>
                      <a:lnTo>
                        <a:pt x="20" y="31"/>
                      </a:lnTo>
                      <a:lnTo>
                        <a:pt x="20" y="36"/>
                      </a:lnTo>
                      <a:lnTo>
                        <a:pt x="15" y="41"/>
                      </a:lnTo>
                      <a:lnTo>
                        <a:pt x="15" y="46"/>
                      </a:lnTo>
                      <a:lnTo>
                        <a:pt x="15" y="46"/>
                      </a:lnTo>
                      <a:lnTo>
                        <a:pt x="15" y="46"/>
                      </a:lnTo>
                      <a:lnTo>
                        <a:pt x="15" y="51"/>
                      </a:lnTo>
                      <a:lnTo>
                        <a:pt x="15" y="51"/>
                      </a:lnTo>
                      <a:lnTo>
                        <a:pt x="15" y="51"/>
                      </a:lnTo>
                      <a:lnTo>
                        <a:pt x="10" y="51"/>
                      </a:lnTo>
                      <a:lnTo>
                        <a:pt x="10" y="51"/>
                      </a:lnTo>
                      <a:lnTo>
                        <a:pt x="10" y="51"/>
                      </a:lnTo>
                      <a:lnTo>
                        <a:pt x="5" y="46"/>
                      </a:lnTo>
                      <a:lnTo>
                        <a:pt x="0" y="41"/>
                      </a:lnTo>
                      <a:lnTo>
                        <a:pt x="0" y="36"/>
                      </a:lnTo>
                    </a:path>
                  </a:pathLst>
                </a:custGeom>
                <a:grpFill/>
                <a:ln w="3175" cap="rnd">
                  <a:noFill/>
                  <a:prstDash val="solid"/>
                  <a:miter lim="800000"/>
                  <a:headEnd/>
                  <a:tailEnd/>
                </a:ln>
              </p:spPr>
              <p:txBody>
                <a:bodyPr/>
                <a:lstStyle/>
                <a:p>
                  <a:endParaRPr lang="en-US"/>
                </a:p>
              </p:txBody>
            </p:sp>
            <p:sp>
              <p:nvSpPr>
                <p:cNvPr id="220" name="Freeform 207">
                  <a:extLst>
                    <a:ext uri="{FF2B5EF4-FFF2-40B4-BE49-F238E27FC236}">
                      <a16:creationId xmlns:a16="http://schemas.microsoft.com/office/drawing/2014/main" id="{50DCFD3A-E3D7-4CDC-A5E3-15E630887CB9}"/>
                    </a:ext>
                  </a:extLst>
                </p:cNvPr>
                <p:cNvSpPr>
                  <a:spLocks/>
                </p:cNvSpPr>
                <p:nvPr/>
              </p:nvSpPr>
              <p:spPr bwMode="auto">
                <a:xfrm>
                  <a:off x="5765801" y="4476750"/>
                  <a:ext cx="23813" cy="55563"/>
                </a:xfrm>
                <a:custGeom>
                  <a:avLst/>
                  <a:gdLst>
                    <a:gd name="T0" fmla="*/ 15 w 15"/>
                    <a:gd name="T1" fmla="*/ 15 h 35"/>
                    <a:gd name="T2" fmla="*/ 15 w 15"/>
                    <a:gd name="T3" fmla="*/ 15 h 35"/>
                    <a:gd name="T4" fmla="*/ 10 w 15"/>
                    <a:gd name="T5" fmla="*/ 15 h 35"/>
                    <a:gd name="T6" fmla="*/ 10 w 15"/>
                    <a:gd name="T7" fmla="*/ 20 h 35"/>
                    <a:gd name="T8" fmla="*/ 5 w 15"/>
                    <a:gd name="T9" fmla="*/ 20 h 35"/>
                    <a:gd name="T10" fmla="*/ 0 w 15"/>
                    <a:gd name="T11" fmla="*/ 30 h 35"/>
                    <a:gd name="T12" fmla="*/ 0 w 15"/>
                    <a:gd name="T13" fmla="*/ 35 h 35"/>
                    <a:gd name="T14" fmla="*/ 0 w 15"/>
                    <a:gd name="T15" fmla="*/ 25 h 35"/>
                    <a:gd name="T16" fmla="*/ 0 w 15"/>
                    <a:gd name="T17" fmla="*/ 20 h 35"/>
                    <a:gd name="T18" fmla="*/ 0 w 15"/>
                    <a:gd name="T19" fmla="*/ 15 h 35"/>
                    <a:gd name="T20" fmla="*/ 0 w 15"/>
                    <a:gd name="T21" fmla="*/ 15 h 35"/>
                    <a:gd name="T22" fmla="*/ 0 w 15"/>
                    <a:gd name="T23" fmla="*/ 15 h 35"/>
                    <a:gd name="T24" fmla="*/ 0 w 15"/>
                    <a:gd name="T25" fmla="*/ 10 h 35"/>
                    <a:gd name="T26" fmla="*/ 0 w 15"/>
                    <a:gd name="T27" fmla="*/ 5 h 35"/>
                    <a:gd name="T28" fmla="*/ 0 w 15"/>
                    <a:gd name="T29" fmla="*/ 5 h 35"/>
                    <a:gd name="T30" fmla="*/ 0 w 15"/>
                    <a:gd name="T31" fmla="*/ 0 h 35"/>
                    <a:gd name="T32" fmla="*/ 0 w 15"/>
                    <a:gd name="T33" fmla="*/ 0 h 35"/>
                    <a:gd name="T34" fmla="*/ 0 w 15"/>
                    <a:gd name="T35" fmla="*/ 0 h 35"/>
                    <a:gd name="T36" fmla="*/ 0 w 15"/>
                    <a:gd name="T37" fmla="*/ 0 h 35"/>
                    <a:gd name="T38" fmla="*/ 0 w 15"/>
                    <a:gd name="T39" fmla="*/ 0 h 35"/>
                    <a:gd name="T40" fmla="*/ 0 w 15"/>
                    <a:gd name="T41" fmla="*/ 0 h 35"/>
                    <a:gd name="T42" fmla="*/ 0 w 15"/>
                    <a:gd name="T43" fmla="*/ 0 h 35"/>
                    <a:gd name="T44" fmla="*/ 5 w 15"/>
                    <a:gd name="T45" fmla="*/ 5 h 35"/>
                    <a:gd name="T46" fmla="*/ 5 w 15"/>
                    <a:gd name="T47" fmla="*/ 5 h 35"/>
                    <a:gd name="T48" fmla="*/ 5 w 15"/>
                    <a:gd name="T49" fmla="*/ 0 h 35"/>
                    <a:gd name="T50" fmla="*/ 10 w 15"/>
                    <a:gd name="T51" fmla="*/ 0 h 35"/>
                    <a:gd name="T52" fmla="*/ 10 w 15"/>
                    <a:gd name="T53" fmla="*/ 0 h 35"/>
                    <a:gd name="T54" fmla="*/ 10 w 15"/>
                    <a:gd name="T55" fmla="*/ 0 h 35"/>
                    <a:gd name="T56" fmla="*/ 10 w 15"/>
                    <a:gd name="T57" fmla="*/ 0 h 35"/>
                    <a:gd name="T58" fmla="*/ 10 w 15"/>
                    <a:gd name="T59" fmla="*/ 0 h 35"/>
                    <a:gd name="T60" fmla="*/ 10 w 15"/>
                    <a:gd name="T61" fmla="*/ 5 h 35"/>
                    <a:gd name="T62" fmla="*/ 10 w 15"/>
                    <a:gd name="T63" fmla="*/ 5 h 35"/>
                    <a:gd name="T64" fmla="*/ 10 w 15"/>
                    <a:gd name="T65" fmla="*/ 5 h 35"/>
                    <a:gd name="T66" fmla="*/ 10 w 15"/>
                    <a:gd name="T67" fmla="*/ 5 h 35"/>
                    <a:gd name="T68" fmla="*/ 10 w 15"/>
                    <a:gd name="T69" fmla="*/ 10 h 35"/>
                    <a:gd name="T70" fmla="*/ 15 w 15"/>
                    <a:gd name="T71" fmla="*/ 10 h 35"/>
                    <a:gd name="T72" fmla="*/ 15 w 15"/>
                    <a:gd name="T73" fmla="*/ 10 h 35"/>
                    <a:gd name="T74" fmla="*/ 15 w 15"/>
                    <a:gd name="T75" fmla="*/ 15 h 35"/>
                    <a:gd name="T76" fmla="*/ 15 w 15"/>
                    <a:gd name="T77" fmla="*/ 15 h 35"/>
                    <a:gd name="T78" fmla="*/ 15 w 15"/>
                    <a:gd name="T79" fmla="*/ 15 h 35"/>
                    <a:gd name="T80" fmla="*/ 15 w 15"/>
                    <a:gd name="T81" fmla="*/ 15 h 35"/>
                    <a:gd name="T82" fmla="*/ 15 w 15"/>
                    <a:gd name="T83" fmla="*/ 15 h 35"/>
                    <a:gd name="T84" fmla="*/ 15 w 15"/>
                    <a:gd name="T85" fmla="*/ 15 h 35"/>
                    <a:gd name="T86" fmla="*/ 15 w 15"/>
                    <a:gd name="T87" fmla="*/ 15 h 35"/>
                    <a:gd name="T88" fmla="*/ 15 w 15"/>
                    <a:gd name="T8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 h="35">
                      <a:moveTo>
                        <a:pt x="15" y="15"/>
                      </a:moveTo>
                      <a:lnTo>
                        <a:pt x="15" y="15"/>
                      </a:lnTo>
                      <a:lnTo>
                        <a:pt x="10" y="15"/>
                      </a:lnTo>
                      <a:lnTo>
                        <a:pt x="10" y="20"/>
                      </a:lnTo>
                      <a:lnTo>
                        <a:pt x="5" y="20"/>
                      </a:lnTo>
                      <a:lnTo>
                        <a:pt x="0" y="30"/>
                      </a:lnTo>
                      <a:lnTo>
                        <a:pt x="0" y="35"/>
                      </a:lnTo>
                      <a:lnTo>
                        <a:pt x="0" y="25"/>
                      </a:lnTo>
                      <a:lnTo>
                        <a:pt x="0" y="20"/>
                      </a:lnTo>
                      <a:lnTo>
                        <a:pt x="0" y="15"/>
                      </a:lnTo>
                      <a:lnTo>
                        <a:pt x="0" y="15"/>
                      </a:lnTo>
                      <a:lnTo>
                        <a:pt x="0" y="15"/>
                      </a:lnTo>
                      <a:lnTo>
                        <a:pt x="0" y="10"/>
                      </a:lnTo>
                      <a:lnTo>
                        <a:pt x="0" y="5"/>
                      </a:lnTo>
                      <a:lnTo>
                        <a:pt x="0" y="5"/>
                      </a:lnTo>
                      <a:lnTo>
                        <a:pt x="0" y="0"/>
                      </a:lnTo>
                      <a:lnTo>
                        <a:pt x="0" y="0"/>
                      </a:lnTo>
                      <a:lnTo>
                        <a:pt x="0" y="0"/>
                      </a:lnTo>
                      <a:lnTo>
                        <a:pt x="0" y="0"/>
                      </a:lnTo>
                      <a:lnTo>
                        <a:pt x="0" y="0"/>
                      </a:lnTo>
                      <a:lnTo>
                        <a:pt x="0" y="0"/>
                      </a:lnTo>
                      <a:lnTo>
                        <a:pt x="0" y="0"/>
                      </a:lnTo>
                      <a:lnTo>
                        <a:pt x="5" y="5"/>
                      </a:lnTo>
                      <a:lnTo>
                        <a:pt x="5" y="5"/>
                      </a:lnTo>
                      <a:lnTo>
                        <a:pt x="5" y="0"/>
                      </a:lnTo>
                      <a:lnTo>
                        <a:pt x="10" y="0"/>
                      </a:lnTo>
                      <a:lnTo>
                        <a:pt x="10" y="0"/>
                      </a:lnTo>
                      <a:lnTo>
                        <a:pt x="10" y="0"/>
                      </a:lnTo>
                      <a:lnTo>
                        <a:pt x="10" y="0"/>
                      </a:lnTo>
                      <a:lnTo>
                        <a:pt x="10" y="0"/>
                      </a:lnTo>
                      <a:lnTo>
                        <a:pt x="10" y="5"/>
                      </a:lnTo>
                      <a:lnTo>
                        <a:pt x="10" y="5"/>
                      </a:lnTo>
                      <a:lnTo>
                        <a:pt x="10" y="5"/>
                      </a:lnTo>
                      <a:lnTo>
                        <a:pt x="10" y="5"/>
                      </a:lnTo>
                      <a:lnTo>
                        <a:pt x="10" y="10"/>
                      </a:lnTo>
                      <a:lnTo>
                        <a:pt x="15" y="10"/>
                      </a:lnTo>
                      <a:lnTo>
                        <a:pt x="15" y="10"/>
                      </a:lnTo>
                      <a:lnTo>
                        <a:pt x="15" y="15"/>
                      </a:lnTo>
                      <a:lnTo>
                        <a:pt x="15" y="15"/>
                      </a:lnTo>
                      <a:lnTo>
                        <a:pt x="15" y="15"/>
                      </a:lnTo>
                      <a:lnTo>
                        <a:pt x="15" y="15"/>
                      </a:lnTo>
                      <a:lnTo>
                        <a:pt x="15" y="15"/>
                      </a:lnTo>
                      <a:lnTo>
                        <a:pt x="15" y="15"/>
                      </a:lnTo>
                      <a:lnTo>
                        <a:pt x="15" y="15"/>
                      </a:lnTo>
                      <a:lnTo>
                        <a:pt x="15" y="15"/>
                      </a:lnTo>
                    </a:path>
                  </a:pathLst>
                </a:custGeom>
                <a:grpFill/>
                <a:ln w="3175" cap="rnd">
                  <a:noFill/>
                  <a:prstDash val="solid"/>
                  <a:miter lim="800000"/>
                  <a:headEnd/>
                  <a:tailEnd/>
                </a:ln>
              </p:spPr>
              <p:txBody>
                <a:bodyPr/>
                <a:lstStyle/>
                <a:p>
                  <a:endParaRPr lang="en-US"/>
                </a:p>
              </p:txBody>
            </p:sp>
            <p:sp>
              <p:nvSpPr>
                <p:cNvPr id="221" name="Freeform 208">
                  <a:extLst>
                    <a:ext uri="{FF2B5EF4-FFF2-40B4-BE49-F238E27FC236}">
                      <a16:creationId xmlns:a16="http://schemas.microsoft.com/office/drawing/2014/main" id="{4349A203-D37E-4DEA-BDB8-F891A022EE5B}"/>
                    </a:ext>
                  </a:extLst>
                </p:cNvPr>
                <p:cNvSpPr>
                  <a:spLocks/>
                </p:cNvSpPr>
                <p:nvPr/>
              </p:nvSpPr>
              <p:spPr bwMode="auto">
                <a:xfrm>
                  <a:off x="5605463" y="4452938"/>
                  <a:ext cx="273050" cy="200025"/>
                </a:xfrm>
                <a:custGeom>
                  <a:avLst/>
                  <a:gdLst>
                    <a:gd name="T0" fmla="*/ 162 w 172"/>
                    <a:gd name="T1" fmla="*/ 60 h 126"/>
                    <a:gd name="T2" fmla="*/ 167 w 172"/>
                    <a:gd name="T3" fmla="*/ 60 h 126"/>
                    <a:gd name="T4" fmla="*/ 172 w 172"/>
                    <a:gd name="T5" fmla="*/ 71 h 126"/>
                    <a:gd name="T6" fmla="*/ 172 w 172"/>
                    <a:gd name="T7" fmla="*/ 91 h 126"/>
                    <a:gd name="T8" fmla="*/ 172 w 172"/>
                    <a:gd name="T9" fmla="*/ 106 h 126"/>
                    <a:gd name="T10" fmla="*/ 157 w 172"/>
                    <a:gd name="T11" fmla="*/ 106 h 126"/>
                    <a:gd name="T12" fmla="*/ 147 w 172"/>
                    <a:gd name="T13" fmla="*/ 106 h 126"/>
                    <a:gd name="T14" fmla="*/ 131 w 172"/>
                    <a:gd name="T15" fmla="*/ 106 h 126"/>
                    <a:gd name="T16" fmla="*/ 126 w 172"/>
                    <a:gd name="T17" fmla="*/ 96 h 126"/>
                    <a:gd name="T18" fmla="*/ 91 w 172"/>
                    <a:gd name="T19" fmla="*/ 111 h 126"/>
                    <a:gd name="T20" fmla="*/ 66 w 172"/>
                    <a:gd name="T21" fmla="*/ 116 h 126"/>
                    <a:gd name="T22" fmla="*/ 61 w 172"/>
                    <a:gd name="T23" fmla="*/ 121 h 126"/>
                    <a:gd name="T24" fmla="*/ 45 w 172"/>
                    <a:gd name="T25" fmla="*/ 121 h 126"/>
                    <a:gd name="T26" fmla="*/ 30 w 172"/>
                    <a:gd name="T27" fmla="*/ 126 h 126"/>
                    <a:gd name="T28" fmla="*/ 20 w 172"/>
                    <a:gd name="T29" fmla="*/ 121 h 126"/>
                    <a:gd name="T30" fmla="*/ 15 w 172"/>
                    <a:gd name="T31" fmla="*/ 116 h 126"/>
                    <a:gd name="T32" fmla="*/ 10 w 172"/>
                    <a:gd name="T33" fmla="*/ 106 h 126"/>
                    <a:gd name="T34" fmla="*/ 0 w 172"/>
                    <a:gd name="T35" fmla="*/ 101 h 126"/>
                    <a:gd name="T36" fmla="*/ 0 w 172"/>
                    <a:gd name="T37" fmla="*/ 86 h 126"/>
                    <a:gd name="T38" fmla="*/ 5 w 172"/>
                    <a:gd name="T39" fmla="*/ 76 h 126"/>
                    <a:gd name="T40" fmla="*/ 15 w 172"/>
                    <a:gd name="T41" fmla="*/ 76 h 126"/>
                    <a:gd name="T42" fmla="*/ 20 w 172"/>
                    <a:gd name="T43" fmla="*/ 66 h 126"/>
                    <a:gd name="T44" fmla="*/ 15 w 172"/>
                    <a:gd name="T45" fmla="*/ 45 h 126"/>
                    <a:gd name="T46" fmla="*/ 25 w 172"/>
                    <a:gd name="T47" fmla="*/ 35 h 126"/>
                    <a:gd name="T48" fmla="*/ 40 w 172"/>
                    <a:gd name="T49" fmla="*/ 30 h 126"/>
                    <a:gd name="T50" fmla="*/ 45 w 172"/>
                    <a:gd name="T51" fmla="*/ 15 h 126"/>
                    <a:gd name="T52" fmla="*/ 55 w 172"/>
                    <a:gd name="T53" fmla="*/ 15 h 126"/>
                    <a:gd name="T54" fmla="*/ 61 w 172"/>
                    <a:gd name="T55" fmla="*/ 10 h 126"/>
                    <a:gd name="T56" fmla="*/ 66 w 172"/>
                    <a:gd name="T57" fmla="*/ 0 h 126"/>
                    <a:gd name="T58" fmla="*/ 76 w 172"/>
                    <a:gd name="T59" fmla="*/ 10 h 126"/>
                    <a:gd name="T60" fmla="*/ 76 w 172"/>
                    <a:gd name="T61" fmla="*/ 15 h 126"/>
                    <a:gd name="T62" fmla="*/ 86 w 172"/>
                    <a:gd name="T63" fmla="*/ 20 h 126"/>
                    <a:gd name="T64" fmla="*/ 91 w 172"/>
                    <a:gd name="T65" fmla="*/ 25 h 126"/>
                    <a:gd name="T66" fmla="*/ 96 w 172"/>
                    <a:gd name="T67" fmla="*/ 25 h 126"/>
                    <a:gd name="T68" fmla="*/ 101 w 172"/>
                    <a:gd name="T69" fmla="*/ 30 h 126"/>
                    <a:gd name="T70" fmla="*/ 101 w 172"/>
                    <a:gd name="T71" fmla="*/ 40 h 126"/>
                    <a:gd name="T72" fmla="*/ 101 w 172"/>
                    <a:gd name="T73" fmla="*/ 45 h 126"/>
                    <a:gd name="T74" fmla="*/ 111 w 172"/>
                    <a:gd name="T75" fmla="*/ 35 h 126"/>
                    <a:gd name="T76" fmla="*/ 116 w 172"/>
                    <a:gd name="T77" fmla="*/ 45 h 126"/>
                    <a:gd name="T78" fmla="*/ 126 w 172"/>
                    <a:gd name="T79" fmla="*/ 45 h 126"/>
                    <a:gd name="T80" fmla="*/ 131 w 172"/>
                    <a:gd name="T81" fmla="*/ 55 h 126"/>
                    <a:gd name="T82" fmla="*/ 142 w 172"/>
                    <a:gd name="T83" fmla="*/ 55 h 126"/>
                    <a:gd name="T84" fmla="*/ 147 w 172"/>
                    <a:gd name="T85" fmla="*/ 50 h 126"/>
                    <a:gd name="T86" fmla="*/ 152 w 172"/>
                    <a:gd name="T87" fmla="*/ 45 h 126"/>
                    <a:gd name="T88" fmla="*/ 162 w 172"/>
                    <a:gd name="T89" fmla="*/ 50 h 126"/>
                    <a:gd name="T90" fmla="*/ 162 w 172"/>
                    <a:gd name="T91"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26">
                      <a:moveTo>
                        <a:pt x="162" y="60"/>
                      </a:moveTo>
                      <a:lnTo>
                        <a:pt x="162" y="60"/>
                      </a:lnTo>
                      <a:lnTo>
                        <a:pt x="167" y="55"/>
                      </a:lnTo>
                      <a:lnTo>
                        <a:pt x="167" y="60"/>
                      </a:lnTo>
                      <a:lnTo>
                        <a:pt x="167" y="66"/>
                      </a:lnTo>
                      <a:lnTo>
                        <a:pt x="172" y="71"/>
                      </a:lnTo>
                      <a:lnTo>
                        <a:pt x="167" y="81"/>
                      </a:lnTo>
                      <a:lnTo>
                        <a:pt x="172" y="91"/>
                      </a:lnTo>
                      <a:lnTo>
                        <a:pt x="172" y="96"/>
                      </a:lnTo>
                      <a:lnTo>
                        <a:pt x="172" y="106"/>
                      </a:lnTo>
                      <a:lnTo>
                        <a:pt x="162" y="106"/>
                      </a:lnTo>
                      <a:lnTo>
                        <a:pt x="157" y="106"/>
                      </a:lnTo>
                      <a:lnTo>
                        <a:pt x="147" y="106"/>
                      </a:lnTo>
                      <a:lnTo>
                        <a:pt x="147" y="106"/>
                      </a:lnTo>
                      <a:lnTo>
                        <a:pt x="136" y="106"/>
                      </a:lnTo>
                      <a:lnTo>
                        <a:pt x="131" y="106"/>
                      </a:lnTo>
                      <a:lnTo>
                        <a:pt x="131" y="101"/>
                      </a:lnTo>
                      <a:lnTo>
                        <a:pt x="126" y="96"/>
                      </a:lnTo>
                      <a:lnTo>
                        <a:pt x="101" y="111"/>
                      </a:lnTo>
                      <a:lnTo>
                        <a:pt x="91" y="111"/>
                      </a:lnTo>
                      <a:lnTo>
                        <a:pt x="76" y="116"/>
                      </a:lnTo>
                      <a:lnTo>
                        <a:pt x="66" y="116"/>
                      </a:lnTo>
                      <a:lnTo>
                        <a:pt x="61" y="121"/>
                      </a:lnTo>
                      <a:lnTo>
                        <a:pt x="61" y="121"/>
                      </a:lnTo>
                      <a:lnTo>
                        <a:pt x="55" y="121"/>
                      </a:lnTo>
                      <a:lnTo>
                        <a:pt x="45" y="121"/>
                      </a:lnTo>
                      <a:lnTo>
                        <a:pt x="40" y="121"/>
                      </a:lnTo>
                      <a:lnTo>
                        <a:pt x="30" y="126"/>
                      </a:lnTo>
                      <a:lnTo>
                        <a:pt x="25" y="126"/>
                      </a:lnTo>
                      <a:lnTo>
                        <a:pt x="20" y="121"/>
                      </a:lnTo>
                      <a:lnTo>
                        <a:pt x="15" y="121"/>
                      </a:lnTo>
                      <a:lnTo>
                        <a:pt x="15" y="116"/>
                      </a:lnTo>
                      <a:lnTo>
                        <a:pt x="15" y="111"/>
                      </a:lnTo>
                      <a:lnTo>
                        <a:pt x="10" y="106"/>
                      </a:lnTo>
                      <a:lnTo>
                        <a:pt x="10" y="101"/>
                      </a:lnTo>
                      <a:lnTo>
                        <a:pt x="0" y="101"/>
                      </a:lnTo>
                      <a:lnTo>
                        <a:pt x="0" y="91"/>
                      </a:lnTo>
                      <a:lnTo>
                        <a:pt x="0" y="86"/>
                      </a:lnTo>
                      <a:lnTo>
                        <a:pt x="0" y="76"/>
                      </a:lnTo>
                      <a:lnTo>
                        <a:pt x="5" y="76"/>
                      </a:lnTo>
                      <a:lnTo>
                        <a:pt x="5" y="76"/>
                      </a:lnTo>
                      <a:lnTo>
                        <a:pt x="15" y="76"/>
                      </a:lnTo>
                      <a:lnTo>
                        <a:pt x="20" y="71"/>
                      </a:lnTo>
                      <a:lnTo>
                        <a:pt x="20" y="66"/>
                      </a:lnTo>
                      <a:lnTo>
                        <a:pt x="20" y="55"/>
                      </a:lnTo>
                      <a:lnTo>
                        <a:pt x="15" y="45"/>
                      </a:lnTo>
                      <a:lnTo>
                        <a:pt x="20" y="35"/>
                      </a:lnTo>
                      <a:lnTo>
                        <a:pt x="25" y="35"/>
                      </a:lnTo>
                      <a:lnTo>
                        <a:pt x="35" y="30"/>
                      </a:lnTo>
                      <a:lnTo>
                        <a:pt x="40" y="30"/>
                      </a:lnTo>
                      <a:lnTo>
                        <a:pt x="45" y="25"/>
                      </a:lnTo>
                      <a:lnTo>
                        <a:pt x="45" y="15"/>
                      </a:lnTo>
                      <a:lnTo>
                        <a:pt x="50" y="10"/>
                      </a:lnTo>
                      <a:lnTo>
                        <a:pt x="55" y="15"/>
                      </a:lnTo>
                      <a:lnTo>
                        <a:pt x="61" y="15"/>
                      </a:lnTo>
                      <a:lnTo>
                        <a:pt x="61" y="10"/>
                      </a:lnTo>
                      <a:lnTo>
                        <a:pt x="61" y="0"/>
                      </a:lnTo>
                      <a:lnTo>
                        <a:pt x="66" y="0"/>
                      </a:lnTo>
                      <a:lnTo>
                        <a:pt x="71" y="5"/>
                      </a:lnTo>
                      <a:lnTo>
                        <a:pt x="76" y="10"/>
                      </a:lnTo>
                      <a:lnTo>
                        <a:pt x="76" y="15"/>
                      </a:lnTo>
                      <a:lnTo>
                        <a:pt x="76" y="15"/>
                      </a:lnTo>
                      <a:lnTo>
                        <a:pt x="81" y="20"/>
                      </a:lnTo>
                      <a:lnTo>
                        <a:pt x="86" y="20"/>
                      </a:lnTo>
                      <a:lnTo>
                        <a:pt x="86" y="20"/>
                      </a:lnTo>
                      <a:lnTo>
                        <a:pt x="91" y="25"/>
                      </a:lnTo>
                      <a:lnTo>
                        <a:pt x="91" y="25"/>
                      </a:lnTo>
                      <a:lnTo>
                        <a:pt x="96" y="25"/>
                      </a:lnTo>
                      <a:lnTo>
                        <a:pt x="101" y="25"/>
                      </a:lnTo>
                      <a:lnTo>
                        <a:pt x="101" y="30"/>
                      </a:lnTo>
                      <a:lnTo>
                        <a:pt x="101" y="35"/>
                      </a:lnTo>
                      <a:lnTo>
                        <a:pt x="101" y="40"/>
                      </a:lnTo>
                      <a:lnTo>
                        <a:pt x="101" y="50"/>
                      </a:lnTo>
                      <a:lnTo>
                        <a:pt x="101" y="45"/>
                      </a:lnTo>
                      <a:lnTo>
                        <a:pt x="106" y="35"/>
                      </a:lnTo>
                      <a:lnTo>
                        <a:pt x="111" y="35"/>
                      </a:lnTo>
                      <a:lnTo>
                        <a:pt x="116" y="40"/>
                      </a:lnTo>
                      <a:lnTo>
                        <a:pt x="116" y="45"/>
                      </a:lnTo>
                      <a:lnTo>
                        <a:pt x="121" y="45"/>
                      </a:lnTo>
                      <a:lnTo>
                        <a:pt x="126" y="45"/>
                      </a:lnTo>
                      <a:lnTo>
                        <a:pt x="126" y="50"/>
                      </a:lnTo>
                      <a:lnTo>
                        <a:pt x="131" y="55"/>
                      </a:lnTo>
                      <a:lnTo>
                        <a:pt x="136" y="60"/>
                      </a:lnTo>
                      <a:lnTo>
                        <a:pt x="142" y="55"/>
                      </a:lnTo>
                      <a:lnTo>
                        <a:pt x="142" y="50"/>
                      </a:lnTo>
                      <a:lnTo>
                        <a:pt x="147" y="50"/>
                      </a:lnTo>
                      <a:lnTo>
                        <a:pt x="152" y="50"/>
                      </a:lnTo>
                      <a:lnTo>
                        <a:pt x="152" y="45"/>
                      </a:lnTo>
                      <a:lnTo>
                        <a:pt x="157" y="45"/>
                      </a:lnTo>
                      <a:lnTo>
                        <a:pt x="162" y="50"/>
                      </a:lnTo>
                      <a:lnTo>
                        <a:pt x="162" y="50"/>
                      </a:lnTo>
                      <a:lnTo>
                        <a:pt x="162" y="60"/>
                      </a:lnTo>
                    </a:path>
                  </a:pathLst>
                </a:custGeom>
                <a:grpFill/>
                <a:ln w="3175" cap="rnd">
                  <a:noFill/>
                  <a:prstDash val="solid"/>
                  <a:miter lim="800000"/>
                  <a:headEnd/>
                  <a:tailEnd/>
                </a:ln>
              </p:spPr>
              <p:txBody>
                <a:bodyPr/>
                <a:lstStyle/>
                <a:p>
                  <a:endParaRPr lang="en-US"/>
                </a:p>
              </p:txBody>
            </p:sp>
            <p:sp>
              <p:nvSpPr>
                <p:cNvPr id="222" name="Freeform 209">
                  <a:extLst>
                    <a:ext uri="{FF2B5EF4-FFF2-40B4-BE49-F238E27FC236}">
                      <a16:creationId xmlns:a16="http://schemas.microsoft.com/office/drawing/2014/main" id="{F3E22C93-DE93-4AC0-A41F-270E3AE8B05E}"/>
                    </a:ext>
                  </a:extLst>
                </p:cNvPr>
                <p:cNvSpPr>
                  <a:spLocks/>
                </p:cNvSpPr>
                <p:nvPr/>
              </p:nvSpPr>
              <p:spPr bwMode="auto">
                <a:xfrm>
                  <a:off x="5299076" y="4356100"/>
                  <a:ext cx="80963" cy="104775"/>
                </a:xfrm>
                <a:custGeom>
                  <a:avLst/>
                  <a:gdLst>
                    <a:gd name="T0" fmla="*/ 16 w 51"/>
                    <a:gd name="T1" fmla="*/ 15 h 66"/>
                    <a:gd name="T2" fmla="*/ 16 w 51"/>
                    <a:gd name="T3" fmla="*/ 15 h 66"/>
                    <a:gd name="T4" fmla="*/ 21 w 51"/>
                    <a:gd name="T5" fmla="*/ 10 h 66"/>
                    <a:gd name="T6" fmla="*/ 21 w 51"/>
                    <a:gd name="T7" fmla="*/ 5 h 66"/>
                    <a:gd name="T8" fmla="*/ 26 w 51"/>
                    <a:gd name="T9" fmla="*/ 5 h 66"/>
                    <a:gd name="T10" fmla="*/ 31 w 51"/>
                    <a:gd name="T11" fmla="*/ 0 h 66"/>
                    <a:gd name="T12" fmla="*/ 36 w 51"/>
                    <a:gd name="T13" fmla="*/ 0 h 66"/>
                    <a:gd name="T14" fmla="*/ 31 w 51"/>
                    <a:gd name="T15" fmla="*/ 0 h 66"/>
                    <a:gd name="T16" fmla="*/ 36 w 51"/>
                    <a:gd name="T17" fmla="*/ 5 h 66"/>
                    <a:gd name="T18" fmla="*/ 41 w 51"/>
                    <a:gd name="T19" fmla="*/ 15 h 66"/>
                    <a:gd name="T20" fmla="*/ 36 w 51"/>
                    <a:gd name="T21" fmla="*/ 20 h 66"/>
                    <a:gd name="T22" fmla="*/ 36 w 51"/>
                    <a:gd name="T23" fmla="*/ 20 h 66"/>
                    <a:gd name="T24" fmla="*/ 36 w 51"/>
                    <a:gd name="T25" fmla="*/ 30 h 66"/>
                    <a:gd name="T26" fmla="*/ 36 w 51"/>
                    <a:gd name="T27" fmla="*/ 30 h 66"/>
                    <a:gd name="T28" fmla="*/ 41 w 51"/>
                    <a:gd name="T29" fmla="*/ 30 h 66"/>
                    <a:gd name="T30" fmla="*/ 46 w 51"/>
                    <a:gd name="T31" fmla="*/ 46 h 66"/>
                    <a:gd name="T32" fmla="*/ 51 w 51"/>
                    <a:gd name="T33" fmla="*/ 46 h 66"/>
                    <a:gd name="T34" fmla="*/ 51 w 51"/>
                    <a:gd name="T35" fmla="*/ 51 h 66"/>
                    <a:gd name="T36" fmla="*/ 46 w 51"/>
                    <a:gd name="T37" fmla="*/ 56 h 66"/>
                    <a:gd name="T38" fmla="*/ 41 w 51"/>
                    <a:gd name="T39" fmla="*/ 61 h 66"/>
                    <a:gd name="T40" fmla="*/ 36 w 51"/>
                    <a:gd name="T41" fmla="*/ 61 h 66"/>
                    <a:gd name="T42" fmla="*/ 31 w 51"/>
                    <a:gd name="T43" fmla="*/ 66 h 66"/>
                    <a:gd name="T44" fmla="*/ 21 w 51"/>
                    <a:gd name="T45" fmla="*/ 66 h 66"/>
                    <a:gd name="T46" fmla="*/ 16 w 51"/>
                    <a:gd name="T47" fmla="*/ 66 h 66"/>
                    <a:gd name="T48" fmla="*/ 10 w 51"/>
                    <a:gd name="T49" fmla="*/ 61 h 66"/>
                    <a:gd name="T50" fmla="*/ 10 w 51"/>
                    <a:gd name="T51" fmla="*/ 61 h 66"/>
                    <a:gd name="T52" fmla="*/ 5 w 51"/>
                    <a:gd name="T53" fmla="*/ 51 h 66"/>
                    <a:gd name="T54" fmla="*/ 0 w 51"/>
                    <a:gd name="T55" fmla="*/ 46 h 66"/>
                    <a:gd name="T56" fmla="*/ 5 w 51"/>
                    <a:gd name="T57" fmla="*/ 35 h 66"/>
                    <a:gd name="T58" fmla="*/ 5 w 51"/>
                    <a:gd name="T59" fmla="*/ 30 h 66"/>
                    <a:gd name="T60" fmla="*/ 5 w 51"/>
                    <a:gd name="T61" fmla="*/ 25 h 66"/>
                    <a:gd name="T62" fmla="*/ 10 w 51"/>
                    <a:gd name="T63" fmla="*/ 20 h 66"/>
                    <a:gd name="T64" fmla="*/ 16 w 51"/>
                    <a:gd name="T65"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66">
                      <a:moveTo>
                        <a:pt x="16" y="15"/>
                      </a:moveTo>
                      <a:lnTo>
                        <a:pt x="16" y="15"/>
                      </a:lnTo>
                      <a:lnTo>
                        <a:pt x="21" y="10"/>
                      </a:lnTo>
                      <a:lnTo>
                        <a:pt x="21" y="5"/>
                      </a:lnTo>
                      <a:lnTo>
                        <a:pt x="26" y="5"/>
                      </a:lnTo>
                      <a:lnTo>
                        <a:pt x="31" y="0"/>
                      </a:lnTo>
                      <a:lnTo>
                        <a:pt x="36" y="0"/>
                      </a:lnTo>
                      <a:lnTo>
                        <a:pt x="31" y="0"/>
                      </a:lnTo>
                      <a:lnTo>
                        <a:pt x="36" y="5"/>
                      </a:lnTo>
                      <a:lnTo>
                        <a:pt x="41" y="15"/>
                      </a:lnTo>
                      <a:lnTo>
                        <a:pt x="36" y="20"/>
                      </a:lnTo>
                      <a:lnTo>
                        <a:pt x="36" y="20"/>
                      </a:lnTo>
                      <a:lnTo>
                        <a:pt x="36" y="30"/>
                      </a:lnTo>
                      <a:lnTo>
                        <a:pt x="36" y="30"/>
                      </a:lnTo>
                      <a:lnTo>
                        <a:pt x="41" y="30"/>
                      </a:lnTo>
                      <a:lnTo>
                        <a:pt x="46" y="46"/>
                      </a:lnTo>
                      <a:lnTo>
                        <a:pt x="51" y="46"/>
                      </a:lnTo>
                      <a:lnTo>
                        <a:pt x="51" y="51"/>
                      </a:lnTo>
                      <a:lnTo>
                        <a:pt x="46" y="56"/>
                      </a:lnTo>
                      <a:lnTo>
                        <a:pt x="41" y="61"/>
                      </a:lnTo>
                      <a:lnTo>
                        <a:pt x="36" y="61"/>
                      </a:lnTo>
                      <a:lnTo>
                        <a:pt x="31" y="66"/>
                      </a:lnTo>
                      <a:lnTo>
                        <a:pt x="21" y="66"/>
                      </a:lnTo>
                      <a:lnTo>
                        <a:pt x="16" y="66"/>
                      </a:lnTo>
                      <a:lnTo>
                        <a:pt x="10" y="61"/>
                      </a:lnTo>
                      <a:lnTo>
                        <a:pt x="10" y="61"/>
                      </a:lnTo>
                      <a:lnTo>
                        <a:pt x="5" y="51"/>
                      </a:lnTo>
                      <a:lnTo>
                        <a:pt x="0" y="46"/>
                      </a:lnTo>
                      <a:lnTo>
                        <a:pt x="5" y="35"/>
                      </a:lnTo>
                      <a:lnTo>
                        <a:pt x="5" y="30"/>
                      </a:lnTo>
                      <a:lnTo>
                        <a:pt x="5" y="25"/>
                      </a:lnTo>
                      <a:lnTo>
                        <a:pt x="10" y="20"/>
                      </a:lnTo>
                      <a:lnTo>
                        <a:pt x="16" y="15"/>
                      </a:lnTo>
                    </a:path>
                  </a:pathLst>
                </a:custGeom>
                <a:grpFill/>
                <a:ln w="3175" cap="rnd">
                  <a:noFill/>
                  <a:prstDash val="solid"/>
                  <a:miter lim="800000"/>
                  <a:headEnd/>
                  <a:tailEnd/>
                </a:ln>
              </p:spPr>
              <p:txBody>
                <a:bodyPr/>
                <a:lstStyle/>
                <a:p>
                  <a:endParaRPr lang="en-US"/>
                </a:p>
              </p:txBody>
            </p:sp>
            <p:sp>
              <p:nvSpPr>
                <p:cNvPr id="223" name="Freeform 210">
                  <a:extLst>
                    <a:ext uri="{FF2B5EF4-FFF2-40B4-BE49-F238E27FC236}">
                      <a16:creationId xmlns:a16="http://schemas.microsoft.com/office/drawing/2014/main" id="{368DAE6D-35EF-4D9B-8E75-56708F3A4C4A}"/>
                    </a:ext>
                  </a:extLst>
                </p:cNvPr>
                <p:cNvSpPr>
                  <a:spLocks/>
                </p:cNvSpPr>
                <p:nvPr/>
              </p:nvSpPr>
              <p:spPr bwMode="auto">
                <a:xfrm>
                  <a:off x="5146676" y="4340225"/>
                  <a:ext cx="265113" cy="361950"/>
                </a:xfrm>
                <a:custGeom>
                  <a:avLst/>
                  <a:gdLst>
                    <a:gd name="T0" fmla="*/ 167 w 167"/>
                    <a:gd name="T1" fmla="*/ 111 h 228"/>
                    <a:gd name="T2" fmla="*/ 157 w 167"/>
                    <a:gd name="T3" fmla="*/ 121 h 228"/>
                    <a:gd name="T4" fmla="*/ 152 w 167"/>
                    <a:gd name="T5" fmla="*/ 142 h 228"/>
                    <a:gd name="T6" fmla="*/ 142 w 167"/>
                    <a:gd name="T7" fmla="*/ 142 h 228"/>
                    <a:gd name="T8" fmla="*/ 122 w 167"/>
                    <a:gd name="T9" fmla="*/ 142 h 228"/>
                    <a:gd name="T10" fmla="*/ 132 w 167"/>
                    <a:gd name="T11" fmla="*/ 167 h 228"/>
                    <a:gd name="T12" fmla="*/ 137 w 167"/>
                    <a:gd name="T13" fmla="*/ 182 h 228"/>
                    <a:gd name="T14" fmla="*/ 137 w 167"/>
                    <a:gd name="T15" fmla="*/ 202 h 228"/>
                    <a:gd name="T16" fmla="*/ 137 w 167"/>
                    <a:gd name="T17" fmla="*/ 212 h 228"/>
                    <a:gd name="T18" fmla="*/ 137 w 167"/>
                    <a:gd name="T19" fmla="*/ 228 h 228"/>
                    <a:gd name="T20" fmla="*/ 122 w 167"/>
                    <a:gd name="T21" fmla="*/ 223 h 228"/>
                    <a:gd name="T22" fmla="*/ 101 w 167"/>
                    <a:gd name="T23" fmla="*/ 218 h 228"/>
                    <a:gd name="T24" fmla="*/ 91 w 167"/>
                    <a:gd name="T25" fmla="*/ 218 h 228"/>
                    <a:gd name="T26" fmla="*/ 91 w 167"/>
                    <a:gd name="T27" fmla="*/ 212 h 228"/>
                    <a:gd name="T28" fmla="*/ 71 w 167"/>
                    <a:gd name="T29" fmla="*/ 218 h 228"/>
                    <a:gd name="T30" fmla="*/ 51 w 167"/>
                    <a:gd name="T31" fmla="*/ 223 h 228"/>
                    <a:gd name="T32" fmla="*/ 41 w 167"/>
                    <a:gd name="T33" fmla="*/ 218 h 228"/>
                    <a:gd name="T34" fmla="*/ 20 w 167"/>
                    <a:gd name="T35" fmla="*/ 192 h 228"/>
                    <a:gd name="T36" fmla="*/ 10 w 167"/>
                    <a:gd name="T37" fmla="*/ 187 h 228"/>
                    <a:gd name="T38" fmla="*/ 0 w 167"/>
                    <a:gd name="T39" fmla="*/ 177 h 228"/>
                    <a:gd name="T40" fmla="*/ 20 w 167"/>
                    <a:gd name="T41" fmla="*/ 137 h 228"/>
                    <a:gd name="T42" fmla="*/ 15 w 167"/>
                    <a:gd name="T43" fmla="*/ 121 h 228"/>
                    <a:gd name="T44" fmla="*/ 15 w 167"/>
                    <a:gd name="T45" fmla="*/ 111 h 228"/>
                    <a:gd name="T46" fmla="*/ 5 w 167"/>
                    <a:gd name="T47" fmla="*/ 106 h 228"/>
                    <a:gd name="T48" fmla="*/ 15 w 167"/>
                    <a:gd name="T49" fmla="*/ 96 h 228"/>
                    <a:gd name="T50" fmla="*/ 15 w 167"/>
                    <a:gd name="T51" fmla="*/ 71 h 228"/>
                    <a:gd name="T52" fmla="*/ 10 w 167"/>
                    <a:gd name="T53" fmla="*/ 66 h 228"/>
                    <a:gd name="T54" fmla="*/ 15 w 167"/>
                    <a:gd name="T55" fmla="*/ 56 h 228"/>
                    <a:gd name="T56" fmla="*/ 20 w 167"/>
                    <a:gd name="T57" fmla="*/ 40 h 228"/>
                    <a:gd name="T58" fmla="*/ 30 w 167"/>
                    <a:gd name="T59" fmla="*/ 30 h 228"/>
                    <a:gd name="T60" fmla="*/ 61 w 167"/>
                    <a:gd name="T61" fmla="*/ 10 h 228"/>
                    <a:gd name="T62" fmla="*/ 81 w 167"/>
                    <a:gd name="T63" fmla="*/ 20 h 228"/>
                    <a:gd name="T64" fmla="*/ 91 w 167"/>
                    <a:gd name="T65" fmla="*/ 15 h 228"/>
                    <a:gd name="T66" fmla="*/ 91 w 167"/>
                    <a:gd name="T67" fmla="*/ 15 h 228"/>
                    <a:gd name="T68" fmla="*/ 101 w 167"/>
                    <a:gd name="T69" fmla="*/ 15 h 228"/>
                    <a:gd name="T70" fmla="*/ 106 w 167"/>
                    <a:gd name="T71" fmla="*/ 0 h 228"/>
                    <a:gd name="T72" fmla="*/ 117 w 167"/>
                    <a:gd name="T73" fmla="*/ 15 h 228"/>
                    <a:gd name="T74" fmla="*/ 112 w 167"/>
                    <a:gd name="T75" fmla="*/ 25 h 228"/>
                    <a:gd name="T76" fmla="*/ 101 w 167"/>
                    <a:gd name="T77" fmla="*/ 40 h 228"/>
                    <a:gd name="T78" fmla="*/ 101 w 167"/>
                    <a:gd name="T79" fmla="*/ 61 h 228"/>
                    <a:gd name="T80" fmla="*/ 112 w 167"/>
                    <a:gd name="T81" fmla="*/ 76 h 228"/>
                    <a:gd name="T82" fmla="*/ 132 w 167"/>
                    <a:gd name="T83" fmla="*/ 71 h 228"/>
                    <a:gd name="T84" fmla="*/ 147 w 167"/>
                    <a:gd name="T85" fmla="*/ 61 h 228"/>
                    <a:gd name="T86" fmla="*/ 157 w 167"/>
                    <a:gd name="T87" fmla="*/ 76 h 228"/>
                    <a:gd name="T88" fmla="*/ 152 w 167"/>
                    <a:gd name="T89" fmla="*/ 86 h 228"/>
                    <a:gd name="T90" fmla="*/ 162 w 167"/>
                    <a:gd name="T91" fmla="*/ 1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228">
                      <a:moveTo>
                        <a:pt x="162" y="106"/>
                      </a:moveTo>
                      <a:lnTo>
                        <a:pt x="162" y="106"/>
                      </a:lnTo>
                      <a:lnTo>
                        <a:pt x="167" y="111"/>
                      </a:lnTo>
                      <a:lnTo>
                        <a:pt x="162" y="116"/>
                      </a:lnTo>
                      <a:lnTo>
                        <a:pt x="157" y="116"/>
                      </a:lnTo>
                      <a:lnTo>
                        <a:pt x="157" y="121"/>
                      </a:lnTo>
                      <a:lnTo>
                        <a:pt x="152" y="131"/>
                      </a:lnTo>
                      <a:lnTo>
                        <a:pt x="157" y="137"/>
                      </a:lnTo>
                      <a:lnTo>
                        <a:pt x="152" y="142"/>
                      </a:lnTo>
                      <a:lnTo>
                        <a:pt x="147" y="137"/>
                      </a:lnTo>
                      <a:lnTo>
                        <a:pt x="142" y="137"/>
                      </a:lnTo>
                      <a:lnTo>
                        <a:pt x="142" y="142"/>
                      </a:lnTo>
                      <a:lnTo>
                        <a:pt x="137" y="142"/>
                      </a:lnTo>
                      <a:lnTo>
                        <a:pt x="127" y="142"/>
                      </a:lnTo>
                      <a:lnTo>
                        <a:pt x="122" y="142"/>
                      </a:lnTo>
                      <a:lnTo>
                        <a:pt x="127" y="152"/>
                      </a:lnTo>
                      <a:lnTo>
                        <a:pt x="132" y="162"/>
                      </a:lnTo>
                      <a:lnTo>
                        <a:pt x="132" y="167"/>
                      </a:lnTo>
                      <a:lnTo>
                        <a:pt x="132" y="177"/>
                      </a:lnTo>
                      <a:lnTo>
                        <a:pt x="137" y="177"/>
                      </a:lnTo>
                      <a:lnTo>
                        <a:pt x="137" y="182"/>
                      </a:lnTo>
                      <a:lnTo>
                        <a:pt x="137" y="187"/>
                      </a:lnTo>
                      <a:lnTo>
                        <a:pt x="137" y="197"/>
                      </a:lnTo>
                      <a:lnTo>
                        <a:pt x="137" y="202"/>
                      </a:lnTo>
                      <a:lnTo>
                        <a:pt x="142" y="207"/>
                      </a:lnTo>
                      <a:lnTo>
                        <a:pt x="142" y="207"/>
                      </a:lnTo>
                      <a:lnTo>
                        <a:pt x="137" y="212"/>
                      </a:lnTo>
                      <a:lnTo>
                        <a:pt x="137" y="218"/>
                      </a:lnTo>
                      <a:lnTo>
                        <a:pt x="142" y="223"/>
                      </a:lnTo>
                      <a:lnTo>
                        <a:pt x="137" y="228"/>
                      </a:lnTo>
                      <a:lnTo>
                        <a:pt x="132" y="228"/>
                      </a:lnTo>
                      <a:lnTo>
                        <a:pt x="127" y="228"/>
                      </a:lnTo>
                      <a:lnTo>
                        <a:pt x="122" y="223"/>
                      </a:lnTo>
                      <a:lnTo>
                        <a:pt x="112" y="223"/>
                      </a:lnTo>
                      <a:lnTo>
                        <a:pt x="106" y="218"/>
                      </a:lnTo>
                      <a:lnTo>
                        <a:pt x="101" y="218"/>
                      </a:lnTo>
                      <a:lnTo>
                        <a:pt x="96" y="212"/>
                      </a:lnTo>
                      <a:lnTo>
                        <a:pt x="91" y="212"/>
                      </a:lnTo>
                      <a:lnTo>
                        <a:pt x="91" y="218"/>
                      </a:lnTo>
                      <a:lnTo>
                        <a:pt x="91" y="212"/>
                      </a:lnTo>
                      <a:lnTo>
                        <a:pt x="91" y="212"/>
                      </a:lnTo>
                      <a:lnTo>
                        <a:pt x="91" y="212"/>
                      </a:lnTo>
                      <a:lnTo>
                        <a:pt x="76" y="212"/>
                      </a:lnTo>
                      <a:lnTo>
                        <a:pt x="76" y="218"/>
                      </a:lnTo>
                      <a:lnTo>
                        <a:pt x="71" y="218"/>
                      </a:lnTo>
                      <a:lnTo>
                        <a:pt x="66" y="218"/>
                      </a:lnTo>
                      <a:lnTo>
                        <a:pt x="56" y="223"/>
                      </a:lnTo>
                      <a:lnTo>
                        <a:pt x="51" y="223"/>
                      </a:lnTo>
                      <a:lnTo>
                        <a:pt x="46" y="228"/>
                      </a:lnTo>
                      <a:lnTo>
                        <a:pt x="41" y="223"/>
                      </a:lnTo>
                      <a:lnTo>
                        <a:pt x="41" y="218"/>
                      </a:lnTo>
                      <a:lnTo>
                        <a:pt x="36" y="218"/>
                      </a:lnTo>
                      <a:lnTo>
                        <a:pt x="25" y="197"/>
                      </a:lnTo>
                      <a:lnTo>
                        <a:pt x="20" y="192"/>
                      </a:lnTo>
                      <a:lnTo>
                        <a:pt x="20" y="192"/>
                      </a:lnTo>
                      <a:lnTo>
                        <a:pt x="15" y="192"/>
                      </a:lnTo>
                      <a:lnTo>
                        <a:pt x="10" y="187"/>
                      </a:lnTo>
                      <a:lnTo>
                        <a:pt x="5" y="187"/>
                      </a:lnTo>
                      <a:lnTo>
                        <a:pt x="0" y="182"/>
                      </a:lnTo>
                      <a:lnTo>
                        <a:pt x="0" y="177"/>
                      </a:lnTo>
                      <a:lnTo>
                        <a:pt x="0" y="177"/>
                      </a:lnTo>
                      <a:lnTo>
                        <a:pt x="15" y="147"/>
                      </a:lnTo>
                      <a:lnTo>
                        <a:pt x="20" y="137"/>
                      </a:lnTo>
                      <a:lnTo>
                        <a:pt x="20" y="131"/>
                      </a:lnTo>
                      <a:lnTo>
                        <a:pt x="20" y="126"/>
                      </a:lnTo>
                      <a:lnTo>
                        <a:pt x="15" y="121"/>
                      </a:lnTo>
                      <a:lnTo>
                        <a:pt x="15" y="116"/>
                      </a:lnTo>
                      <a:lnTo>
                        <a:pt x="15" y="116"/>
                      </a:lnTo>
                      <a:lnTo>
                        <a:pt x="15" y="111"/>
                      </a:lnTo>
                      <a:lnTo>
                        <a:pt x="10" y="111"/>
                      </a:lnTo>
                      <a:lnTo>
                        <a:pt x="10" y="106"/>
                      </a:lnTo>
                      <a:lnTo>
                        <a:pt x="5" y="106"/>
                      </a:lnTo>
                      <a:lnTo>
                        <a:pt x="5" y="106"/>
                      </a:lnTo>
                      <a:lnTo>
                        <a:pt x="15" y="101"/>
                      </a:lnTo>
                      <a:lnTo>
                        <a:pt x="15" y="96"/>
                      </a:lnTo>
                      <a:lnTo>
                        <a:pt x="15" y="91"/>
                      </a:lnTo>
                      <a:lnTo>
                        <a:pt x="15" y="86"/>
                      </a:lnTo>
                      <a:lnTo>
                        <a:pt x="15" y="71"/>
                      </a:lnTo>
                      <a:lnTo>
                        <a:pt x="15" y="66"/>
                      </a:lnTo>
                      <a:lnTo>
                        <a:pt x="15" y="66"/>
                      </a:lnTo>
                      <a:lnTo>
                        <a:pt x="10" y="66"/>
                      </a:lnTo>
                      <a:lnTo>
                        <a:pt x="5" y="66"/>
                      </a:lnTo>
                      <a:lnTo>
                        <a:pt x="10" y="61"/>
                      </a:lnTo>
                      <a:lnTo>
                        <a:pt x="15" y="56"/>
                      </a:lnTo>
                      <a:lnTo>
                        <a:pt x="20" y="56"/>
                      </a:lnTo>
                      <a:lnTo>
                        <a:pt x="20" y="45"/>
                      </a:lnTo>
                      <a:lnTo>
                        <a:pt x="20" y="40"/>
                      </a:lnTo>
                      <a:lnTo>
                        <a:pt x="15" y="35"/>
                      </a:lnTo>
                      <a:lnTo>
                        <a:pt x="25" y="35"/>
                      </a:lnTo>
                      <a:lnTo>
                        <a:pt x="30" y="30"/>
                      </a:lnTo>
                      <a:lnTo>
                        <a:pt x="41" y="35"/>
                      </a:lnTo>
                      <a:lnTo>
                        <a:pt x="51" y="25"/>
                      </a:lnTo>
                      <a:lnTo>
                        <a:pt x="61" y="10"/>
                      </a:lnTo>
                      <a:lnTo>
                        <a:pt x="71" y="15"/>
                      </a:lnTo>
                      <a:lnTo>
                        <a:pt x="76" y="20"/>
                      </a:lnTo>
                      <a:lnTo>
                        <a:pt x="81" y="20"/>
                      </a:lnTo>
                      <a:lnTo>
                        <a:pt x="81" y="15"/>
                      </a:lnTo>
                      <a:lnTo>
                        <a:pt x="81" y="10"/>
                      </a:lnTo>
                      <a:lnTo>
                        <a:pt x="91" y="15"/>
                      </a:lnTo>
                      <a:lnTo>
                        <a:pt x="91" y="20"/>
                      </a:lnTo>
                      <a:lnTo>
                        <a:pt x="96" y="20"/>
                      </a:lnTo>
                      <a:lnTo>
                        <a:pt x="91" y="15"/>
                      </a:lnTo>
                      <a:lnTo>
                        <a:pt x="91" y="10"/>
                      </a:lnTo>
                      <a:lnTo>
                        <a:pt x="96" y="10"/>
                      </a:lnTo>
                      <a:lnTo>
                        <a:pt x="101" y="15"/>
                      </a:lnTo>
                      <a:lnTo>
                        <a:pt x="106" y="10"/>
                      </a:lnTo>
                      <a:lnTo>
                        <a:pt x="106" y="5"/>
                      </a:lnTo>
                      <a:lnTo>
                        <a:pt x="106" y="0"/>
                      </a:lnTo>
                      <a:lnTo>
                        <a:pt x="106" y="5"/>
                      </a:lnTo>
                      <a:lnTo>
                        <a:pt x="112" y="15"/>
                      </a:lnTo>
                      <a:lnTo>
                        <a:pt x="117" y="15"/>
                      </a:lnTo>
                      <a:lnTo>
                        <a:pt x="117" y="15"/>
                      </a:lnTo>
                      <a:lnTo>
                        <a:pt x="117" y="20"/>
                      </a:lnTo>
                      <a:lnTo>
                        <a:pt x="112" y="25"/>
                      </a:lnTo>
                      <a:lnTo>
                        <a:pt x="106" y="30"/>
                      </a:lnTo>
                      <a:lnTo>
                        <a:pt x="101" y="35"/>
                      </a:lnTo>
                      <a:lnTo>
                        <a:pt x="101" y="40"/>
                      </a:lnTo>
                      <a:lnTo>
                        <a:pt x="101" y="45"/>
                      </a:lnTo>
                      <a:lnTo>
                        <a:pt x="96" y="56"/>
                      </a:lnTo>
                      <a:lnTo>
                        <a:pt x="101" y="61"/>
                      </a:lnTo>
                      <a:lnTo>
                        <a:pt x="106" y="71"/>
                      </a:lnTo>
                      <a:lnTo>
                        <a:pt x="106" y="71"/>
                      </a:lnTo>
                      <a:lnTo>
                        <a:pt x="112" y="76"/>
                      </a:lnTo>
                      <a:lnTo>
                        <a:pt x="117" y="76"/>
                      </a:lnTo>
                      <a:lnTo>
                        <a:pt x="127" y="76"/>
                      </a:lnTo>
                      <a:lnTo>
                        <a:pt x="132" y="71"/>
                      </a:lnTo>
                      <a:lnTo>
                        <a:pt x="137" y="71"/>
                      </a:lnTo>
                      <a:lnTo>
                        <a:pt x="142" y="66"/>
                      </a:lnTo>
                      <a:lnTo>
                        <a:pt x="147" y="61"/>
                      </a:lnTo>
                      <a:lnTo>
                        <a:pt x="147" y="66"/>
                      </a:lnTo>
                      <a:lnTo>
                        <a:pt x="152" y="76"/>
                      </a:lnTo>
                      <a:lnTo>
                        <a:pt x="157" y="76"/>
                      </a:lnTo>
                      <a:lnTo>
                        <a:pt x="157" y="81"/>
                      </a:lnTo>
                      <a:lnTo>
                        <a:pt x="157" y="86"/>
                      </a:lnTo>
                      <a:lnTo>
                        <a:pt x="152" y="86"/>
                      </a:lnTo>
                      <a:lnTo>
                        <a:pt x="152" y="91"/>
                      </a:lnTo>
                      <a:lnTo>
                        <a:pt x="157" y="101"/>
                      </a:lnTo>
                      <a:lnTo>
                        <a:pt x="162" y="106"/>
                      </a:lnTo>
                      <a:lnTo>
                        <a:pt x="162" y="106"/>
                      </a:lnTo>
                    </a:path>
                  </a:pathLst>
                </a:custGeom>
                <a:grpFill/>
                <a:ln w="3175" cap="rnd">
                  <a:noFill/>
                  <a:prstDash val="solid"/>
                  <a:miter lim="800000"/>
                  <a:headEnd/>
                  <a:tailEnd/>
                </a:ln>
              </p:spPr>
              <p:txBody>
                <a:bodyPr/>
                <a:lstStyle/>
                <a:p>
                  <a:endParaRPr lang="en-US"/>
                </a:p>
              </p:txBody>
            </p:sp>
            <p:sp>
              <p:nvSpPr>
                <p:cNvPr id="224" name="Freeform 211">
                  <a:extLst>
                    <a:ext uri="{FF2B5EF4-FFF2-40B4-BE49-F238E27FC236}">
                      <a16:creationId xmlns:a16="http://schemas.microsoft.com/office/drawing/2014/main" id="{CCC6FE37-5F03-4862-B237-3A52E661BDAE}"/>
                    </a:ext>
                  </a:extLst>
                </p:cNvPr>
                <p:cNvSpPr>
                  <a:spLocks/>
                </p:cNvSpPr>
                <p:nvPr/>
              </p:nvSpPr>
              <p:spPr bwMode="auto">
                <a:xfrm>
                  <a:off x="5380038" y="4789488"/>
                  <a:ext cx="152400" cy="96838"/>
                </a:xfrm>
                <a:custGeom>
                  <a:avLst/>
                  <a:gdLst>
                    <a:gd name="T0" fmla="*/ 91 w 96"/>
                    <a:gd name="T1" fmla="*/ 21 h 61"/>
                    <a:gd name="T2" fmla="*/ 91 w 96"/>
                    <a:gd name="T3" fmla="*/ 21 h 61"/>
                    <a:gd name="T4" fmla="*/ 91 w 96"/>
                    <a:gd name="T5" fmla="*/ 21 h 61"/>
                    <a:gd name="T6" fmla="*/ 96 w 96"/>
                    <a:gd name="T7" fmla="*/ 26 h 61"/>
                    <a:gd name="T8" fmla="*/ 96 w 96"/>
                    <a:gd name="T9" fmla="*/ 31 h 61"/>
                    <a:gd name="T10" fmla="*/ 96 w 96"/>
                    <a:gd name="T11" fmla="*/ 31 h 61"/>
                    <a:gd name="T12" fmla="*/ 96 w 96"/>
                    <a:gd name="T13" fmla="*/ 31 h 61"/>
                    <a:gd name="T14" fmla="*/ 96 w 96"/>
                    <a:gd name="T15" fmla="*/ 31 h 61"/>
                    <a:gd name="T16" fmla="*/ 91 w 96"/>
                    <a:gd name="T17" fmla="*/ 31 h 61"/>
                    <a:gd name="T18" fmla="*/ 86 w 96"/>
                    <a:gd name="T19" fmla="*/ 31 h 61"/>
                    <a:gd name="T20" fmla="*/ 81 w 96"/>
                    <a:gd name="T21" fmla="*/ 36 h 61"/>
                    <a:gd name="T22" fmla="*/ 76 w 96"/>
                    <a:gd name="T23" fmla="*/ 41 h 61"/>
                    <a:gd name="T24" fmla="*/ 76 w 96"/>
                    <a:gd name="T25" fmla="*/ 41 h 61"/>
                    <a:gd name="T26" fmla="*/ 76 w 96"/>
                    <a:gd name="T27" fmla="*/ 41 h 61"/>
                    <a:gd name="T28" fmla="*/ 76 w 96"/>
                    <a:gd name="T29" fmla="*/ 46 h 61"/>
                    <a:gd name="T30" fmla="*/ 76 w 96"/>
                    <a:gd name="T31" fmla="*/ 51 h 61"/>
                    <a:gd name="T32" fmla="*/ 76 w 96"/>
                    <a:gd name="T33" fmla="*/ 51 h 61"/>
                    <a:gd name="T34" fmla="*/ 56 w 96"/>
                    <a:gd name="T35" fmla="*/ 61 h 61"/>
                    <a:gd name="T36" fmla="*/ 46 w 96"/>
                    <a:gd name="T37" fmla="*/ 56 h 61"/>
                    <a:gd name="T38" fmla="*/ 20 w 96"/>
                    <a:gd name="T39" fmla="*/ 41 h 61"/>
                    <a:gd name="T40" fmla="*/ 20 w 96"/>
                    <a:gd name="T41" fmla="*/ 36 h 61"/>
                    <a:gd name="T42" fmla="*/ 15 w 96"/>
                    <a:gd name="T43" fmla="*/ 31 h 61"/>
                    <a:gd name="T44" fmla="*/ 10 w 96"/>
                    <a:gd name="T45" fmla="*/ 31 h 61"/>
                    <a:gd name="T46" fmla="*/ 5 w 96"/>
                    <a:gd name="T47" fmla="*/ 31 h 61"/>
                    <a:gd name="T48" fmla="*/ 0 w 96"/>
                    <a:gd name="T49" fmla="*/ 31 h 61"/>
                    <a:gd name="T50" fmla="*/ 0 w 96"/>
                    <a:gd name="T51" fmla="*/ 36 h 61"/>
                    <a:gd name="T52" fmla="*/ 0 w 96"/>
                    <a:gd name="T53" fmla="*/ 26 h 61"/>
                    <a:gd name="T54" fmla="*/ 10 w 96"/>
                    <a:gd name="T55" fmla="*/ 21 h 61"/>
                    <a:gd name="T56" fmla="*/ 25 w 96"/>
                    <a:gd name="T57" fmla="*/ 10 h 61"/>
                    <a:gd name="T58" fmla="*/ 25 w 96"/>
                    <a:gd name="T59" fmla="*/ 16 h 61"/>
                    <a:gd name="T60" fmla="*/ 25 w 96"/>
                    <a:gd name="T61" fmla="*/ 16 h 61"/>
                    <a:gd name="T62" fmla="*/ 25 w 96"/>
                    <a:gd name="T63" fmla="*/ 16 h 61"/>
                    <a:gd name="T64" fmla="*/ 30 w 96"/>
                    <a:gd name="T65" fmla="*/ 16 h 61"/>
                    <a:gd name="T66" fmla="*/ 35 w 96"/>
                    <a:gd name="T67" fmla="*/ 10 h 61"/>
                    <a:gd name="T68" fmla="*/ 40 w 96"/>
                    <a:gd name="T69" fmla="*/ 5 h 61"/>
                    <a:gd name="T70" fmla="*/ 46 w 96"/>
                    <a:gd name="T71" fmla="*/ 0 h 61"/>
                    <a:gd name="T72" fmla="*/ 51 w 96"/>
                    <a:gd name="T73" fmla="*/ 0 h 61"/>
                    <a:gd name="T74" fmla="*/ 81 w 96"/>
                    <a:gd name="T75" fmla="*/ 16 h 61"/>
                    <a:gd name="T76" fmla="*/ 86 w 96"/>
                    <a:gd name="T77" fmla="*/ 16 h 61"/>
                    <a:gd name="T78" fmla="*/ 86 w 96"/>
                    <a:gd name="T79" fmla="*/ 16 h 61"/>
                    <a:gd name="T80" fmla="*/ 91 w 96"/>
                    <a:gd name="T81" fmla="*/ 16 h 61"/>
                    <a:gd name="T82" fmla="*/ 91 w 96"/>
                    <a:gd name="T83" fmla="*/ 16 h 61"/>
                    <a:gd name="T84" fmla="*/ 91 w 96"/>
                    <a:gd name="T85" fmla="*/ 21 h 61"/>
                    <a:gd name="T86" fmla="*/ 91 w 96"/>
                    <a:gd name="T87" fmla="*/ 21 h 61"/>
                    <a:gd name="T88" fmla="*/ 91 w 96"/>
                    <a:gd name="T89" fmla="*/ 21 h 61"/>
                    <a:gd name="T90" fmla="*/ 91 w 96"/>
                    <a:gd name="T91"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61">
                      <a:moveTo>
                        <a:pt x="91" y="21"/>
                      </a:moveTo>
                      <a:lnTo>
                        <a:pt x="91" y="21"/>
                      </a:lnTo>
                      <a:lnTo>
                        <a:pt x="91" y="21"/>
                      </a:lnTo>
                      <a:lnTo>
                        <a:pt x="96" y="26"/>
                      </a:lnTo>
                      <a:lnTo>
                        <a:pt x="96" y="31"/>
                      </a:lnTo>
                      <a:lnTo>
                        <a:pt x="96" y="31"/>
                      </a:lnTo>
                      <a:lnTo>
                        <a:pt x="96" y="31"/>
                      </a:lnTo>
                      <a:lnTo>
                        <a:pt x="96" y="31"/>
                      </a:lnTo>
                      <a:lnTo>
                        <a:pt x="91" y="31"/>
                      </a:lnTo>
                      <a:lnTo>
                        <a:pt x="86" y="31"/>
                      </a:lnTo>
                      <a:lnTo>
                        <a:pt x="81" y="36"/>
                      </a:lnTo>
                      <a:lnTo>
                        <a:pt x="76" y="41"/>
                      </a:lnTo>
                      <a:lnTo>
                        <a:pt x="76" y="41"/>
                      </a:lnTo>
                      <a:lnTo>
                        <a:pt x="76" y="41"/>
                      </a:lnTo>
                      <a:lnTo>
                        <a:pt x="76" y="46"/>
                      </a:lnTo>
                      <a:lnTo>
                        <a:pt x="76" y="51"/>
                      </a:lnTo>
                      <a:lnTo>
                        <a:pt x="76" y="51"/>
                      </a:lnTo>
                      <a:lnTo>
                        <a:pt x="56" y="61"/>
                      </a:lnTo>
                      <a:lnTo>
                        <a:pt x="46" y="56"/>
                      </a:lnTo>
                      <a:lnTo>
                        <a:pt x="20" y="41"/>
                      </a:lnTo>
                      <a:lnTo>
                        <a:pt x="20" y="36"/>
                      </a:lnTo>
                      <a:lnTo>
                        <a:pt x="15" y="31"/>
                      </a:lnTo>
                      <a:lnTo>
                        <a:pt x="10" y="31"/>
                      </a:lnTo>
                      <a:lnTo>
                        <a:pt x="5" y="31"/>
                      </a:lnTo>
                      <a:lnTo>
                        <a:pt x="0" y="31"/>
                      </a:lnTo>
                      <a:lnTo>
                        <a:pt x="0" y="36"/>
                      </a:lnTo>
                      <a:lnTo>
                        <a:pt x="0" y="26"/>
                      </a:lnTo>
                      <a:lnTo>
                        <a:pt x="10" y="21"/>
                      </a:lnTo>
                      <a:lnTo>
                        <a:pt x="25" y="10"/>
                      </a:lnTo>
                      <a:lnTo>
                        <a:pt x="25" y="16"/>
                      </a:lnTo>
                      <a:lnTo>
                        <a:pt x="25" y="16"/>
                      </a:lnTo>
                      <a:lnTo>
                        <a:pt x="25" y="16"/>
                      </a:lnTo>
                      <a:lnTo>
                        <a:pt x="30" y="16"/>
                      </a:lnTo>
                      <a:lnTo>
                        <a:pt x="35" y="10"/>
                      </a:lnTo>
                      <a:lnTo>
                        <a:pt x="40" y="5"/>
                      </a:lnTo>
                      <a:lnTo>
                        <a:pt x="46" y="0"/>
                      </a:lnTo>
                      <a:lnTo>
                        <a:pt x="51" y="0"/>
                      </a:lnTo>
                      <a:lnTo>
                        <a:pt x="81" y="16"/>
                      </a:lnTo>
                      <a:lnTo>
                        <a:pt x="86" y="16"/>
                      </a:lnTo>
                      <a:lnTo>
                        <a:pt x="86" y="16"/>
                      </a:lnTo>
                      <a:lnTo>
                        <a:pt x="91" y="16"/>
                      </a:lnTo>
                      <a:lnTo>
                        <a:pt x="91" y="16"/>
                      </a:lnTo>
                      <a:lnTo>
                        <a:pt x="91" y="21"/>
                      </a:lnTo>
                      <a:lnTo>
                        <a:pt x="91" y="21"/>
                      </a:lnTo>
                      <a:lnTo>
                        <a:pt x="91" y="21"/>
                      </a:lnTo>
                      <a:lnTo>
                        <a:pt x="91" y="21"/>
                      </a:lnTo>
                    </a:path>
                  </a:pathLst>
                </a:custGeom>
                <a:grpFill/>
                <a:ln w="3175" cap="rnd">
                  <a:noFill/>
                  <a:prstDash val="solid"/>
                  <a:miter lim="800000"/>
                  <a:headEnd/>
                  <a:tailEnd/>
                </a:ln>
              </p:spPr>
              <p:txBody>
                <a:bodyPr/>
                <a:lstStyle/>
                <a:p>
                  <a:endParaRPr lang="en-US"/>
                </a:p>
              </p:txBody>
            </p:sp>
            <p:sp>
              <p:nvSpPr>
                <p:cNvPr id="225" name="Freeform 212">
                  <a:extLst>
                    <a:ext uri="{FF2B5EF4-FFF2-40B4-BE49-F238E27FC236}">
                      <a16:creationId xmlns:a16="http://schemas.microsoft.com/office/drawing/2014/main" id="{56C42C70-6316-4C99-8687-8639C63E1CFD}"/>
                    </a:ext>
                  </a:extLst>
                </p:cNvPr>
                <p:cNvSpPr>
                  <a:spLocks noEditPoints="1"/>
                </p:cNvSpPr>
                <p:nvPr/>
              </p:nvSpPr>
              <p:spPr bwMode="auto">
                <a:xfrm>
                  <a:off x="5516563" y="4749800"/>
                  <a:ext cx="57150" cy="39688"/>
                </a:xfrm>
                <a:custGeom>
                  <a:avLst/>
                  <a:gdLst>
                    <a:gd name="T0" fmla="*/ 15 w 36"/>
                    <a:gd name="T1" fmla="*/ 0 h 25"/>
                    <a:gd name="T2" fmla="*/ 15 w 36"/>
                    <a:gd name="T3" fmla="*/ 0 h 25"/>
                    <a:gd name="T4" fmla="*/ 10 w 36"/>
                    <a:gd name="T5" fmla="*/ 0 h 25"/>
                    <a:gd name="T6" fmla="*/ 10 w 36"/>
                    <a:gd name="T7" fmla="*/ 0 h 25"/>
                    <a:gd name="T8" fmla="*/ 5 w 36"/>
                    <a:gd name="T9" fmla="*/ 5 h 25"/>
                    <a:gd name="T10" fmla="*/ 5 w 36"/>
                    <a:gd name="T11" fmla="*/ 5 h 25"/>
                    <a:gd name="T12" fmla="*/ 10 w 36"/>
                    <a:gd name="T13" fmla="*/ 5 h 25"/>
                    <a:gd name="T14" fmla="*/ 10 w 36"/>
                    <a:gd name="T15" fmla="*/ 10 h 25"/>
                    <a:gd name="T16" fmla="*/ 5 w 36"/>
                    <a:gd name="T17" fmla="*/ 15 h 25"/>
                    <a:gd name="T18" fmla="*/ 0 w 36"/>
                    <a:gd name="T19" fmla="*/ 20 h 25"/>
                    <a:gd name="T20" fmla="*/ 5 w 36"/>
                    <a:gd name="T21" fmla="*/ 25 h 25"/>
                    <a:gd name="T22" fmla="*/ 10 w 36"/>
                    <a:gd name="T23" fmla="*/ 25 h 25"/>
                    <a:gd name="T24" fmla="*/ 15 w 36"/>
                    <a:gd name="T25" fmla="*/ 20 h 25"/>
                    <a:gd name="T26" fmla="*/ 15 w 36"/>
                    <a:gd name="T27" fmla="*/ 10 h 25"/>
                    <a:gd name="T28" fmla="*/ 20 w 36"/>
                    <a:gd name="T29" fmla="*/ 5 h 25"/>
                    <a:gd name="T30" fmla="*/ 20 w 36"/>
                    <a:gd name="T31" fmla="*/ 5 h 25"/>
                    <a:gd name="T32" fmla="*/ 25 w 36"/>
                    <a:gd name="T33" fmla="*/ 5 h 25"/>
                    <a:gd name="T34" fmla="*/ 20 w 36"/>
                    <a:gd name="T35" fmla="*/ 5 h 25"/>
                    <a:gd name="T36" fmla="*/ 15 w 36"/>
                    <a:gd name="T37" fmla="*/ 0 h 25"/>
                    <a:gd name="T38" fmla="*/ 30 w 36"/>
                    <a:gd name="T39" fmla="*/ 20 h 25"/>
                    <a:gd name="T40" fmla="*/ 30 w 36"/>
                    <a:gd name="T41" fmla="*/ 20 h 25"/>
                    <a:gd name="T42" fmla="*/ 30 w 36"/>
                    <a:gd name="T43" fmla="*/ 20 h 25"/>
                    <a:gd name="T44" fmla="*/ 30 w 36"/>
                    <a:gd name="T45" fmla="*/ 15 h 25"/>
                    <a:gd name="T46" fmla="*/ 30 w 36"/>
                    <a:gd name="T47" fmla="*/ 15 h 25"/>
                    <a:gd name="T48" fmla="*/ 30 w 36"/>
                    <a:gd name="T49" fmla="*/ 15 h 25"/>
                    <a:gd name="T50" fmla="*/ 30 w 36"/>
                    <a:gd name="T51" fmla="*/ 10 h 25"/>
                    <a:gd name="T52" fmla="*/ 30 w 36"/>
                    <a:gd name="T53" fmla="*/ 10 h 25"/>
                    <a:gd name="T54" fmla="*/ 25 w 36"/>
                    <a:gd name="T55" fmla="*/ 10 h 25"/>
                    <a:gd name="T56" fmla="*/ 20 w 36"/>
                    <a:gd name="T57" fmla="*/ 20 h 25"/>
                    <a:gd name="T58" fmla="*/ 20 w 36"/>
                    <a:gd name="T59" fmla="*/ 20 h 25"/>
                    <a:gd name="T60" fmla="*/ 20 w 36"/>
                    <a:gd name="T61" fmla="*/ 20 h 25"/>
                    <a:gd name="T62" fmla="*/ 36 w 36"/>
                    <a:gd name="T63" fmla="*/ 25 h 25"/>
                    <a:gd name="T64" fmla="*/ 36 w 36"/>
                    <a:gd name="T65" fmla="*/ 20 h 25"/>
                    <a:gd name="T66" fmla="*/ 30 w 36"/>
                    <a:gd name="T67" fmla="*/ 20 h 25"/>
                    <a:gd name="T68" fmla="*/ 30 w 36"/>
                    <a:gd name="T6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25">
                      <a:moveTo>
                        <a:pt x="15" y="0"/>
                      </a:moveTo>
                      <a:lnTo>
                        <a:pt x="15" y="0"/>
                      </a:lnTo>
                      <a:lnTo>
                        <a:pt x="10" y="0"/>
                      </a:lnTo>
                      <a:lnTo>
                        <a:pt x="10" y="0"/>
                      </a:lnTo>
                      <a:lnTo>
                        <a:pt x="5" y="5"/>
                      </a:lnTo>
                      <a:lnTo>
                        <a:pt x="5" y="5"/>
                      </a:lnTo>
                      <a:lnTo>
                        <a:pt x="10" y="5"/>
                      </a:lnTo>
                      <a:lnTo>
                        <a:pt x="10" y="10"/>
                      </a:lnTo>
                      <a:lnTo>
                        <a:pt x="5" y="15"/>
                      </a:lnTo>
                      <a:lnTo>
                        <a:pt x="0" y="20"/>
                      </a:lnTo>
                      <a:lnTo>
                        <a:pt x="5" y="25"/>
                      </a:lnTo>
                      <a:lnTo>
                        <a:pt x="10" y="25"/>
                      </a:lnTo>
                      <a:lnTo>
                        <a:pt x="15" y="20"/>
                      </a:lnTo>
                      <a:lnTo>
                        <a:pt x="15" y="10"/>
                      </a:lnTo>
                      <a:lnTo>
                        <a:pt x="20" y="5"/>
                      </a:lnTo>
                      <a:lnTo>
                        <a:pt x="20" y="5"/>
                      </a:lnTo>
                      <a:lnTo>
                        <a:pt x="25" y="5"/>
                      </a:lnTo>
                      <a:lnTo>
                        <a:pt x="20" y="5"/>
                      </a:lnTo>
                      <a:lnTo>
                        <a:pt x="15" y="0"/>
                      </a:lnTo>
                      <a:moveTo>
                        <a:pt x="30" y="20"/>
                      </a:moveTo>
                      <a:lnTo>
                        <a:pt x="30" y="20"/>
                      </a:lnTo>
                      <a:lnTo>
                        <a:pt x="30" y="20"/>
                      </a:lnTo>
                      <a:lnTo>
                        <a:pt x="30" y="15"/>
                      </a:lnTo>
                      <a:lnTo>
                        <a:pt x="30" y="15"/>
                      </a:lnTo>
                      <a:lnTo>
                        <a:pt x="30" y="15"/>
                      </a:lnTo>
                      <a:lnTo>
                        <a:pt x="30" y="10"/>
                      </a:lnTo>
                      <a:lnTo>
                        <a:pt x="30" y="10"/>
                      </a:lnTo>
                      <a:lnTo>
                        <a:pt x="25" y="10"/>
                      </a:lnTo>
                      <a:lnTo>
                        <a:pt x="20" y="20"/>
                      </a:lnTo>
                      <a:lnTo>
                        <a:pt x="20" y="20"/>
                      </a:lnTo>
                      <a:lnTo>
                        <a:pt x="20" y="20"/>
                      </a:lnTo>
                      <a:lnTo>
                        <a:pt x="36" y="25"/>
                      </a:lnTo>
                      <a:lnTo>
                        <a:pt x="36" y="20"/>
                      </a:lnTo>
                      <a:lnTo>
                        <a:pt x="30" y="20"/>
                      </a:lnTo>
                      <a:lnTo>
                        <a:pt x="30" y="20"/>
                      </a:lnTo>
                    </a:path>
                  </a:pathLst>
                </a:custGeom>
                <a:grpFill/>
                <a:ln w="3175" cap="rnd">
                  <a:noFill/>
                  <a:prstDash val="solid"/>
                  <a:miter lim="800000"/>
                  <a:headEnd/>
                  <a:tailEnd/>
                </a:ln>
              </p:spPr>
              <p:txBody>
                <a:bodyPr/>
                <a:lstStyle/>
                <a:p>
                  <a:endParaRPr lang="en-US"/>
                </a:p>
              </p:txBody>
            </p:sp>
            <p:sp>
              <p:nvSpPr>
                <p:cNvPr id="226" name="Freeform 213">
                  <a:extLst>
                    <a:ext uri="{FF2B5EF4-FFF2-40B4-BE49-F238E27FC236}">
                      <a16:creationId xmlns:a16="http://schemas.microsoft.com/office/drawing/2014/main" id="{33798AAC-04F6-4483-846F-BED7C835C6D6}"/>
                    </a:ext>
                  </a:extLst>
                </p:cNvPr>
                <p:cNvSpPr>
                  <a:spLocks/>
                </p:cNvSpPr>
                <p:nvPr/>
              </p:nvSpPr>
              <p:spPr bwMode="auto">
                <a:xfrm>
                  <a:off x="5710238" y="3889375"/>
                  <a:ext cx="136525" cy="73025"/>
                </a:xfrm>
                <a:custGeom>
                  <a:avLst/>
                  <a:gdLst>
                    <a:gd name="T0" fmla="*/ 5 w 86"/>
                    <a:gd name="T1" fmla="*/ 16 h 46"/>
                    <a:gd name="T2" fmla="*/ 5 w 86"/>
                    <a:gd name="T3" fmla="*/ 16 h 46"/>
                    <a:gd name="T4" fmla="*/ 5 w 86"/>
                    <a:gd name="T5" fmla="*/ 10 h 46"/>
                    <a:gd name="T6" fmla="*/ 0 w 86"/>
                    <a:gd name="T7" fmla="*/ 5 h 46"/>
                    <a:gd name="T8" fmla="*/ 5 w 86"/>
                    <a:gd name="T9" fmla="*/ 5 h 46"/>
                    <a:gd name="T10" fmla="*/ 10 w 86"/>
                    <a:gd name="T11" fmla="*/ 5 h 46"/>
                    <a:gd name="T12" fmla="*/ 20 w 86"/>
                    <a:gd name="T13" fmla="*/ 5 h 46"/>
                    <a:gd name="T14" fmla="*/ 35 w 86"/>
                    <a:gd name="T15" fmla="*/ 0 h 46"/>
                    <a:gd name="T16" fmla="*/ 45 w 86"/>
                    <a:gd name="T17" fmla="*/ 5 h 46"/>
                    <a:gd name="T18" fmla="*/ 55 w 86"/>
                    <a:gd name="T19" fmla="*/ 0 h 46"/>
                    <a:gd name="T20" fmla="*/ 60 w 86"/>
                    <a:gd name="T21" fmla="*/ 5 h 46"/>
                    <a:gd name="T22" fmla="*/ 65 w 86"/>
                    <a:gd name="T23" fmla="*/ 5 h 46"/>
                    <a:gd name="T24" fmla="*/ 65 w 86"/>
                    <a:gd name="T25" fmla="*/ 5 h 46"/>
                    <a:gd name="T26" fmla="*/ 76 w 86"/>
                    <a:gd name="T27" fmla="*/ 0 h 46"/>
                    <a:gd name="T28" fmla="*/ 76 w 86"/>
                    <a:gd name="T29" fmla="*/ 0 h 46"/>
                    <a:gd name="T30" fmla="*/ 86 w 86"/>
                    <a:gd name="T31" fmla="*/ 0 h 46"/>
                    <a:gd name="T32" fmla="*/ 86 w 86"/>
                    <a:gd name="T33" fmla="*/ 0 h 46"/>
                    <a:gd name="T34" fmla="*/ 86 w 86"/>
                    <a:gd name="T35" fmla="*/ 10 h 46"/>
                    <a:gd name="T36" fmla="*/ 86 w 86"/>
                    <a:gd name="T37" fmla="*/ 16 h 46"/>
                    <a:gd name="T38" fmla="*/ 81 w 86"/>
                    <a:gd name="T39" fmla="*/ 21 h 46"/>
                    <a:gd name="T40" fmla="*/ 81 w 86"/>
                    <a:gd name="T41" fmla="*/ 21 h 46"/>
                    <a:gd name="T42" fmla="*/ 76 w 86"/>
                    <a:gd name="T43" fmla="*/ 21 h 46"/>
                    <a:gd name="T44" fmla="*/ 65 w 86"/>
                    <a:gd name="T45" fmla="*/ 26 h 46"/>
                    <a:gd name="T46" fmla="*/ 55 w 86"/>
                    <a:gd name="T47" fmla="*/ 31 h 46"/>
                    <a:gd name="T48" fmla="*/ 55 w 86"/>
                    <a:gd name="T49" fmla="*/ 31 h 46"/>
                    <a:gd name="T50" fmla="*/ 50 w 86"/>
                    <a:gd name="T51" fmla="*/ 36 h 46"/>
                    <a:gd name="T52" fmla="*/ 40 w 86"/>
                    <a:gd name="T53" fmla="*/ 41 h 46"/>
                    <a:gd name="T54" fmla="*/ 40 w 86"/>
                    <a:gd name="T55" fmla="*/ 46 h 46"/>
                    <a:gd name="T56" fmla="*/ 30 w 86"/>
                    <a:gd name="T57" fmla="*/ 46 h 46"/>
                    <a:gd name="T58" fmla="*/ 25 w 86"/>
                    <a:gd name="T59" fmla="*/ 41 h 46"/>
                    <a:gd name="T60" fmla="*/ 20 w 86"/>
                    <a:gd name="T61" fmla="*/ 36 h 46"/>
                    <a:gd name="T62" fmla="*/ 20 w 86"/>
                    <a:gd name="T63" fmla="*/ 31 h 46"/>
                    <a:gd name="T64" fmla="*/ 15 w 86"/>
                    <a:gd name="T65" fmla="*/ 31 h 46"/>
                    <a:gd name="T66" fmla="*/ 15 w 86"/>
                    <a:gd name="T67" fmla="*/ 26 h 46"/>
                    <a:gd name="T68" fmla="*/ 10 w 86"/>
                    <a:gd name="T69" fmla="*/ 31 h 46"/>
                    <a:gd name="T70" fmla="*/ 5 w 86"/>
                    <a:gd name="T71" fmla="*/ 26 h 46"/>
                    <a:gd name="T72" fmla="*/ 5 w 86"/>
                    <a:gd name="T7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46">
                      <a:moveTo>
                        <a:pt x="5" y="16"/>
                      </a:moveTo>
                      <a:lnTo>
                        <a:pt x="5" y="16"/>
                      </a:lnTo>
                      <a:lnTo>
                        <a:pt x="5" y="10"/>
                      </a:lnTo>
                      <a:lnTo>
                        <a:pt x="0" y="5"/>
                      </a:lnTo>
                      <a:lnTo>
                        <a:pt x="5" y="5"/>
                      </a:lnTo>
                      <a:lnTo>
                        <a:pt x="10" y="5"/>
                      </a:lnTo>
                      <a:lnTo>
                        <a:pt x="20" y="5"/>
                      </a:lnTo>
                      <a:lnTo>
                        <a:pt x="35" y="0"/>
                      </a:lnTo>
                      <a:lnTo>
                        <a:pt x="45" y="5"/>
                      </a:lnTo>
                      <a:lnTo>
                        <a:pt x="55" y="0"/>
                      </a:lnTo>
                      <a:lnTo>
                        <a:pt x="60" y="5"/>
                      </a:lnTo>
                      <a:lnTo>
                        <a:pt x="65" y="5"/>
                      </a:lnTo>
                      <a:lnTo>
                        <a:pt x="65" y="5"/>
                      </a:lnTo>
                      <a:lnTo>
                        <a:pt x="76" y="0"/>
                      </a:lnTo>
                      <a:lnTo>
                        <a:pt x="76" y="0"/>
                      </a:lnTo>
                      <a:lnTo>
                        <a:pt x="86" y="0"/>
                      </a:lnTo>
                      <a:lnTo>
                        <a:pt x="86" y="0"/>
                      </a:lnTo>
                      <a:lnTo>
                        <a:pt x="86" y="10"/>
                      </a:lnTo>
                      <a:lnTo>
                        <a:pt x="86" y="16"/>
                      </a:lnTo>
                      <a:lnTo>
                        <a:pt x="81" y="21"/>
                      </a:lnTo>
                      <a:lnTo>
                        <a:pt x="81" y="21"/>
                      </a:lnTo>
                      <a:lnTo>
                        <a:pt x="76" y="21"/>
                      </a:lnTo>
                      <a:lnTo>
                        <a:pt x="65" y="26"/>
                      </a:lnTo>
                      <a:lnTo>
                        <a:pt x="55" y="31"/>
                      </a:lnTo>
                      <a:lnTo>
                        <a:pt x="55" y="31"/>
                      </a:lnTo>
                      <a:lnTo>
                        <a:pt x="50" y="36"/>
                      </a:lnTo>
                      <a:lnTo>
                        <a:pt x="40" y="41"/>
                      </a:lnTo>
                      <a:lnTo>
                        <a:pt x="40" y="46"/>
                      </a:lnTo>
                      <a:lnTo>
                        <a:pt x="30" y="46"/>
                      </a:lnTo>
                      <a:lnTo>
                        <a:pt x="25" y="41"/>
                      </a:lnTo>
                      <a:lnTo>
                        <a:pt x="20" y="36"/>
                      </a:lnTo>
                      <a:lnTo>
                        <a:pt x="20" y="31"/>
                      </a:lnTo>
                      <a:lnTo>
                        <a:pt x="15" y="31"/>
                      </a:lnTo>
                      <a:lnTo>
                        <a:pt x="15" y="26"/>
                      </a:lnTo>
                      <a:lnTo>
                        <a:pt x="10" y="31"/>
                      </a:lnTo>
                      <a:lnTo>
                        <a:pt x="5" y="26"/>
                      </a:lnTo>
                      <a:lnTo>
                        <a:pt x="5" y="16"/>
                      </a:lnTo>
                    </a:path>
                  </a:pathLst>
                </a:custGeom>
                <a:grpFill/>
                <a:ln w="3175" cap="rnd">
                  <a:noFill/>
                  <a:prstDash val="solid"/>
                  <a:miter lim="800000"/>
                  <a:headEnd/>
                  <a:tailEnd/>
                </a:ln>
              </p:spPr>
              <p:txBody>
                <a:bodyPr/>
                <a:lstStyle/>
                <a:p>
                  <a:endParaRPr lang="en-US"/>
                </a:p>
              </p:txBody>
            </p:sp>
            <p:sp>
              <p:nvSpPr>
                <p:cNvPr id="227" name="Freeform 214">
                  <a:extLst>
                    <a:ext uri="{FF2B5EF4-FFF2-40B4-BE49-F238E27FC236}">
                      <a16:creationId xmlns:a16="http://schemas.microsoft.com/office/drawing/2014/main" id="{C5C64C95-7BDA-406C-92B7-49D474D37455}"/>
                    </a:ext>
                  </a:extLst>
                </p:cNvPr>
                <p:cNvSpPr>
                  <a:spLocks/>
                </p:cNvSpPr>
                <p:nvPr/>
              </p:nvSpPr>
              <p:spPr bwMode="auto">
                <a:xfrm>
                  <a:off x="5508626" y="3889375"/>
                  <a:ext cx="39688" cy="41275"/>
                </a:xfrm>
                <a:custGeom>
                  <a:avLst/>
                  <a:gdLst>
                    <a:gd name="T0" fmla="*/ 15 w 25"/>
                    <a:gd name="T1" fmla="*/ 0 h 26"/>
                    <a:gd name="T2" fmla="*/ 15 w 25"/>
                    <a:gd name="T3" fmla="*/ 0 h 26"/>
                    <a:gd name="T4" fmla="*/ 20 w 25"/>
                    <a:gd name="T5" fmla="*/ 0 h 26"/>
                    <a:gd name="T6" fmla="*/ 25 w 25"/>
                    <a:gd name="T7" fmla="*/ 10 h 26"/>
                    <a:gd name="T8" fmla="*/ 20 w 25"/>
                    <a:gd name="T9" fmla="*/ 16 h 26"/>
                    <a:gd name="T10" fmla="*/ 10 w 25"/>
                    <a:gd name="T11" fmla="*/ 26 h 26"/>
                    <a:gd name="T12" fmla="*/ 5 w 25"/>
                    <a:gd name="T13" fmla="*/ 26 h 26"/>
                    <a:gd name="T14" fmla="*/ 0 w 25"/>
                    <a:gd name="T15" fmla="*/ 10 h 26"/>
                    <a:gd name="T16" fmla="*/ 0 w 25"/>
                    <a:gd name="T17" fmla="*/ 5 h 26"/>
                    <a:gd name="T18" fmla="*/ 5 w 25"/>
                    <a:gd name="T19" fmla="*/ 0 h 26"/>
                    <a:gd name="T20" fmla="*/ 15 w 25"/>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15" y="0"/>
                      </a:moveTo>
                      <a:lnTo>
                        <a:pt x="15" y="0"/>
                      </a:lnTo>
                      <a:lnTo>
                        <a:pt x="20" y="0"/>
                      </a:lnTo>
                      <a:lnTo>
                        <a:pt x="25" y="10"/>
                      </a:lnTo>
                      <a:lnTo>
                        <a:pt x="20" y="16"/>
                      </a:lnTo>
                      <a:lnTo>
                        <a:pt x="10" y="26"/>
                      </a:lnTo>
                      <a:lnTo>
                        <a:pt x="5" y="26"/>
                      </a:lnTo>
                      <a:lnTo>
                        <a:pt x="0" y="10"/>
                      </a:lnTo>
                      <a:lnTo>
                        <a:pt x="0" y="5"/>
                      </a:lnTo>
                      <a:lnTo>
                        <a:pt x="5" y="0"/>
                      </a:lnTo>
                      <a:lnTo>
                        <a:pt x="15" y="0"/>
                      </a:lnTo>
                    </a:path>
                  </a:pathLst>
                </a:custGeom>
                <a:grpFill/>
                <a:ln w="3175" cap="rnd">
                  <a:noFill/>
                  <a:prstDash val="solid"/>
                  <a:miter lim="800000"/>
                  <a:headEnd/>
                  <a:tailEnd/>
                </a:ln>
              </p:spPr>
              <p:txBody>
                <a:bodyPr/>
                <a:lstStyle/>
                <a:p>
                  <a:endParaRPr lang="en-US"/>
                </a:p>
              </p:txBody>
            </p:sp>
            <p:sp>
              <p:nvSpPr>
                <p:cNvPr id="228" name="Freeform 215">
                  <a:extLst>
                    <a:ext uri="{FF2B5EF4-FFF2-40B4-BE49-F238E27FC236}">
                      <a16:creationId xmlns:a16="http://schemas.microsoft.com/office/drawing/2014/main" id="{1F53D1D6-2459-408D-9640-2A63B5C5C092}"/>
                    </a:ext>
                  </a:extLst>
                </p:cNvPr>
                <p:cNvSpPr>
                  <a:spLocks/>
                </p:cNvSpPr>
                <p:nvPr/>
              </p:nvSpPr>
              <p:spPr bwMode="auto">
                <a:xfrm>
                  <a:off x="5621338" y="3841750"/>
                  <a:ext cx="112713" cy="120650"/>
                </a:xfrm>
                <a:custGeom>
                  <a:avLst/>
                  <a:gdLst>
                    <a:gd name="T0" fmla="*/ 15 w 71"/>
                    <a:gd name="T1" fmla="*/ 10 h 76"/>
                    <a:gd name="T2" fmla="*/ 15 w 71"/>
                    <a:gd name="T3" fmla="*/ 10 h 76"/>
                    <a:gd name="T4" fmla="*/ 25 w 71"/>
                    <a:gd name="T5" fmla="*/ 5 h 76"/>
                    <a:gd name="T6" fmla="*/ 30 w 71"/>
                    <a:gd name="T7" fmla="*/ 0 h 76"/>
                    <a:gd name="T8" fmla="*/ 30 w 71"/>
                    <a:gd name="T9" fmla="*/ 5 h 76"/>
                    <a:gd name="T10" fmla="*/ 35 w 71"/>
                    <a:gd name="T11" fmla="*/ 5 h 76"/>
                    <a:gd name="T12" fmla="*/ 40 w 71"/>
                    <a:gd name="T13" fmla="*/ 5 h 76"/>
                    <a:gd name="T14" fmla="*/ 45 w 71"/>
                    <a:gd name="T15" fmla="*/ 5 h 76"/>
                    <a:gd name="T16" fmla="*/ 51 w 71"/>
                    <a:gd name="T17" fmla="*/ 10 h 76"/>
                    <a:gd name="T18" fmla="*/ 56 w 71"/>
                    <a:gd name="T19" fmla="*/ 15 h 76"/>
                    <a:gd name="T20" fmla="*/ 71 w 71"/>
                    <a:gd name="T21" fmla="*/ 20 h 76"/>
                    <a:gd name="T22" fmla="*/ 71 w 71"/>
                    <a:gd name="T23" fmla="*/ 25 h 76"/>
                    <a:gd name="T24" fmla="*/ 66 w 71"/>
                    <a:gd name="T25" fmla="*/ 30 h 76"/>
                    <a:gd name="T26" fmla="*/ 56 w 71"/>
                    <a:gd name="T27" fmla="*/ 30 h 76"/>
                    <a:gd name="T28" fmla="*/ 56 w 71"/>
                    <a:gd name="T29" fmla="*/ 30 h 76"/>
                    <a:gd name="T30" fmla="*/ 56 w 71"/>
                    <a:gd name="T31" fmla="*/ 35 h 76"/>
                    <a:gd name="T32" fmla="*/ 56 w 71"/>
                    <a:gd name="T33" fmla="*/ 35 h 76"/>
                    <a:gd name="T34" fmla="*/ 56 w 71"/>
                    <a:gd name="T35" fmla="*/ 35 h 76"/>
                    <a:gd name="T36" fmla="*/ 51 w 71"/>
                    <a:gd name="T37" fmla="*/ 40 h 76"/>
                    <a:gd name="T38" fmla="*/ 45 w 71"/>
                    <a:gd name="T39" fmla="*/ 51 h 76"/>
                    <a:gd name="T40" fmla="*/ 20 w 71"/>
                    <a:gd name="T41" fmla="*/ 66 h 76"/>
                    <a:gd name="T42" fmla="*/ 20 w 71"/>
                    <a:gd name="T43" fmla="*/ 71 h 76"/>
                    <a:gd name="T44" fmla="*/ 15 w 71"/>
                    <a:gd name="T45" fmla="*/ 76 h 76"/>
                    <a:gd name="T46" fmla="*/ 10 w 71"/>
                    <a:gd name="T47" fmla="*/ 71 h 76"/>
                    <a:gd name="T48" fmla="*/ 5 w 71"/>
                    <a:gd name="T49" fmla="*/ 66 h 76"/>
                    <a:gd name="T50" fmla="*/ 5 w 71"/>
                    <a:gd name="T51" fmla="*/ 56 h 76"/>
                    <a:gd name="T52" fmla="*/ 0 w 71"/>
                    <a:gd name="T53" fmla="*/ 46 h 76"/>
                    <a:gd name="T54" fmla="*/ 0 w 71"/>
                    <a:gd name="T55" fmla="*/ 40 h 76"/>
                    <a:gd name="T56" fmla="*/ 0 w 71"/>
                    <a:gd name="T57" fmla="*/ 30 h 76"/>
                    <a:gd name="T58" fmla="*/ 0 w 71"/>
                    <a:gd name="T59" fmla="*/ 25 h 76"/>
                    <a:gd name="T60" fmla="*/ 0 w 71"/>
                    <a:gd name="T61" fmla="*/ 20 h 76"/>
                    <a:gd name="T62" fmla="*/ 0 w 71"/>
                    <a:gd name="T63" fmla="*/ 15 h 76"/>
                    <a:gd name="T64" fmla="*/ 5 w 71"/>
                    <a:gd name="T65" fmla="*/ 10 h 76"/>
                    <a:gd name="T66" fmla="*/ 15 w 71"/>
                    <a:gd name="T67"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76">
                      <a:moveTo>
                        <a:pt x="15" y="10"/>
                      </a:moveTo>
                      <a:lnTo>
                        <a:pt x="15" y="10"/>
                      </a:lnTo>
                      <a:lnTo>
                        <a:pt x="25" y="5"/>
                      </a:lnTo>
                      <a:lnTo>
                        <a:pt x="30" y="0"/>
                      </a:lnTo>
                      <a:lnTo>
                        <a:pt x="30" y="5"/>
                      </a:lnTo>
                      <a:lnTo>
                        <a:pt x="35" y="5"/>
                      </a:lnTo>
                      <a:lnTo>
                        <a:pt x="40" y="5"/>
                      </a:lnTo>
                      <a:lnTo>
                        <a:pt x="45" y="5"/>
                      </a:lnTo>
                      <a:lnTo>
                        <a:pt x="51" y="10"/>
                      </a:lnTo>
                      <a:lnTo>
                        <a:pt x="56" y="15"/>
                      </a:lnTo>
                      <a:lnTo>
                        <a:pt x="71" y="20"/>
                      </a:lnTo>
                      <a:lnTo>
                        <a:pt x="71" y="25"/>
                      </a:lnTo>
                      <a:lnTo>
                        <a:pt x="66" y="30"/>
                      </a:lnTo>
                      <a:lnTo>
                        <a:pt x="56" y="30"/>
                      </a:lnTo>
                      <a:lnTo>
                        <a:pt x="56" y="30"/>
                      </a:lnTo>
                      <a:lnTo>
                        <a:pt x="56" y="35"/>
                      </a:lnTo>
                      <a:lnTo>
                        <a:pt x="56" y="35"/>
                      </a:lnTo>
                      <a:lnTo>
                        <a:pt x="56" y="35"/>
                      </a:lnTo>
                      <a:lnTo>
                        <a:pt x="51" y="40"/>
                      </a:lnTo>
                      <a:lnTo>
                        <a:pt x="45" y="51"/>
                      </a:lnTo>
                      <a:lnTo>
                        <a:pt x="20" y="66"/>
                      </a:lnTo>
                      <a:lnTo>
                        <a:pt x="20" y="71"/>
                      </a:lnTo>
                      <a:lnTo>
                        <a:pt x="15" y="76"/>
                      </a:lnTo>
                      <a:lnTo>
                        <a:pt x="10" y="71"/>
                      </a:lnTo>
                      <a:lnTo>
                        <a:pt x="5" y="66"/>
                      </a:lnTo>
                      <a:lnTo>
                        <a:pt x="5" y="56"/>
                      </a:lnTo>
                      <a:lnTo>
                        <a:pt x="0" y="46"/>
                      </a:lnTo>
                      <a:lnTo>
                        <a:pt x="0" y="40"/>
                      </a:lnTo>
                      <a:lnTo>
                        <a:pt x="0" y="30"/>
                      </a:lnTo>
                      <a:lnTo>
                        <a:pt x="0" y="25"/>
                      </a:lnTo>
                      <a:lnTo>
                        <a:pt x="0" y="20"/>
                      </a:lnTo>
                      <a:lnTo>
                        <a:pt x="0" y="15"/>
                      </a:lnTo>
                      <a:lnTo>
                        <a:pt x="5" y="10"/>
                      </a:lnTo>
                      <a:lnTo>
                        <a:pt x="15" y="10"/>
                      </a:lnTo>
                    </a:path>
                  </a:pathLst>
                </a:custGeom>
                <a:grpFill/>
                <a:ln w="3175" cap="rnd">
                  <a:noFill/>
                  <a:prstDash val="solid"/>
                  <a:miter lim="800000"/>
                  <a:headEnd/>
                  <a:tailEnd/>
                </a:ln>
              </p:spPr>
              <p:txBody>
                <a:bodyPr/>
                <a:lstStyle/>
                <a:p>
                  <a:endParaRPr lang="en-US"/>
                </a:p>
              </p:txBody>
            </p:sp>
            <p:sp>
              <p:nvSpPr>
                <p:cNvPr id="229" name="Freeform 216">
                  <a:extLst>
                    <a:ext uri="{FF2B5EF4-FFF2-40B4-BE49-F238E27FC236}">
                      <a16:creationId xmlns:a16="http://schemas.microsoft.com/office/drawing/2014/main" id="{A4AB9394-96FF-4C35-AD32-7E2CD5154F61}"/>
                    </a:ext>
                  </a:extLst>
                </p:cNvPr>
                <p:cNvSpPr>
                  <a:spLocks/>
                </p:cNvSpPr>
                <p:nvPr/>
              </p:nvSpPr>
              <p:spPr bwMode="auto">
                <a:xfrm>
                  <a:off x="5500688" y="3729038"/>
                  <a:ext cx="31750" cy="57150"/>
                </a:xfrm>
                <a:custGeom>
                  <a:avLst/>
                  <a:gdLst>
                    <a:gd name="T0" fmla="*/ 15 w 20"/>
                    <a:gd name="T1" fmla="*/ 0 h 36"/>
                    <a:gd name="T2" fmla="*/ 15 w 20"/>
                    <a:gd name="T3" fmla="*/ 0 h 36"/>
                    <a:gd name="T4" fmla="*/ 20 w 20"/>
                    <a:gd name="T5" fmla="*/ 10 h 36"/>
                    <a:gd name="T6" fmla="*/ 20 w 20"/>
                    <a:gd name="T7" fmla="*/ 15 h 36"/>
                    <a:gd name="T8" fmla="*/ 20 w 20"/>
                    <a:gd name="T9" fmla="*/ 20 h 36"/>
                    <a:gd name="T10" fmla="*/ 15 w 20"/>
                    <a:gd name="T11" fmla="*/ 30 h 36"/>
                    <a:gd name="T12" fmla="*/ 10 w 20"/>
                    <a:gd name="T13" fmla="*/ 36 h 36"/>
                    <a:gd name="T14" fmla="*/ 5 w 20"/>
                    <a:gd name="T15" fmla="*/ 30 h 36"/>
                    <a:gd name="T16" fmla="*/ 0 w 20"/>
                    <a:gd name="T17" fmla="*/ 30 h 36"/>
                    <a:gd name="T18" fmla="*/ 0 w 20"/>
                    <a:gd name="T19" fmla="*/ 20 h 36"/>
                    <a:gd name="T20" fmla="*/ 0 w 20"/>
                    <a:gd name="T21" fmla="*/ 10 h 36"/>
                    <a:gd name="T22" fmla="*/ 0 w 20"/>
                    <a:gd name="T23" fmla="*/ 5 h 36"/>
                    <a:gd name="T24" fmla="*/ 5 w 20"/>
                    <a:gd name="T25" fmla="*/ 0 h 36"/>
                    <a:gd name="T26" fmla="*/ 10 w 20"/>
                    <a:gd name="T27" fmla="*/ 0 h 36"/>
                    <a:gd name="T28" fmla="*/ 15 w 2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6">
                      <a:moveTo>
                        <a:pt x="15" y="0"/>
                      </a:moveTo>
                      <a:lnTo>
                        <a:pt x="15" y="0"/>
                      </a:lnTo>
                      <a:lnTo>
                        <a:pt x="20" y="10"/>
                      </a:lnTo>
                      <a:lnTo>
                        <a:pt x="20" y="15"/>
                      </a:lnTo>
                      <a:lnTo>
                        <a:pt x="20" y="20"/>
                      </a:lnTo>
                      <a:lnTo>
                        <a:pt x="15" y="30"/>
                      </a:lnTo>
                      <a:lnTo>
                        <a:pt x="10" y="36"/>
                      </a:lnTo>
                      <a:lnTo>
                        <a:pt x="5" y="30"/>
                      </a:lnTo>
                      <a:lnTo>
                        <a:pt x="0" y="30"/>
                      </a:lnTo>
                      <a:lnTo>
                        <a:pt x="0" y="20"/>
                      </a:lnTo>
                      <a:lnTo>
                        <a:pt x="0" y="10"/>
                      </a:lnTo>
                      <a:lnTo>
                        <a:pt x="0" y="5"/>
                      </a:lnTo>
                      <a:lnTo>
                        <a:pt x="5" y="0"/>
                      </a:lnTo>
                      <a:lnTo>
                        <a:pt x="10" y="0"/>
                      </a:lnTo>
                      <a:lnTo>
                        <a:pt x="15" y="0"/>
                      </a:lnTo>
                    </a:path>
                  </a:pathLst>
                </a:custGeom>
                <a:grpFill/>
                <a:ln w="3175" cap="rnd">
                  <a:noFill/>
                  <a:prstDash val="solid"/>
                  <a:miter lim="800000"/>
                  <a:headEnd/>
                  <a:tailEnd/>
                </a:ln>
              </p:spPr>
              <p:txBody>
                <a:bodyPr/>
                <a:lstStyle/>
                <a:p>
                  <a:endParaRPr lang="en-US"/>
                </a:p>
              </p:txBody>
            </p:sp>
            <p:sp>
              <p:nvSpPr>
                <p:cNvPr id="230" name="Freeform 217">
                  <a:extLst>
                    <a:ext uri="{FF2B5EF4-FFF2-40B4-BE49-F238E27FC236}">
                      <a16:creationId xmlns:a16="http://schemas.microsoft.com/office/drawing/2014/main" id="{5CEFAA8D-0B9B-41EA-B659-881B449AC802}"/>
                    </a:ext>
                  </a:extLst>
                </p:cNvPr>
                <p:cNvSpPr>
                  <a:spLocks noEditPoints="1"/>
                </p:cNvSpPr>
                <p:nvPr/>
              </p:nvSpPr>
              <p:spPr bwMode="auto">
                <a:xfrm>
                  <a:off x="5468938" y="3487738"/>
                  <a:ext cx="200025" cy="346075"/>
                </a:xfrm>
                <a:custGeom>
                  <a:avLst/>
                  <a:gdLst>
                    <a:gd name="T0" fmla="*/ 71 w 126"/>
                    <a:gd name="T1" fmla="*/ 10 h 218"/>
                    <a:gd name="T2" fmla="*/ 81 w 126"/>
                    <a:gd name="T3" fmla="*/ 10 h 218"/>
                    <a:gd name="T4" fmla="*/ 101 w 126"/>
                    <a:gd name="T5" fmla="*/ 10 h 218"/>
                    <a:gd name="T6" fmla="*/ 101 w 126"/>
                    <a:gd name="T7" fmla="*/ 20 h 218"/>
                    <a:gd name="T8" fmla="*/ 106 w 126"/>
                    <a:gd name="T9" fmla="*/ 31 h 218"/>
                    <a:gd name="T10" fmla="*/ 106 w 126"/>
                    <a:gd name="T11" fmla="*/ 36 h 218"/>
                    <a:gd name="T12" fmla="*/ 111 w 126"/>
                    <a:gd name="T13" fmla="*/ 51 h 218"/>
                    <a:gd name="T14" fmla="*/ 106 w 126"/>
                    <a:gd name="T15" fmla="*/ 66 h 218"/>
                    <a:gd name="T16" fmla="*/ 116 w 126"/>
                    <a:gd name="T17" fmla="*/ 76 h 218"/>
                    <a:gd name="T18" fmla="*/ 126 w 126"/>
                    <a:gd name="T19" fmla="*/ 76 h 218"/>
                    <a:gd name="T20" fmla="*/ 126 w 126"/>
                    <a:gd name="T21" fmla="*/ 81 h 218"/>
                    <a:gd name="T22" fmla="*/ 116 w 126"/>
                    <a:gd name="T23" fmla="*/ 91 h 218"/>
                    <a:gd name="T24" fmla="*/ 111 w 126"/>
                    <a:gd name="T25" fmla="*/ 101 h 218"/>
                    <a:gd name="T26" fmla="*/ 116 w 126"/>
                    <a:gd name="T27" fmla="*/ 107 h 218"/>
                    <a:gd name="T28" fmla="*/ 116 w 126"/>
                    <a:gd name="T29" fmla="*/ 122 h 218"/>
                    <a:gd name="T30" fmla="*/ 116 w 126"/>
                    <a:gd name="T31" fmla="*/ 132 h 218"/>
                    <a:gd name="T32" fmla="*/ 101 w 126"/>
                    <a:gd name="T33" fmla="*/ 147 h 218"/>
                    <a:gd name="T34" fmla="*/ 101 w 126"/>
                    <a:gd name="T35" fmla="*/ 162 h 218"/>
                    <a:gd name="T36" fmla="*/ 91 w 126"/>
                    <a:gd name="T37" fmla="*/ 182 h 218"/>
                    <a:gd name="T38" fmla="*/ 76 w 126"/>
                    <a:gd name="T39" fmla="*/ 193 h 218"/>
                    <a:gd name="T40" fmla="*/ 66 w 126"/>
                    <a:gd name="T41" fmla="*/ 203 h 218"/>
                    <a:gd name="T42" fmla="*/ 50 w 126"/>
                    <a:gd name="T43" fmla="*/ 208 h 218"/>
                    <a:gd name="T44" fmla="*/ 35 w 126"/>
                    <a:gd name="T45" fmla="*/ 213 h 218"/>
                    <a:gd name="T46" fmla="*/ 20 w 126"/>
                    <a:gd name="T47" fmla="*/ 213 h 218"/>
                    <a:gd name="T48" fmla="*/ 15 w 126"/>
                    <a:gd name="T49" fmla="*/ 188 h 218"/>
                    <a:gd name="T50" fmla="*/ 10 w 126"/>
                    <a:gd name="T51" fmla="*/ 177 h 218"/>
                    <a:gd name="T52" fmla="*/ 10 w 126"/>
                    <a:gd name="T53" fmla="*/ 152 h 218"/>
                    <a:gd name="T54" fmla="*/ 0 w 126"/>
                    <a:gd name="T55" fmla="*/ 132 h 218"/>
                    <a:gd name="T56" fmla="*/ 10 w 126"/>
                    <a:gd name="T57" fmla="*/ 122 h 218"/>
                    <a:gd name="T58" fmla="*/ 10 w 126"/>
                    <a:gd name="T59" fmla="*/ 101 h 218"/>
                    <a:gd name="T60" fmla="*/ 25 w 126"/>
                    <a:gd name="T61" fmla="*/ 96 h 218"/>
                    <a:gd name="T62" fmla="*/ 30 w 126"/>
                    <a:gd name="T63" fmla="*/ 86 h 218"/>
                    <a:gd name="T64" fmla="*/ 30 w 126"/>
                    <a:gd name="T65" fmla="*/ 71 h 218"/>
                    <a:gd name="T66" fmla="*/ 35 w 126"/>
                    <a:gd name="T67" fmla="*/ 61 h 218"/>
                    <a:gd name="T68" fmla="*/ 40 w 126"/>
                    <a:gd name="T69" fmla="*/ 51 h 218"/>
                    <a:gd name="T70" fmla="*/ 40 w 126"/>
                    <a:gd name="T71" fmla="*/ 41 h 218"/>
                    <a:gd name="T72" fmla="*/ 50 w 126"/>
                    <a:gd name="T73" fmla="*/ 26 h 218"/>
                    <a:gd name="T74" fmla="*/ 60 w 126"/>
                    <a:gd name="T75" fmla="*/ 26 h 218"/>
                    <a:gd name="T76" fmla="*/ 40 w 126"/>
                    <a:gd name="T77" fmla="*/ 172 h 218"/>
                    <a:gd name="T78" fmla="*/ 35 w 126"/>
                    <a:gd name="T79" fmla="*/ 152 h 218"/>
                    <a:gd name="T80" fmla="*/ 20 w 126"/>
                    <a:gd name="T81" fmla="*/ 157 h 218"/>
                    <a:gd name="T82" fmla="*/ 20 w 126"/>
                    <a:gd name="T83" fmla="*/ 182 h 218"/>
                    <a:gd name="T84" fmla="*/ 35 w 126"/>
                    <a:gd name="T85" fmla="*/ 18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218">
                      <a:moveTo>
                        <a:pt x="66" y="15"/>
                      </a:moveTo>
                      <a:lnTo>
                        <a:pt x="66" y="15"/>
                      </a:lnTo>
                      <a:lnTo>
                        <a:pt x="71" y="10"/>
                      </a:lnTo>
                      <a:lnTo>
                        <a:pt x="76" y="0"/>
                      </a:lnTo>
                      <a:lnTo>
                        <a:pt x="81" y="5"/>
                      </a:lnTo>
                      <a:lnTo>
                        <a:pt x="81" y="10"/>
                      </a:lnTo>
                      <a:lnTo>
                        <a:pt x="81" y="10"/>
                      </a:lnTo>
                      <a:lnTo>
                        <a:pt x="81" y="10"/>
                      </a:lnTo>
                      <a:lnTo>
                        <a:pt x="101" y="10"/>
                      </a:lnTo>
                      <a:lnTo>
                        <a:pt x="101" y="15"/>
                      </a:lnTo>
                      <a:lnTo>
                        <a:pt x="101" y="20"/>
                      </a:lnTo>
                      <a:lnTo>
                        <a:pt x="101" y="20"/>
                      </a:lnTo>
                      <a:lnTo>
                        <a:pt x="106" y="26"/>
                      </a:lnTo>
                      <a:lnTo>
                        <a:pt x="106" y="31"/>
                      </a:lnTo>
                      <a:lnTo>
                        <a:pt x="106" y="31"/>
                      </a:lnTo>
                      <a:lnTo>
                        <a:pt x="101" y="36"/>
                      </a:lnTo>
                      <a:lnTo>
                        <a:pt x="101" y="36"/>
                      </a:lnTo>
                      <a:lnTo>
                        <a:pt x="106" y="36"/>
                      </a:lnTo>
                      <a:lnTo>
                        <a:pt x="106" y="41"/>
                      </a:lnTo>
                      <a:lnTo>
                        <a:pt x="106" y="41"/>
                      </a:lnTo>
                      <a:lnTo>
                        <a:pt x="111" y="51"/>
                      </a:lnTo>
                      <a:lnTo>
                        <a:pt x="111" y="51"/>
                      </a:lnTo>
                      <a:lnTo>
                        <a:pt x="106" y="56"/>
                      </a:lnTo>
                      <a:lnTo>
                        <a:pt x="106" y="66"/>
                      </a:lnTo>
                      <a:lnTo>
                        <a:pt x="101" y="76"/>
                      </a:lnTo>
                      <a:lnTo>
                        <a:pt x="111" y="81"/>
                      </a:lnTo>
                      <a:lnTo>
                        <a:pt x="116" y="76"/>
                      </a:lnTo>
                      <a:lnTo>
                        <a:pt x="121" y="76"/>
                      </a:lnTo>
                      <a:lnTo>
                        <a:pt x="126" y="81"/>
                      </a:lnTo>
                      <a:lnTo>
                        <a:pt x="126" y="76"/>
                      </a:lnTo>
                      <a:lnTo>
                        <a:pt x="126" y="76"/>
                      </a:lnTo>
                      <a:lnTo>
                        <a:pt x="126" y="76"/>
                      </a:lnTo>
                      <a:lnTo>
                        <a:pt x="126" y="81"/>
                      </a:lnTo>
                      <a:lnTo>
                        <a:pt x="121" y="86"/>
                      </a:lnTo>
                      <a:lnTo>
                        <a:pt x="116" y="86"/>
                      </a:lnTo>
                      <a:lnTo>
                        <a:pt x="116" y="91"/>
                      </a:lnTo>
                      <a:lnTo>
                        <a:pt x="111" y="91"/>
                      </a:lnTo>
                      <a:lnTo>
                        <a:pt x="111" y="96"/>
                      </a:lnTo>
                      <a:lnTo>
                        <a:pt x="111" y="101"/>
                      </a:lnTo>
                      <a:lnTo>
                        <a:pt x="111" y="101"/>
                      </a:lnTo>
                      <a:lnTo>
                        <a:pt x="116" y="101"/>
                      </a:lnTo>
                      <a:lnTo>
                        <a:pt x="116" y="107"/>
                      </a:lnTo>
                      <a:lnTo>
                        <a:pt x="116" y="112"/>
                      </a:lnTo>
                      <a:lnTo>
                        <a:pt x="116" y="117"/>
                      </a:lnTo>
                      <a:lnTo>
                        <a:pt x="116" y="122"/>
                      </a:lnTo>
                      <a:lnTo>
                        <a:pt x="116" y="122"/>
                      </a:lnTo>
                      <a:lnTo>
                        <a:pt x="116" y="127"/>
                      </a:lnTo>
                      <a:lnTo>
                        <a:pt x="116" y="132"/>
                      </a:lnTo>
                      <a:lnTo>
                        <a:pt x="111" y="137"/>
                      </a:lnTo>
                      <a:lnTo>
                        <a:pt x="106" y="142"/>
                      </a:lnTo>
                      <a:lnTo>
                        <a:pt x="101" y="147"/>
                      </a:lnTo>
                      <a:lnTo>
                        <a:pt x="101" y="152"/>
                      </a:lnTo>
                      <a:lnTo>
                        <a:pt x="106" y="162"/>
                      </a:lnTo>
                      <a:lnTo>
                        <a:pt x="101" y="162"/>
                      </a:lnTo>
                      <a:lnTo>
                        <a:pt x="96" y="167"/>
                      </a:lnTo>
                      <a:lnTo>
                        <a:pt x="96" y="172"/>
                      </a:lnTo>
                      <a:lnTo>
                        <a:pt x="91" y="182"/>
                      </a:lnTo>
                      <a:lnTo>
                        <a:pt x="81" y="188"/>
                      </a:lnTo>
                      <a:lnTo>
                        <a:pt x="76" y="193"/>
                      </a:lnTo>
                      <a:lnTo>
                        <a:pt x="76" y="193"/>
                      </a:lnTo>
                      <a:lnTo>
                        <a:pt x="76" y="193"/>
                      </a:lnTo>
                      <a:lnTo>
                        <a:pt x="71" y="198"/>
                      </a:lnTo>
                      <a:lnTo>
                        <a:pt x="66" y="203"/>
                      </a:lnTo>
                      <a:lnTo>
                        <a:pt x="66" y="203"/>
                      </a:lnTo>
                      <a:lnTo>
                        <a:pt x="66" y="208"/>
                      </a:lnTo>
                      <a:lnTo>
                        <a:pt x="50" y="208"/>
                      </a:lnTo>
                      <a:lnTo>
                        <a:pt x="45" y="203"/>
                      </a:lnTo>
                      <a:lnTo>
                        <a:pt x="40" y="208"/>
                      </a:lnTo>
                      <a:lnTo>
                        <a:pt x="35" y="213"/>
                      </a:lnTo>
                      <a:lnTo>
                        <a:pt x="30" y="213"/>
                      </a:lnTo>
                      <a:lnTo>
                        <a:pt x="25" y="218"/>
                      </a:lnTo>
                      <a:lnTo>
                        <a:pt x="20" y="213"/>
                      </a:lnTo>
                      <a:lnTo>
                        <a:pt x="15" y="208"/>
                      </a:lnTo>
                      <a:lnTo>
                        <a:pt x="10" y="203"/>
                      </a:lnTo>
                      <a:lnTo>
                        <a:pt x="15" y="188"/>
                      </a:lnTo>
                      <a:lnTo>
                        <a:pt x="15" y="188"/>
                      </a:lnTo>
                      <a:lnTo>
                        <a:pt x="20" y="182"/>
                      </a:lnTo>
                      <a:lnTo>
                        <a:pt x="10" y="177"/>
                      </a:lnTo>
                      <a:lnTo>
                        <a:pt x="10" y="172"/>
                      </a:lnTo>
                      <a:lnTo>
                        <a:pt x="10" y="162"/>
                      </a:lnTo>
                      <a:lnTo>
                        <a:pt x="10" y="152"/>
                      </a:lnTo>
                      <a:lnTo>
                        <a:pt x="5" y="142"/>
                      </a:lnTo>
                      <a:lnTo>
                        <a:pt x="5" y="137"/>
                      </a:lnTo>
                      <a:lnTo>
                        <a:pt x="0" y="132"/>
                      </a:lnTo>
                      <a:lnTo>
                        <a:pt x="5" y="127"/>
                      </a:lnTo>
                      <a:lnTo>
                        <a:pt x="5" y="127"/>
                      </a:lnTo>
                      <a:lnTo>
                        <a:pt x="10" y="122"/>
                      </a:lnTo>
                      <a:lnTo>
                        <a:pt x="5" y="107"/>
                      </a:lnTo>
                      <a:lnTo>
                        <a:pt x="5" y="107"/>
                      </a:lnTo>
                      <a:lnTo>
                        <a:pt x="10" y="101"/>
                      </a:lnTo>
                      <a:lnTo>
                        <a:pt x="15" y="101"/>
                      </a:lnTo>
                      <a:lnTo>
                        <a:pt x="20" y="96"/>
                      </a:lnTo>
                      <a:lnTo>
                        <a:pt x="25" y="96"/>
                      </a:lnTo>
                      <a:lnTo>
                        <a:pt x="30" y="96"/>
                      </a:lnTo>
                      <a:lnTo>
                        <a:pt x="25" y="91"/>
                      </a:lnTo>
                      <a:lnTo>
                        <a:pt x="30" y="86"/>
                      </a:lnTo>
                      <a:lnTo>
                        <a:pt x="25" y="76"/>
                      </a:lnTo>
                      <a:lnTo>
                        <a:pt x="30" y="76"/>
                      </a:lnTo>
                      <a:lnTo>
                        <a:pt x="30" y="71"/>
                      </a:lnTo>
                      <a:lnTo>
                        <a:pt x="35" y="71"/>
                      </a:lnTo>
                      <a:lnTo>
                        <a:pt x="30" y="66"/>
                      </a:lnTo>
                      <a:lnTo>
                        <a:pt x="35" y="61"/>
                      </a:lnTo>
                      <a:lnTo>
                        <a:pt x="30" y="61"/>
                      </a:lnTo>
                      <a:lnTo>
                        <a:pt x="30" y="56"/>
                      </a:lnTo>
                      <a:lnTo>
                        <a:pt x="40" y="51"/>
                      </a:lnTo>
                      <a:lnTo>
                        <a:pt x="35" y="46"/>
                      </a:lnTo>
                      <a:lnTo>
                        <a:pt x="40" y="46"/>
                      </a:lnTo>
                      <a:lnTo>
                        <a:pt x="40" y="41"/>
                      </a:lnTo>
                      <a:lnTo>
                        <a:pt x="40" y="36"/>
                      </a:lnTo>
                      <a:lnTo>
                        <a:pt x="45" y="26"/>
                      </a:lnTo>
                      <a:lnTo>
                        <a:pt x="50" y="26"/>
                      </a:lnTo>
                      <a:lnTo>
                        <a:pt x="55" y="26"/>
                      </a:lnTo>
                      <a:lnTo>
                        <a:pt x="60" y="26"/>
                      </a:lnTo>
                      <a:lnTo>
                        <a:pt x="60" y="26"/>
                      </a:lnTo>
                      <a:lnTo>
                        <a:pt x="66" y="15"/>
                      </a:lnTo>
                      <a:moveTo>
                        <a:pt x="40" y="172"/>
                      </a:moveTo>
                      <a:lnTo>
                        <a:pt x="40" y="172"/>
                      </a:lnTo>
                      <a:lnTo>
                        <a:pt x="40" y="167"/>
                      </a:lnTo>
                      <a:lnTo>
                        <a:pt x="40" y="162"/>
                      </a:lnTo>
                      <a:lnTo>
                        <a:pt x="35" y="152"/>
                      </a:lnTo>
                      <a:lnTo>
                        <a:pt x="30" y="152"/>
                      </a:lnTo>
                      <a:lnTo>
                        <a:pt x="25" y="152"/>
                      </a:lnTo>
                      <a:lnTo>
                        <a:pt x="20" y="157"/>
                      </a:lnTo>
                      <a:lnTo>
                        <a:pt x="20" y="162"/>
                      </a:lnTo>
                      <a:lnTo>
                        <a:pt x="20" y="172"/>
                      </a:lnTo>
                      <a:lnTo>
                        <a:pt x="20" y="182"/>
                      </a:lnTo>
                      <a:lnTo>
                        <a:pt x="25" y="182"/>
                      </a:lnTo>
                      <a:lnTo>
                        <a:pt x="30" y="188"/>
                      </a:lnTo>
                      <a:lnTo>
                        <a:pt x="35" y="182"/>
                      </a:lnTo>
                      <a:lnTo>
                        <a:pt x="40" y="172"/>
                      </a:lnTo>
                    </a:path>
                  </a:pathLst>
                </a:custGeom>
                <a:grpFill/>
                <a:ln w="3175" cap="rnd">
                  <a:noFill/>
                  <a:prstDash val="solid"/>
                  <a:miter lim="800000"/>
                  <a:headEnd/>
                  <a:tailEnd/>
                </a:ln>
              </p:spPr>
              <p:txBody>
                <a:bodyPr/>
                <a:lstStyle/>
                <a:p>
                  <a:endParaRPr lang="en-US"/>
                </a:p>
              </p:txBody>
            </p:sp>
            <p:sp>
              <p:nvSpPr>
                <p:cNvPr id="231" name="Freeform 218">
                  <a:extLst>
                    <a:ext uri="{FF2B5EF4-FFF2-40B4-BE49-F238E27FC236}">
                      <a16:creationId xmlns:a16="http://schemas.microsoft.com/office/drawing/2014/main" id="{C4A12251-EEDD-4C41-9DEE-7A2D3D9BE763}"/>
                    </a:ext>
                  </a:extLst>
                </p:cNvPr>
                <p:cNvSpPr>
                  <a:spLocks/>
                </p:cNvSpPr>
                <p:nvPr/>
              </p:nvSpPr>
              <p:spPr bwMode="auto">
                <a:xfrm>
                  <a:off x="5830888" y="4411663"/>
                  <a:ext cx="23813" cy="25400"/>
                </a:xfrm>
                <a:custGeom>
                  <a:avLst/>
                  <a:gdLst>
                    <a:gd name="T0" fmla="*/ 0 w 15"/>
                    <a:gd name="T1" fmla="*/ 0 h 16"/>
                    <a:gd name="T2" fmla="*/ 0 w 15"/>
                    <a:gd name="T3" fmla="*/ 0 h 16"/>
                    <a:gd name="T4" fmla="*/ 0 w 15"/>
                    <a:gd name="T5" fmla="*/ 0 h 16"/>
                    <a:gd name="T6" fmla="*/ 5 w 15"/>
                    <a:gd name="T7" fmla="*/ 0 h 16"/>
                    <a:gd name="T8" fmla="*/ 10 w 15"/>
                    <a:gd name="T9" fmla="*/ 0 h 16"/>
                    <a:gd name="T10" fmla="*/ 10 w 15"/>
                    <a:gd name="T11" fmla="*/ 0 h 16"/>
                    <a:gd name="T12" fmla="*/ 10 w 15"/>
                    <a:gd name="T13" fmla="*/ 5 h 16"/>
                    <a:gd name="T14" fmla="*/ 10 w 15"/>
                    <a:gd name="T15" fmla="*/ 0 h 16"/>
                    <a:gd name="T16" fmla="*/ 15 w 15"/>
                    <a:gd name="T17" fmla="*/ 5 h 16"/>
                    <a:gd name="T18" fmla="*/ 15 w 15"/>
                    <a:gd name="T19" fmla="*/ 5 h 16"/>
                    <a:gd name="T20" fmla="*/ 15 w 15"/>
                    <a:gd name="T21" fmla="*/ 5 h 16"/>
                    <a:gd name="T22" fmla="*/ 15 w 15"/>
                    <a:gd name="T23" fmla="*/ 5 h 16"/>
                    <a:gd name="T24" fmla="*/ 15 w 15"/>
                    <a:gd name="T25" fmla="*/ 5 h 16"/>
                    <a:gd name="T26" fmla="*/ 15 w 15"/>
                    <a:gd name="T27" fmla="*/ 11 h 16"/>
                    <a:gd name="T28" fmla="*/ 10 w 15"/>
                    <a:gd name="T29" fmla="*/ 11 h 16"/>
                    <a:gd name="T30" fmla="*/ 10 w 15"/>
                    <a:gd name="T31" fmla="*/ 11 h 16"/>
                    <a:gd name="T32" fmla="*/ 10 w 15"/>
                    <a:gd name="T33" fmla="*/ 11 h 16"/>
                    <a:gd name="T34" fmla="*/ 5 w 15"/>
                    <a:gd name="T35" fmla="*/ 11 h 16"/>
                    <a:gd name="T36" fmla="*/ 5 w 15"/>
                    <a:gd name="T37" fmla="*/ 11 h 16"/>
                    <a:gd name="T38" fmla="*/ 5 w 15"/>
                    <a:gd name="T39" fmla="*/ 11 h 16"/>
                    <a:gd name="T40" fmla="*/ 5 w 15"/>
                    <a:gd name="T41" fmla="*/ 11 h 16"/>
                    <a:gd name="T42" fmla="*/ 5 w 15"/>
                    <a:gd name="T43" fmla="*/ 16 h 16"/>
                    <a:gd name="T44" fmla="*/ 5 w 15"/>
                    <a:gd name="T45" fmla="*/ 16 h 16"/>
                    <a:gd name="T46" fmla="*/ 5 w 15"/>
                    <a:gd name="T47" fmla="*/ 16 h 16"/>
                    <a:gd name="T48" fmla="*/ 5 w 15"/>
                    <a:gd name="T49" fmla="*/ 16 h 16"/>
                    <a:gd name="T50" fmla="*/ 5 w 15"/>
                    <a:gd name="T51" fmla="*/ 16 h 16"/>
                    <a:gd name="T52" fmla="*/ 5 w 15"/>
                    <a:gd name="T53" fmla="*/ 16 h 16"/>
                    <a:gd name="T54" fmla="*/ 0 w 15"/>
                    <a:gd name="T55" fmla="*/ 16 h 16"/>
                    <a:gd name="T56" fmla="*/ 0 w 15"/>
                    <a:gd name="T57" fmla="*/ 11 h 16"/>
                    <a:gd name="T58" fmla="*/ 0 w 15"/>
                    <a:gd name="T59" fmla="*/ 11 h 16"/>
                    <a:gd name="T60" fmla="*/ 0 w 15"/>
                    <a:gd name="T61" fmla="*/ 11 h 16"/>
                    <a:gd name="T62" fmla="*/ 0 w 15"/>
                    <a:gd name="T63" fmla="*/ 11 h 16"/>
                    <a:gd name="T64" fmla="*/ 0 w 15"/>
                    <a:gd name="T65" fmla="*/ 11 h 16"/>
                    <a:gd name="T66" fmla="*/ 5 w 15"/>
                    <a:gd name="T67" fmla="*/ 5 h 16"/>
                    <a:gd name="T68" fmla="*/ 5 w 15"/>
                    <a:gd name="T69" fmla="*/ 5 h 16"/>
                    <a:gd name="T70" fmla="*/ 5 w 15"/>
                    <a:gd name="T71" fmla="*/ 5 h 16"/>
                    <a:gd name="T72" fmla="*/ 5 w 15"/>
                    <a:gd name="T73" fmla="*/ 5 h 16"/>
                    <a:gd name="T74" fmla="*/ 5 w 15"/>
                    <a:gd name="T75" fmla="*/ 5 h 16"/>
                    <a:gd name="T76" fmla="*/ 5 w 15"/>
                    <a:gd name="T77" fmla="*/ 5 h 16"/>
                    <a:gd name="T78" fmla="*/ 0 w 15"/>
                    <a:gd name="T79" fmla="*/ 5 h 16"/>
                    <a:gd name="T80" fmla="*/ 0 w 15"/>
                    <a:gd name="T81" fmla="*/ 5 h 16"/>
                    <a:gd name="T82" fmla="*/ 0 w 15"/>
                    <a:gd name="T83" fmla="*/ 5 h 16"/>
                    <a:gd name="T84" fmla="*/ 0 w 15"/>
                    <a:gd name="T85" fmla="*/ 5 h 16"/>
                    <a:gd name="T86" fmla="*/ 0 w 15"/>
                    <a:gd name="T87" fmla="*/ 5 h 16"/>
                    <a:gd name="T88" fmla="*/ 0 w 15"/>
                    <a:gd name="T89" fmla="*/ 5 h 16"/>
                    <a:gd name="T90" fmla="*/ 0 w 15"/>
                    <a:gd name="T91" fmla="*/ 5 h 16"/>
                    <a:gd name="T92" fmla="*/ 0 w 15"/>
                    <a:gd name="T93" fmla="*/ 5 h 16"/>
                    <a:gd name="T94" fmla="*/ 0 w 15"/>
                    <a:gd name="T95" fmla="*/ 0 h 16"/>
                    <a:gd name="T96" fmla="*/ 0 w 15"/>
                    <a:gd name="T97" fmla="*/ 0 h 16"/>
                    <a:gd name="T98" fmla="*/ 0 w 15"/>
                    <a:gd name="T99" fmla="*/ 0 h 16"/>
                    <a:gd name="T100" fmla="*/ 0 w 15"/>
                    <a:gd name="T101" fmla="*/ 0 h 16"/>
                    <a:gd name="T102" fmla="*/ 0 w 15"/>
                    <a:gd name="T103" fmla="*/ 0 h 16"/>
                    <a:gd name="T104" fmla="*/ 0 w 15"/>
                    <a:gd name="T105" fmla="*/ 0 h 16"/>
                    <a:gd name="T106" fmla="*/ 0 w 15"/>
                    <a:gd name="T10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 h="16">
                      <a:moveTo>
                        <a:pt x="0" y="0"/>
                      </a:moveTo>
                      <a:lnTo>
                        <a:pt x="0" y="0"/>
                      </a:lnTo>
                      <a:lnTo>
                        <a:pt x="0" y="0"/>
                      </a:lnTo>
                      <a:lnTo>
                        <a:pt x="5" y="0"/>
                      </a:lnTo>
                      <a:lnTo>
                        <a:pt x="10" y="0"/>
                      </a:lnTo>
                      <a:lnTo>
                        <a:pt x="10" y="0"/>
                      </a:lnTo>
                      <a:lnTo>
                        <a:pt x="10" y="5"/>
                      </a:lnTo>
                      <a:lnTo>
                        <a:pt x="10" y="0"/>
                      </a:lnTo>
                      <a:lnTo>
                        <a:pt x="15" y="5"/>
                      </a:lnTo>
                      <a:lnTo>
                        <a:pt x="15" y="5"/>
                      </a:lnTo>
                      <a:lnTo>
                        <a:pt x="15" y="5"/>
                      </a:lnTo>
                      <a:lnTo>
                        <a:pt x="15" y="5"/>
                      </a:lnTo>
                      <a:lnTo>
                        <a:pt x="15" y="5"/>
                      </a:lnTo>
                      <a:lnTo>
                        <a:pt x="15" y="11"/>
                      </a:lnTo>
                      <a:lnTo>
                        <a:pt x="10" y="11"/>
                      </a:lnTo>
                      <a:lnTo>
                        <a:pt x="10" y="11"/>
                      </a:lnTo>
                      <a:lnTo>
                        <a:pt x="10" y="11"/>
                      </a:lnTo>
                      <a:lnTo>
                        <a:pt x="5" y="11"/>
                      </a:lnTo>
                      <a:lnTo>
                        <a:pt x="5" y="11"/>
                      </a:lnTo>
                      <a:lnTo>
                        <a:pt x="5" y="11"/>
                      </a:lnTo>
                      <a:lnTo>
                        <a:pt x="5" y="11"/>
                      </a:lnTo>
                      <a:lnTo>
                        <a:pt x="5" y="16"/>
                      </a:lnTo>
                      <a:lnTo>
                        <a:pt x="5" y="16"/>
                      </a:lnTo>
                      <a:lnTo>
                        <a:pt x="5" y="16"/>
                      </a:lnTo>
                      <a:lnTo>
                        <a:pt x="5" y="16"/>
                      </a:lnTo>
                      <a:lnTo>
                        <a:pt x="5" y="16"/>
                      </a:lnTo>
                      <a:lnTo>
                        <a:pt x="5" y="16"/>
                      </a:lnTo>
                      <a:lnTo>
                        <a:pt x="0" y="16"/>
                      </a:lnTo>
                      <a:lnTo>
                        <a:pt x="0" y="11"/>
                      </a:lnTo>
                      <a:lnTo>
                        <a:pt x="0" y="11"/>
                      </a:lnTo>
                      <a:lnTo>
                        <a:pt x="0" y="11"/>
                      </a:lnTo>
                      <a:lnTo>
                        <a:pt x="0" y="11"/>
                      </a:lnTo>
                      <a:lnTo>
                        <a:pt x="0" y="11"/>
                      </a:lnTo>
                      <a:lnTo>
                        <a:pt x="5" y="5"/>
                      </a:lnTo>
                      <a:lnTo>
                        <a:pt x="5" y="5"/>
                      </a:lnTo>
                      <a:lnTo>
                        <a:pt x="5" y="5"/>
                      </a:lnTo>
                      <a:lnTo>
                        <a:pt x="5" y="5"/>
                      </a:lnTo>
                      <a:lnTo>
                        <a:pt x="5" y="5"/>
                      </a:lnTo>
                      <a:lnTo>
                        <a:pt x="5"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path>
                  </a:pathLst>
                </a:custGeom>
                <a:grpFill/>
                <a:ln w="3175" cap="rnd">
                  <a:noFill/>
                  <a:prstDash val="solid"/>
                  <a:miter lim="800000"/>
                  <a:headEnd/>
                  <a:tailEnd/>
                </a:ln>
              </p:spPr>
              <p:txBody>
                <a:bodyPr/>
                <a:lstStyle/>
                <a:p>
                  <a:endParaRPr lang="en-US"/>
                </a:p>
              </p:txBody>
            </p:sp>
            <p:sp>
              <p:nvSpPr>
                <p:cNvPr id="232" name="Freeform 219">
                  <a:extLst>
                    <a:ext uri="{FF2B5EF4-FFF2-40B4-BE49-F238E27FC236}">
                      <a16:creationId xmlns:a16="http://schemas.microsoft.com/office/drawing/2014/main" id="{129C8D8B-3709-4DE9-B16D-A10074D52D03}"/>
                    </a:ext>
                  </a:extLst>
                </p:cNvPr>
                <p:cNvSpPr>
                  <a:spLocks/>
                </p:cNvSpPr>
                <p:nvPr/>
              </p:nvSpPr>
              <p:spPr bwMode="auto">
                <a:xfrm>
                  <a:off x="5805488" y="4395788"/>
                  <a:ext cx="41275" cy="15875"/>
                </a:xfrm>
                <a:custGeom>
                  <a:avLst/>
                  <a:gdLst>
                    <a:gd name="T0" fmla="*/ 5 w 26"/>
                    <a:gd name="T1" fmla="*/ 10 h 10"/>
                    <a:gd name="T2" fmla="*/ 5 w 26"/>
                    <a:gd name="T3" fmla="*/ 10 h 10"/>
                    <a:gd name="T4" fmla="*/ 5 w 26"/>
                    <a:gd name="T5" fmla="*/ 10 h 10"/>
                    <a:gd name="T6" fmla="*/ 0 w 26"/>
                    <a:gd name="T7" fmla="*/ 10 h 10"/>
                    <a:gd name="T8" fmla="*/ 0 w 26"/>
                    <a:gd name="T9" fmla="*/ 5 h 10"/>
                    <a:gd name="T10" fmla="*/ 0 w 26"/>
                    <a:gd name="T11" fmla="*/ 5 h 10"/>
                    <a:gd name="T12" fmla="*/ 0 w 26"/>
                    <a:gd name="T13" fmla="*/ 5 h 10"/>
                    <a:gd name="T14" fmla="*/ 5 w 26"/>
                    <a:gd name="T15" fmla="*/ 5 h 10"/>
                    <a:gd name="T16" fmla="*/ 5 w 26"/>
                    <a:gd name="T17" fmla="*/ 5 h 10"/>
                    <a:gd name="T18" fmla="*/ 5 w 26"/>
                    <a:gd name="T19" fmla="*/ 5 h 10"/>
                    <a:gd name="T20" fmla="*/ 5 w 26"/>
                    <a:gd name="T21" fmla="*/ 5 h 10"/>
                    <a:gd name="T22" fmla="*/ 5 w 26"/>
                    <a:gd name="T23" fmla="*/ 5 h 10"/>
                    <a:gd name="T24" fmla="*/ 5 w 26"/>
                    <a:gd name="T25" fmla="*/ 0 h 10"/>
                    <a:gd name="T26" fmla="*/ 5 w 26"/>
                    <a:gd name="T27" fmla="*/ 0 h 10"/>
                    <a:gd name="T28" fmla="*/ 5 w 26"/>
                    <a:gd name="T29" fmla="*/ 0 h 10"/>
                    <a:gd name="T30" fmla="*/ 5 w 26"/>
                    <a:gd name="T31" fmla="*/ 0 h 10"/>
                    <a:gd name="T32" fmla="*/ 5 w 26"/>
                    <a:gd name="T33" fmla="*/ 0 h 10"/>
                    <a:gd name="T34" fmla="*/ 5 w 26"/>
                    <a:gd name="T35" fmla="*/ 0 h 10"/>
                    <a:gd name="T36" fmla="*/ 5 w 26"/>
                    <a:gd name="T37" fmla="*/ 0 h 10"/>
                    <a:gd name="T38" fmla="*/ 5 w 26"/>
                    <a:gd name="T39" fmla="*/ 0 h 10"/>
                    <a:gd name="T40" fmla="*/ 5 w 26"/>
                    <a:gd name="T41" fmla="*/ 0 h 10"/>
                    <a:gd name="T42" fmla="*/ 5 w 26"/>
                    <a:gd name="T43" fmla="*/ 0 h 10"/>
                    <a:gd name="T44" fmla="*/ 5 w 26"/>
                    <a:gd name="T45" fmla="*/ 0 h 10"/>
                    <a:gd name="T46" fmla="*/ 5 w 26"/>
                    <a:gd name="T47" fmla="*/ 0 h 10"/>
                    <a:gd name="T48" fmla="*/ 5 w 26"/>
                    <a:gd name="T49" fmla="*/ 0 h 10"/>
                    <a:gd name="T50" fmla="*/ 5 w 26"/>
                    <a:gd name="T51" fmla="*/ 0 h 10"/>
                    <a:gd name="T52" fmla="*/ 5 w 26"/>
                    <a:gd name="T53" fmla="*/ 0 h 10"/>
                    <a:gd name="T54" fmla="*/ 5 w 26"/>
                    <a:gd name="T55" fmla="*/ 0 h 10"/>
                    <a:gd name="T56" fmla="*/ 5 w 26"/>
                    <a:gd name="T57" fmla="*/ 0 h 10"/>
                    <a:gd name="T58" fmla="*/ 5 w 26"/>
                    <a:gd name="T59" fmla="*/ 0 h 10"/>
                    <a:gd name="T60" fmla="*/ 5 w 26"/>
                    <a:gd name="T61" fmla="*/ 0 h 10"/>
                    <a:gd name="T62" fmla="*/ 5 w 26"/>
                    <a:gd name="T63" fmla="*/ 0 h 10"/>
                    <a:gd name="T64" fmla="*/ 10 w 26"/>
                    <a:gd name="T65" fmla="*/ 0 h 10"/>
                    <a:gd name="T66" fmla="*/ 26 w 26"/>
                    <a:gd name="T67" fmla="*/ 0 h 10"/>
                    <a:gd name="T68" fmla="*/ 26 w 26"/>
                    <a:gd name="T69" fmla="*/ 0 h 10"/>
                    <a:gd name="T70" fmla="*/ 26 w 26"/>
                    <a:gd name="T71" fmla="*/ 0 h 10"/>
                    <a:gd name="T72" fmla="*/ 26 w 26"/>
                    <a:gd name="T73" fmla="*/ 0 h 10"/>
                    <a:gd name="T74" fmla="*/ 26 w 26"/>
                    <a:gd name="T75" fmla="*/ 5 h 10"/>
                    <a:gd name="T76" fmla="*/ 26 w 26"/>
                    <a:gd name="T77" fmla="*/ 5 h 10"/>
                    <a:gd name="T78" fmla="*/ 26 w 26"/>
                    <a:gd name="T79" fmla="*/ 5 h 10"/>
                    <a:gd name="T80" fmla="*/ 26 w 26"/>
                    <a:gd name="T81" fmla="*/ 5 h 10"/>
                    <a:gd name="T82" fmla="*/ 26 w 26"/>
                    <a:gd name="T83" fmla="*/ 5 h 10"/>
                    <a:gd name="T84" fmla="*/ 26 w 26"/>
                    <a:gd name="T85" fmla="*/ 5 h 10"/>
                    <a:gd name="T86" fmla="*/ 26 w 26"/>
                    <a:gd name="T87" fmla="*/ 5 h 10"/>
                    <a:gd name="T88" fmla="*/ 26 w 26"/>
                    <a:gd name="T89" fmla="*/ 5 h 10"/>
                    <a:gd name="T90" fmla="*/ 26 w 26"/>
                    <a:gd name="T91" fmla="*/ 5 h 10"/>
                    <a:gd name="T92" fmla="*/ 26 w 26"/>
                    <a:gd name="T93" fmla="*/ 5 h 10"/>
                    <a:gd name="T94" fmla="*/ 26 w 26"/>
                    <a:gd name="T95" fmla="*/ 5 h 10"/>
                    <a:gd name="T96" fmla="*/ 26 w 26"/>
                    <a:gd name="T97" fmla="*/ 5 h 10"/>
                    <a:gd name="T98" fmla="*/ 21 w 26"/>
                    <a:gd name="T99" fmla="*/ 10 h 10"/>
                    <a:gd name="T100" fmla="*/ 16 w 26"/>
                    <a:gd name="T101" fmla="*/ 10 h 10"/>
                    <a:gd name="T102" fmla="*/ 16 w 26"/>
                    <a:gd name="T103" fmla="*/ 10 h 10"/>
                    <a:gd name="T104" fmla="*/ 16 w 26"/>
                    <a:gd name="T105" fmla="*/ 10 h 10"/>
                    <a:gd name="T106" fmla="*/ 16 w 26"/>
                    <a:gd name="T107" fmla="*/ 10 h 10"/>
                    <a:gd name="T108" fmla="*/ 16 w 26"/>
                    <a:gd name="T109" fmla="*/ 10 h 10"/>
                    <a:gd name="T110" fmla="*/ 16 w 26"/>
                    <a:gd name="T111" fmla="*/ 10 h 10"/>
                    <a:gd name="T112" fmla="*/ 16 w 26"/>
                    <a:gd name="T113" fmla="*/ 10 h 10"/>
                    <a:gd name="T114" fmla="*/ 10 w 26"/>
                    <a:gd name="T115" fmla="*/ 10 h 10"/>
                    <a:gd name="T116" fmla="*/ 10 w 26"/>
                    <a:gd name="T117" fmla="*/ 10 h 10"/>
                    <a:gd name="T118" fmla="*/ 10 w 26"/>
                    <a:gd name="T119" fmla="*/ 10 h 10"/>
                    <a:gd name="T120" fmla="*/ 10 w 26"/>
                    <a:gd name="T121" fmla="*/ 10 h 10"/>
                    <a:gd name="T122" fmla="*/ 10 w 26"/>
                    <a:gd name="T123" fmla="*/ 10 h 10"/>
                    <a:gd name="T124" fmla="*/ 5 w 26"/>
                    <a:gd name="T1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10">
                      <a:moveTo>
                        <a:pt x="5" y="10"/>
                      </a:moveTo>
                      <a:lnTo>
                        <a:pt x="5" y="10"/>
                      </a:lnTo>
                      <a:lnTo>
                        <a:pt x="5" y="10"/>
                      </a:lnTo>
                      <a:lnTo>
                        <a:pt x="0" y="10"/>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1" y="10"/>
                      </a:lnTo>
                      <a:lnTo>
                        <a:pt x="16" y="10"/>
                      </a:lnTo>
                      <a:lnTo>
                        <a:pt x="16" y="10"/>
                      </a:lnTo>
                      <a:lnTo>
                        <a:pt x="16" y="10"/>
                      </a:lnTo>
                      <a:lnTo>
                        <a:pt x="16" y="10"/>
                      </a:lnTo>
                      <a:lnTo>
                        <a:pt x="16" y="10"/>
                      </a:lnTo>
                      <a:lnTo>
                        <a:pt x="16" y="10"/>
                      </a:lnTo>
                      <a:lnTo>
                        <a:pt x="16" y="10"/>
                      </a:lnTo>
                      <a:lnTo>
                        <a:pt x="10" y="10"/>
                      </a:lnTo>
                      <a:lnTo>
                        <a:pt x="10" y="10"/>
                      </a:lnTo>
                      <a:lnTo>
                        <a:pt x="10" y="10"/>
                      </a:lnTo>
                      <a:lnTo>
                        <a:pt x="10" y="10"/>
                      </a:lnTo>
                      <a:lnTo>
                        <a:pt x="10" y="10"/>
                      </a:lnTo>
                      <a:lnTo>
                        <a:pt x="5" y="10"/>
                      </a:lnTo>
                    </a:path>
                  </a:pathLst>
                </a:custGeom>
                <a:grpFill/>
                <a:ln w="3175" cap="rnd">
                  <a:noFill/>
                  <a:prstDash val="solid"/>
                  <a:miter lim="800000"/>
                  <a:headEnd/>
                  <a:tailEnd/>
                </a:ln>
              </p:spPr>
              <p:txBody>
                <a:bodyPr/>
                <a:lstStyle/>
                <a:p>
                  <a:endParaRPr lang="en-US"/>
                </a:p>
              </p:txBody>
            </p:sp>
            <p:sp>
              <p:nvSpPr>
                <p:cNvPr id="233" name="Freeform 220">
                  <a:extLst>
                    <a:ext uri="{FF2B5EF4-FFF2-40B4-BE49-F238E27FC236}">
                      <a16:creationId xmlns:a16="http://schemas.microsoft.com/office/drawing/2014/main" id="{F7734DF2-F9F3-4BA6-92DE-055050C23AD1}"/>
                    </a:ext>
                  </a:extLst>
                </p:cNvPr>
                <p:cNvSpPr>
                  <a:spLocks/>
                </p:cNvSpPr>
                <p:nvPr/>
              </p:nvSpPr>
              <p:spPr bwMode="auto">
                <a:xfrm>
                  <a:off x="5734051" y="4379913"/>
                  <a:ext cx="39688" cy="39688"/>
                </a:xfrm>
                <a:custGeom>
                  <a:avLst/>
                  <a:gdLst>
                    <a:gd name="T0" fmla="*/ 5 w 25"/>
                    <a:gd name="T1" fmla="*/ 15 h 25"/>
                    <a:gd name="T2" fmla="*/ 5 w 25"/>
                    <a:gd name="T3" fmla="*/ 15 h 25"/>
                    <a:gd name="T4" fmla="*/ 5 w 25"/>
                    <a:gd name="T5" fmla="*/ 15 h 25"/>
                    <a:gd name="T6" fmla="*/ 0 w 25"/>
                    <a:gd name="T7" fmla="*/ 5 h 25"/>
                    <a:gd name="T8" fmla="*/ 5 w 25"/>
                    <a:gd name="T9" fmla="*/ 5 h 25"/>
                    <a:gd name="T10" fmla="*/ 15 w 25"/>
                    <a:gd name="T11" fmla="*/ 0 h 25"/>
                    <a:gd name="T12" fmla="*/ 20 w 25"/>
                    <a:gd name="T13" fmla="*/ 0 h 25"/>
                    <a:gd name="T14" fmla="*/ 20 w 25"/>
                    <a:gd name="T15" fmla="*/ 0 h 25"/>
                    <a:gd name="T16" fmla="*/ 25 w 25"/>
                    <a:gd name="T17" fmla="*/ 10 h 25"/>
                    <a:gd name="T18" fmla="*/ 25 w 25"/>
                    <a:gd name="T19" fmla="*/ 15 h 25"/>
                    <a:gd name="T20" fmla="*/ 25 w 25"/>
                    <a:gd name="T21" fmla="*/ 15 h 25"/>
                    <a:gd name="T22" fmla="*/ 25 w 25"/>
                    <a:gd name="T23" fmla="*/ 15 h 25"/>
                    <a:gd name="T24" fmla="*/ 25 w 25"/>
                    <a:gd name="T25" fmla="*/ 15 h 25"/>
                    <a:gd name="T26" fmla="*/ 25 w 25"/>
                    <a:gd name="T27" fmla="*/ 15 h 25"/>
                    <a:gd name="T28" fmla="*/ 25 w 25"/>
                    <a:gd name="T29" fmla="*/ 15 h 25"/>
                    <a:gd name="T30" fmla="*/ 25 w 25"/>
                    <a:gd name="T31" fmla="*/ 15 h 25"/>
                    <a:gd name="T32" fmla="*/ 25 w 25"/>
                    <a:gd name="T33" fmla="*/ 15 h 25"/>
                    <a:gd name="T34" fmla="*/ 25 w 25"/>
                    <a:gd name="T35" fmla="*/ 15 h 25"/>
                    <a:gd name="T36" fmla="*/ 25 w 25"/>
                    <a:gd name="T37" fmla="*/ 15 h 25"/>
                    <a:gd name="T38" fmla="*/ 20 w 25"/>
                    <a:gd name="T39" fmla="*/ 20 h 25"/>
                    <a:gd name="T40" fmla="*/ 20 w 25"/>
                    <a:gd name="T41" fmla="*/ 20 h 25"/>
                    <a:gd name="T42" fmla="*/ 20 w 25"/>
                    <a:gd name="T43" fmla="*/ 20 h 25"/>
                    <a:gd name="T44" fmla="*/ 20 w 25"/>
                    <a:gd name="T45" fmla="*/ 20 h 25"/>
                    <a:gd name="T46" fmla="*/ 20 w 25"/>
                    <a:gd name="T47" fmla="*/ 20 h 25"/>
                    <a:gd name="T48" fmla="*/ 20 w 25"/>
                    <a:gd name="T49" fmla="*/ 20 h 25"/>
                    <a:gd name="T50" fmla="*/ 20 w 25"/>
                    <a:gd name="T51" fmla="*/ 20 h 25"/>
                    <a:gd name="T52" fmla="*/ 20 w 25"/>
                    <a:gd name="T53" fmla="*/ 20 h 25"/>
                    <a:gd name="T54" fmla="*/ 20 w 25"/>
                    <a:gd name="T55" fmla="*/ 20 h 25"/>
                    <a:gd name="T56" fmla="*/ 15 w 25"/>
                    <a:gd name="T57" fmla="*/ 20 h 25"/>
                    <a:gd name="T58" fmla="*/ 15 w 25"/>
                    <a:gd name="T59" fmla="*/ 20 h 25"/>
                    <a:gd name="T60" fmla="*/ 15 w 25"/>
                    <a:gd name="T61" fmla="*/ 20 h 25"/>
                    <a:gd name="T62" fmla="*/ 15 w 25"/>
                    <a:gd name="T63" fmla="*/ 25 h 25"/>
                    <a:gd name="T64" fmla="*/ 15 w 25"/>
                    <a:gd name="T65" fmla="*/ 25 h 25"/>
                    <a:gd name="T66" fmla="*/ 15 w 25"/>
                    <a:gd name="T67" fmla="*/ 25 h 25"/>
                    <a:gd name="T68" fmla="*/ 10 w 25"/>
                    <a:gd name="T69" fmla="*/ 25 h 25"/>
                    <a:gd name="T70" fmla="*/ 10 w 25"/>
                    <a:gd name="T71" fmla="*/ 25 h 25"/>
                    <a:gd name="T72" fmla="*/ 5 w 25"/>
                    <a:gd name="T73" fmla="*/ 15 h 25"/>
                    <a:gd name="T74" fmla="*/ 5 w 25"/>
                    <a:gd name="T75" fmla="*/ 15 h 25"/>
                    <a:gd name="T76" fmla="*/ 5 w 25"/>
                    <a:gd name="T77" fmla="*/ 15 h 25"/>
                    <a:gd name="T78" fmla="*/ 5 w 25"/>
                    <a:gd name="T79" fmla="*/ 15 h 25"/>
                    <a:gd name="T80" fmla="*/ 5 w 25"/>
                    <a:gd name="T81" fmla="*/ 15 h 25"/>
                    <a:gd name="T82" fmla="*/ 5 w 25"/>
                    <a:gd name="T8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25">
                      <a:moveTo>
                        <a:pt x="5" y="15"/>
                      </a:moveTo>
                      <a:lnTo>
                        <a:pt x="5" y="15"/>
                      </a:lnTo>
                      <a:lnTo>
                        <a:pt x="5" y="15"/>
                      </a:lnTo>
                      <a:lnTo>
                        <a:pt x="0" y="5"/>
                      </a:lnTo>
                      <a:lnTo>
                        <a:pt x="5" y="5"/>
                      </a:lnTo>
                      <a:lnTo>
                        <a:pt x="15" y="0"/>
                      </a:lnTo>
                      <a:lnTo>
                        <a:pt x="20" y="0"/>
                      </a:lnTo>
                      <a:lnTo>
                        <a:pt x="20" y="0"/>
                      </a:lnTo>
                      <a:lnTo>
                        <a:pt x="25" y="10"/>
                      </a:lnTo>
                      <a:lnTo>
                        <a:pt x="25" y="15"/>
                      </a:lnTo>
                      <a:lnTo>
                        <a:pt x="25" y="15"/>
                      </a:lnTo>
                      <a:lnTo>
                        <a:pt x="25" y="15"/>
                      </a:lnTo>
                      <a:lnTo>
                        <a:pt x="25" y="15"/>
                      </a:lnTo>
                      <a:lnTo>
                        <a:pt x="25" y="15"/>
                      </a:lnTo>
                      <a:lnTo>
                        <a:pt x="25" y="15"/>
                      </a:lnTo>
                      <a:lnTo>
                        <a:pt x="25" y="15"/>
                      </a:lnTo>
                      <a:lnTo>
                        <a:pt x="25" y="15"/>
                      </a:lnTo>
                      <a:lnTo>
                        <a:pt x="25" y="15"/>
                      </a:lnTo>
                      <a:lnTo>
                        <a:pt x="25" y="15"/>
                      </a:lnTo>
                      <a:lnTo>
                        <a:pt x="20" y="20"/>
                      </a:lnTo>
                      <a:lnTo>
                        <a:pt x="20" y="20"/>
                      </a:lnTo>
                      <a:lnTo>
                        <a:pt x="20" y="20"/>
                      </a:lnTo>
                      <a:lnTo>
                        <a:pt x="20" y="20"/>
                      </a:lnTo>
                      <a:lnTo>
                        <a:pt x="20" y="20"/>
                      </a:lnTo>
                      <a:lnTo>
                        <a:pt x="20" y="20"/>
                      </a:lnTo>
                      <a:lnTo>
                        <a:pt x="20" y="20"/>
                      </a:lnTo>
                      <a:lnTo>
                        <a:pt x="20" y="20"/>
                      </a:lnTo>
                      <a:lnTo>
                        <a:pt x="20" y="20"/>
                      </a:lnTo>
                      <a:lnTo>
                        <a:pt x="15" y="20"/>
                      </a:lnTo>
                      <a:lnTo>
                        <a:pt x="15" y="20"/>
                      </a:lnTo>
                      <a:lnTo>
                        <a:pt x="15" y="20"/>
                      </a:lnTo>
                      <a:lnTo>
                        <a:pt x="15" y="25"/>
                      </a:lnTo>
                      <a:lnTo>
                        <a:pt x="15" y="25"/>
                      </a:lnTo>
                      <a:lnTo>
                        <a:pt x="15" y="25"/>
                      </a:lnTo>
                      <a:lnTo>
                        <a:pt x="10" y="25"/>
                      </a:lnTo>
                      <a:lnTo>
                        <a:pt x="10" y="25"/>
                      </a:lnTo>
                      <a:lnTo>
                        <a:pt x="5" y="15"/>
                      </a:lnTo>
                      <a:lnTo>
                        <a:pt x="5" y="15"/>
                      </a:lnTo>
                      <a:lnTo>
                        <a:pt x="5" y="15"/>
                      </a:lnTo>
                      <a:lnTo>
                        <a:pt x="5" y="15"/>
                      </a:lnTo>
                      <a:lnTo>
                        <a:pt x="5" y="15"/>
                      </a:lnTo>
                      <a:lnTo>
                        <a:pt x="5" y="15"/>
                      </a:lnTo>
                    </a:path>
                  </a:pathLst>
                </a:custGeom>
                <a:grpFill/>
                <a:ln w="3175" cap="rnd">
                  <a:noFill/>
                  <a:prstDash val="solid"/>
                  <a:miter lim="800000"/>
                  <a:headEnd/>
                  <a:tailEnd/>
                </a:ln>
              </p:spPr>
              <p:txBody>
                <a:bodyPr/>
                <a:lstStyle/>
                <a:p>
                  <a:endParaRPr lang="en-US"/>
                </a:p>
              </p:txBody>
            </p:sp>
            <p:sp>
              <p:nvSpPr>
                <p:cNvPr id="234" name="Freeform 221">
                  <a:extLst>
                    <a:ext uri="{FF2B5EF4-FFF2-40B4-BE49-F238E27FC236}">
                      <a16:creationId xmlns:a16="http://schemas.microsoft.com/office/drawing/2014/main" id="{687334C9-5ED9-4BB5-9236-59413A58A1CC}"/>
                    </a:ext>
                  </a:extLst>
                </p:cNvPr>
                <p:cNvSpPr>
                  <a:spLocks/>
                </p:cNvSpPr>
                <p:nvPr/>
              </p:nvSpPr>
              <p:spPr bwMode="auto">
                <a:xfrm>
                  <a:off x="5813426" y="4445000"/>
                  <a:ext cx="25400" cy="47625"/>
                </a:xfrm>
                <a:custGeom>
                  <a:avLst/>
                  <a:gdLst>
                    <a:gd name="T0" fmla="*/ 11 w 16"/>
                    <a:gd name="T1" fmla="*/ 20 h 30"/>
                    <a:gd name="T2" fmla="*/ 16 w 16"/>
                    <a:gd name="T3" fmla="*/ 25 h 30"/>
                    <a:gd name="T4" fmla="*/ 16 w 16"/>
                    <a:gd name="T5" fmla="*/ 25 h 30"/>
                    <a:gd name="T6" fmla="*/ 16 w 16"/>
                    <a:gd name="T7" fmla="*/ 25 h 30"/>
                    <a:gd name="T8" fmla="*/ 16 w 16"/>
                    <a:gd name="T9" fmla="*/ 25 h 30"/>
                    <a:gd name="T10" fmla="*/ 16 w 16"/>
                    <a:gd name="T11" fmla="*/ 25 h 30"/>
                    <a:gd name="T12" fmla="*/ 16 w 16"/>
                    <a:gd name="T13" fmla="*/ 25 h 30"/>
                    <a:gd name="T14" fmla="*/ 11 w 16"/>
                    <a:gd name="T15" fmla="*/ 25 h 30"/>
                    <a:gd name="T16" fmla="*/ 5 w 16"/>
                    <a:gd name="T17" fmla="*/ 30 h 30"/>
                    <a:gd name="T18" fmla="*/ 0 w 16"/>
                    <a:gd name="T19" fmla="*/ 25 h 30"/>
                    <a:gd name="T20" fmla="*/ 0 w 16"/>
                    <a:gd name="T21" fmla="*/ 25 h 30"/>
                    <a:gd name="T22" fmla="*/ 0 w 16"/>
                    <a:gd name="T23" fmla="*/ 25 h 30"/>
                    <a:gd name="T24" fmla="*/ 0 w 16"/>
                    <a:gd name="T25" fmla="*/ 15 h 30"/>
                    <a:gd name="T26" fmla="*/ 0 w 16"/>
                    <a:gd name="T27" fmla="*/ 15 h 30"/>
                    <a:gd name="T28" fmla="*/ 0 w 16"/>
                    <a:gd name="T29" fmla="*/ 15 h 30"/>
                    <a:gd name="T30" fmla="*/ 0 w 16"/>
                    <a:gd name="T31" fmla="*/ 15 h 30"/>
                    <a:gd name="T32" fmla="*/ 0 w 16"/>
                    <a:gd name="T33" fmla="*/ 15 h 30"/>
                    <a:gd name="T34" fmla="*/ 0 w 16"/>
                    <a:gd name="T35" fmla="*/ 10 h 30"/>
                    <a:gd name="T36" fmla="*/ 5 w 16"/>
                    <a:gd name="T37" fmla="*/ 10 h 30"/>
                    <a:gd name="T38" fmla="*/ 5 w 16"/>
                    <a:gd name="T39" fmla="*/ 5 h 30"/>
                    <a:gd name="T40" fmla="*/ 5 w 16"/>
                    <a:gd name="T41" fmla="*/ 0 h 30"/>
                    <a:gd name="T42" fmla="*/ 11 w 16"/>
                    <a:gd name="T43" fmla="*/ 0 h 30"/>
                    <a:gd name="T44" fmla="*/ 11 w 16"/>
                    <a:gd name="T45" fmla="*/ 0 h 30"/>
                    <a:gd name="T46" fmla="*/ 11 w 16"/>
                    <a:gd name="T47" fmla="*/ 0 h 30"/>
                    <a:gd name="T48" fmla="*/ 11 w 16"/>
                    <a:gd name="T49" fmla="*/ 5 h 30"/>
                    <a:gd name="T50" fmla="*/ 11 w 16"/>
                    <a:gd name="T51" fmla="*/ 5 h 30"/>
                    <a:gd name="T52" fmla="*/ 11 w 16"/>
                    <a:gd name="T53" fmla="*/ 5 h 30"/>
                    <a:gd name="T54" fmla="*/ 11 w 16"/>
                    <a:gd name="T55" fmla="*/ 10 h 30"/>
                    <a:gd name="T56" fmla="*/ 11 w 16"/>
                    <a:gd name="T57" fmla="*/ 10 h 30"/>
                    <a:gd name="T58" fmla="*/ 11 w 16"/>
                    <a:gd name="T59" fmla="*/ 15 h 30"/>
                    <a:gd name="T60" fmla="*/ 11 w 16"/>
                    <a:gd name="T61" fmla="*/ 15 h 30"/>
                    <a:gd name="T62" fmla="*/ 11 w 16"/>
                    <a:gd name="T63" fmla="*/ 15 h 30"/>
                    <a:gd name="T64" fmla="*/ 11 w 16"/>
                    <a:gd name="T65" fmla="*/ 15 h 30"/>
                    <a:gd name="T66" fmla="*/ 11 w 16"/>
                    <a:gd name="T67"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30">
                      <a:moveTo>
                        <a:pt x="11" y="20"/>
                      </a:moveTo>
                      <a:lnTo>
                        <a:pt x="11" y="20"/>
                      </a:lnTo>
                      <a:lnTo>
                        <a:pt x="16" y="25"/>
                      </a:lnTo>
                      <a:lnTo>
                        <a:pt x="16" y="25"/>
                      </a:lnTo>
                      <a:lnTo>
                        <a:pt x="16" y="25"/>
                      </a:lnTo>
                      <a:lnTo>
                        <a:pt x="16" y="25"/>
                      </a:lnTo>
                      <a:lnTo>
                        <a:pt x="16" y="25"/>
                      </a:lnTo>
                      <a:lnTo>
                        <a:pt x="16" y="25"/>
                      </a:lnTo>
                      <a:lnTo>
                        <a:pt x="16" y="25"/>
                      </a:lnTo>
                      <a:lnTo>
                        <a:pt x="16" y="25"/>
                      </a:lnTo>
                      <a:lnTo>
                        <a:pt x="16" y="25"/>
                      </a:lnTo>
                      <a:lnTo>
                        <a:pt x="16" y="25"/>
                      </a:lnTo>
                      <a:lnTo>
                        <a:pt x="16" y="25"/>
                      </a:lnTo>
                      <a:lnTo>
                        <a:pt x="16" y="25"/>
                      </a:lnTo>
                      <a:lnTo>
                        <a:pt x="16" y="25"/>
                      </a:lnTo>
                      <a:lnTo>
                        <a:pt x="11" y="25"/>
                      </a:lnTo>
                      <a:lnTo>
                        <a:pt x="5" y="25"/>
                      </a:lnTo>
                      <a:lnTo>
                        <a:pt x="5" y="30"/>
                      </a:lnTo>
                      <a:lnTo>
                        <a:pt x="0" y="25"/>
                      </a:lnTo>
                      <a:lnTo>
                        <a:pt x="0" y="25"/>
                      </a:lnTo>
                      <a:lnTo>
                        <a:pt x="0" y="25"/>
                      </a:lnTo>
                      <a:lnTo>
                        <a:pt x="0" y="25"/>
                      </a:lnTo>
                      <a:lnTo>
                        <a:pt x="0" y="25"/>
                      </a:lnTo>
                      <a:lnTo>
                        <a:pt x="0" y="25"/>
                      </a:lnTo>
                      <a:lnTo>
                        <a:pt x="0" y="25"/>
                      </a:lnTo>
                      <a:lnTo>
                        <a:pt x="0" y="15"/>
                      </a:lnTo>
                      <a:lnTo>
                        <a:pt x="0" y="15"/>
                      </a:lnTo>
                      <a:lnTo>
                        <a:pt x="0" y="15"/>
                      </a:lnTo>
                      <a:lnTo>
                        <a:pt x="0" y="15"/>
                      </a:lnTo>
                      <a:lnTo>
                        <a:pt x="0" y="15"/>
                      </a:lnTo>
                      <a:lnTo>
                        <a:pt x="0" y="15"/>
                      </a:lnTo>
                      <a:lnTo>
                        <a:pt x="0" y="15"/>
                      </a:lnTo>
                      <a:lnTo>
                        <a:pt x="0" y="15"/>
                      </a:lnTo>
                      <a:lnTo>
                        <a:pt x="0" y="15"/>
                      </a:lnTo>
                      <a:lnTo>
                        <a:pt x="0" y="15"/>
                      </a:lnTo>
                      <a:lnTo>
                        <a:pt x="0" y="10"/>
                      </a:lnTo>
                      <a:lnTo>
                        <a:pt x="5" y="10"/>
                      </a:lnTo>
                      <a:lnTo>
                        <a:pt x="5" y="10"/>
                      </a:lnTo>
                      <a:lnTo>
                        <a:pt x="5" y="10"/>
                      </a:lnTo>
                      <a:lnTo>
                        <a:pt x="5" y="5"/>
                      </a:lnTo>
                      <a:lnTo>
                        <a:pt x="5" y="5"/>
                      </a:lnTo>
                      <a:lnTo>
                        <a:pt x="5" y="0"/>
                      </a:lnTo>
                      <a:lnTo>
                        <a:pt x="5" y="0"/>
                      </a:lnTo>
                      <a:lnTo>
                        <a:pt x="11" y="0"/>
                      </a:lnTo>
                      <a:lnTo>
                        <a:pt x="11" y="0"/>
                      </a:lnTo>
                      <a:lnTo>
                        <a:pt x="11" y="0"/>
                      </a:lnTo>
                      <a:lnTo>
                        <a:pt x="11" y="0"/>
                      </a:lnTo>
                      <a:lnTo>
                        <a:pt x="11" y="0"/>
                      </a:lnTo>
                      <a:lnTo>
                        <a:pt x="11" y="5"/>
                      </a:lnTo>
                      <a:lnTo>
                        <a:pt x="11" y="5"/>
                      </a:lnTo>
                      <a:lnTo>
                        <a:pt x="11" y="5"/>
                      </a:lnTo>
                      <a:lnTo>
                        <a:pt x="11" y="5"/>
                      </a:lnTo>
                      <a:lnTo>
                        <a:pt x="11" y="5"/>
                      </a:lnTo>
                      <a:lnTo>
                        <a:pt x="11" y="5"/>
                      </a:lnTo>
                      <a:lnTo>
                        <a:pt x="11" y="5"/>
                      </a:lnTo>
                      <a:lnTo>
                        <a:pt x="11" y="10"/>
                      </a:lnTo>
                      <a:lnTo>
                        <a:pt x="11" y="10"/>
                      </a:lnTo>
                      <a:lnTo>
                        <a:pt x="11" y="10"/>
                      </a:lnTo>
                      <a:lnTo>
                        <a:pt x="11" y="10"/>
                      </a:lnTo>
                      <a:lnTo>
                        <a:pt x="11" y="15"/>
                      </a:lnTo>
                      <a:lnTo>
                        <a:pt x="11" y="15"/>
                      </a:lnTo>
                      <a:lnTo>
                        <a:pt x="11" y="15"/>
                      </a:lnTo>
                      <a:lnTo>
                        <a:pt x="11" y="15"/>
                      </a:lnTo>
                      <a:lnTo>
                        <a:pt x="11" y="15"/>
                      </a:lnTo>
                      <a:lnTo>
                        <a:pt x="11" y="15"/>
                      </a:lnTo>
                      <a:lnTo>
                        <a:pt x="11" y="15"/>
                      </a:lnTo>
                      <a:lnTo>
                        <a:pt x="11" y="20"/>
                      </a:lnTo>
                      <a:lnTo>
                        <a:pt x="11" y="20"/>
                      </a:lnTo>
                    </a:path>
                  </a:pathLst>
                </a:custGeom>
                <a:grpFill/>
                <a:ln w="3175" cap="rnd">
                  <a:noFill/>
                  <a:prstDash val="solid"/>
                  <a:miter lim="800000"/>
                  <a:headEnd/>
                  <a:tailEnd/>
                </a:ln>
              </p:spPr>
              <p:txBody>
                <a:bodyPr/>
                <a:lstStyle/>
                <a:p>
                  <a:endParaRPr lang="en-US"/>
                </a:p>
              </p:txBody>
            </p:sp>
            <p:sp>
              <p:nvSpPr>
                <p:cNvPr id="235" name="Freeform 222">
                  <a:extLst>
                    <a:ext uri="{FF2B5EF4-FFF2-40B4-BE49-F238E27FC236}">
                      <a16:creationId xmlns:a16="http://schemas.microsoft.com/office/drawing/2014/main" id="{6C3962F7-D2C1-4911-954F-2275704C50FE}"/>
                    </a:ext>
                  </a:extLst>
                </p:cNvPr>
                <p:cNvSpPr>
                  <a:spLocks/>
                </p:cNvSpPr>
                <p:nvPr/>
              </p:nvSpPr>
              <p:spPr bwMode="auto">
                <a:xfrm>
                  <a:off x="5838826" y="4452938"/>
                  <a:ext cx="31750" cy="31750"/>
                </a:xfrm>
                <a:custGeom>
                  <a:avLst/>
                  <a:gdLst>
                    <a:gd name="T0" fmla="*/ 15 w 20"/>
                    <a:gd name="T1" fmla="*/ 15 h 20"/>
                    <a:gd name="T2" fmla="*/ 15 w 20"/>
                    <a:gd name="T3" fmla="*/ 15 h 20"/>
                    <a:gd name="T4" fmla="*/ 20 w 20"/>
                    <a:gd name="T5" fmla="*/ 20 h 20"/>
                    <a:gd name="T6" fmla="*/ 20 w 20"/>
                    <a:gd name="T7" fmla="*/ 20 h 20"/>
                    <a:gd name="T8" fmla="*/ 20 w 20"/>
                    <a:gd name="T9" fmla="*/ 20 h 20"/>
                    <a:gd name="T10" fmla="*/ 20 w 20"/>
                    <a:gd name="T11" fmla="*/ 20 h 20"/>
                    <a:gd name="T12" fmla="*/ 15 w 20"/>
                    <a:gd name="T13" fmla="*/ 20 h 20"/>
                    <a:gd name="T14" fmla="*/ 15 w 20"/>
                    <a:gd name="T15" fmla="*/ 20 h 20"/>
                    <a:gd name="T16" fmla="*/ 15 w 20"/>
                    <a:gd name="T17" fmla="*/ 20 h 20"/>
                    <a:gd name="T18" fmla="*/ 10 w 20"/>
                    <a:gd name="T19" fmla="*/ 20 h 20"/>
                    <a:gd name="T20" fmla="*/ 0 w 20"/>
                    <a:gd name="T21" fmla="*/ 20 h 20"/>
                    <a:gd name="T22" fmla="*/ 0 w 20"/>
                    <a:gd name="T23" fmla="*/ 20 h 20"/>
                    <a:gd name="T24" fmla="*/ 0 w 20"/>
                    <a:gd name="T25" fmla="*/ 15 h 20"/>
                    <a:gd name="T26" fmla="*/ 0 w 20"/>
                    <a:gd name="T27" fmla="*/ 15 h 20"/>
                    <a:gd name="T28" fmla="*/ 5 w 20"/>
                    <a:gd name="T29" fmla="*/ 10 h 20"/>
                    <a:gd name="T30" fmla="*/ 5 w 20"/>
                    <a:gd name="T31" fmla="*/ 10 h 20"/>
                    <a:gd name="T32" fmla="*/ 5 w 20"/>
                    <a:gd name="T33" fmla="*/ 10 h 20"/>
                    <a:gd name="T34" fmla="*/ 5 w 20"/>
                    <a:gd name="T35" fmla="*/ 10 h 20"/>
                    <a:gd name="T36" fmla="*/ 5 w 20"/>
                    <a:gd name="T37" fmla="*/ 5 h 20"/>
                    <a:gd name="T38" fmla="*/ 5 w 20"/>
                    <a:gd name="T39" fmla="*/ 0 h 20"/>
                    <a:gd name="T40" fmla="*/ 5 w 20"/>
                    <a:gd name="T41" fmla="*/ 0 h 20"/>
                    <a:gd name="T42" fmla="*/ 5 w 20"/>
                    <a:gd name="T43" fmla="*/ 0 h 20"/>
                    <a:gd name="T44" fmla="*/ 5 w 20"/>
                    <a:gd name="T45" fmla="*/ 0 h 20"/>
                    <a:gd name="T46" fmla="*/ 5 w 20"/>
                    <a:gd name="T47" fmla="*/ 0 h 20"/>
                    <a:gd name="T48" fmla="*/ 5 w 20"/>
                    <a:gd name="T49" fmla="*/ 0 h 20"/>
                    <a:gd name="T50" fmla="*/ 5 w 20"/>
                    <a:gd name="T51" fmla="*/ 0 h 20"/>
                    <a:gd name="T52" fmla="*/ 5 w 20"/>
                    <a:gd name="T53" fmla="*/ 0 h 20"/>
                    <a:gd name="T54" fmla="*/ 5 w 20"/>
                    <a:gd name="T55" fmla="*/ 0 h 20"/>
                    <a:gd name="T56" fmla="*/ 10 w 20"/>
                    <a:gd name="T57" fmla="*/ 5 h 20"/>
                    <a:gd name="T58" fmla="*/ 10 w 20"/>
                    <a:gd name="T59" fmla="*/ 5 h 20"/>
                    <a:gd name="T60" fmla="*/ 10 w 20"/>
                    <a:gd name="T61" fmla="*/ 5 h 20"/>
                    <a:gd name="T62" fmla="*/ 10 w 20"/>
                    <a:gd name="T63" fmla="*/ 5 h 20"/>
                    <a:gd name="T64" fmla="*/ 10 w 20"/>
                    <a:gd name="T65" fmla="*/ 5 h 20"/>
                    <a:gd name="T66" fmla="*/ 10 w 20"/>
                    <a:gd name="T67" fmla="*/ 5 h 20"/>
                    <a:gd name="T68" fmla="*/ 15 w 20"/>
                    <a:gd name="T69" fmla="*/ 5 h 20"/>
                    <a:gd name="T70" fmla="*/ 15 w 20"/>
                    <a:gd name="T71" fmla="*/ 5 h 20"/>
                    <a:gd name="T72" fmla="*/ 15 w 20"/>
                    <a:gd name="T73" fmla="*/ 5 h 20"/>
                    <a:gd name="T74" fmla="*/ 15 w 20"/>
                    <a:gd name="T75" fmla="*/ 5 h 20"/>
                    <a:gd name="T76" fmla="*/ 15 w 20"/>
                    <a:gd name="T77" fmla="*/ 10 h 20"/>
                    <a:gd name="T78" fmla="*/ 15 w 20"/>
                    <a:gd name="T79" fmla="*/ 10 h 20"/>
                    <a:gd name="T80" fmla="*/ 15 w 20"/>
                    <a:gd name="T81" fmla="*/ 10 h 20"/>
                    <a:gd name="T82" fmla="*/ 15 w 20"/>
                    <a:gd name="T83" fmla="*/ 10 h 20"/>
                    <a:gd name="T84" fmla="*/ 15 w 20"/>
                    <a:gd name="T85" fmla="*/ 10 h 20"/>
                    <a:gd name="T86" fmla="*/ 15 w 20"/>
                    <a:gd name="T87" fmla="*/ 15 h 20"/>
                    <a:gd name="T88" fmla="*/ 15 w 20"/>
                    <a:gd name="T8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0">
                      <a:moveTo>
                        <a:pt x="15" y="15"/>
                      </a:moveTo>
                      <a:lnTo>
                        <a:pt x="15" y="15"/>
                      </a:lnTo>
                      <a:lnTo>
                        <a:pt x="15" y="15"/>
                      </a:lnTo>
                      <a:lnTo>
                        <a:pt x="15" y="15"/>
                      </a:lnTo>
                      <a:lnTo>
                        <a:pt x="20" y="20"/>
                      </a:lnTo>
                      <a:lnTo>
                        <a:pt x="20" y="20"/>
                      </a:lnTo>
                      <a:lnTo>
                        <a:pt x="20" y="20"/>
                      </a:lnTo>
                      <a:lnTo>
                        <a:pt x="20" y="20"/>
                      </a:lnTo>
                      <a:lnTo>
                        <a:pt x="20" y="20"/>
                      </a:lnTo>
                      <a:lnTo>
                        <a:pt x="20" y="20"/>
                      </a:lnTo>
                      <a:lnTo>
                        <a:pt x="20" y="20"/>
                      </a:lnTo>
                      <a:lnTo>
                        <a:pt x="20" y="20"/>
                      </a:lnTo>
                      <a:lnTo>
                        <a:pt x="20" y="20"/>
                      </a:lnTo>
                      <a:lnTo>
                        <a:pt x="15" y="20"/>
                      </a:lnTo>
                      <a:lnTo>
                        <a:pt x="15" y="20"/>
                      </a:lnTo>
                      <a:lnTo>
                        <a:pt x="15" y="20"/>
                      </a:lnTo>
                      <a:lnTo>
                        <a:pt x="15" y="20"/>
                      </a:lnTo>
                      <a:lnTo>
                        <a:pt x="15" y="20"/>
                      </a:lnTo>
                      <a:lnTo>
                        <a:pt x="10" y="20"/>
                      </a:lnTo>
                      <a:lnTo>
                        <a:pt x="10" y="20"/>
                      </a:lnTo>
                      <a:lnTo>
                        <a:pt x="0" y="20"/>
                      </a:lnTo>
                      <a:lnTo>
                        <a:pt x="0" y="20"/>
                      </a:lnTo>
                      <a:lnTo>
                        <a:pt x="0" y="20"/>
                      </a:lnTo>
                      <a:lnTo>
                        <a:pt x="0" y="20"/>
                      </a:lnTo>
                      <a:lnTo>
                        <a:pt x="0" y="15"/>
                      </a:lnTo>
                      <a:lnTo>
                        <a:pt x="0" y="15"/>
                      </a:lnTo>
                      <a:lnTo>
                        <a:pt x="0" y="15"/>
                      </a:lnTo>
                      <a:lnTo>
                        <a:pt x="0" y="15"/>
                      </a:lnTo>
                      <a:lnTo>
                        <a:pt x="5" y="10"/>
                      </a:lnTo>
                      <a:lnTo>
                        <a:pt x="5" y="10"/>
                      </a:lnTo>
                      <a:lnTo>
                        <a:pt x="5" y="10"/>
                      </a:lnTo>
                      <a:lnTo>
                        <a:pt x="5" y="10"/>
                      </a:lnTo>
                      <a:lnTo>
                        <a:pt x="5" y="10"/>
                      </a:lnTo>
                      <a:lnTo>
                        <a:pt x="5" y="10"/>
                      </a:lnTo>
                      <a:lnTo>
                        <a:pt x="5" y="10"/>
                      </a:lnTo>
                      <a:lnTo>
                        <a:pt x="5" y="10"/>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5" y="0"/>
                      </a:lnTo>
                      <a:lnTo>
                        <a:pt x="5" y="0"/>
                      </a:lnTo>
                      <a:lnTo>
                        <a:pt x="5" y="0"/>
                      </a:lnTo>
                      <a:lnTo>
                        <a:pt x="5" y="0"/>
                      </a:lnTo>
                      <a:lnTo>
                        <a:pt x="5" y="0"/>
                      </a:lnTo>
                      <a:lnTo>
                        <a:pt x="10" y="0"/>
                      </a:lnTo>
                      <a:lnTo>
                        <a:pt x="10" y="5"/>
                      </a:lnTo>
                      <a:lnTo>
                        <a:pt x="10" y="5"/>
                      </a:lnTo>
                      <a:lnTo>
                        <a:pt x="10" y="5"/>
                      </a:lnTo>
                      <a:lnTo>
                        <a:pt x="10" y="5"/>
                      </a:lnTo>
                      <a:lnTo>
                        <a:pt x="10" y="5"/>
                      </a:lnTo>
                      <a:lnTo>
                        <a:pt x="10" y="5"/>
                      </a:lnTo>
                      <a:lnTo>
                        <a:pt x="10" y="5"/>
                      </a:lnTo>
                      <a:lnTo>
                        <a:pt x="10" y="5"/>
                      </a:lnTo>
                      <a:lnTo>
                        <a:pt x="10" y="5"/>
                      </a:lnTo>
                      <a:lnTo>
                        <a:pt x="10" y="5"/>
                      </a:lnTo>
                      <a:lnTo>
                        <a:pt x="10" y="5"/>
                      </a:lnTo>
                      <a:lnTo>
                        <a:pt x="10" y="5"/>
                      </a:lnTo>
                      <a:lnTo>
                        <a:pt x="15" y="5"/>
                      </a:lnTo>
                      <a:lnTo>
                        <a:pt x="15" y="5"/>
                      </a:lnTo>
                      <a:lnTo>
                        <a:pt x="15" y="5"/>
                      </a:lnTo>
                      <a:lnTo>
                        <a:pt x="15" y="5"/>
                      </a:lnTo>
                      <a:lnTo>
                        <a:pt x="15" y="5"/>
                      </a:lnTo>
                      <a:lnTo>
                        <a:pt x="15" y="5"/>
                      </a:lnTo>
                      <a:lnTo>
                        <a:pt x="15" y="5"/>
                      </a:lnTo>
                      <a:lnTo>
                        <a:pt x="15" y="5"/>
                      </a:lnTo>
                      <a:lnTo>
                        <a:pt x="15" y="10"/>
                      </a:lnTo>
                      <a:lnTo>
                        <a:pt x="15" y="10"/>
                      </a:lnTo>
                      <a:lnTo>
                        <a:pt x="15" y="10"/>
                      </a:lnTo>
                      <a:lnTo>
                        <a:pt x="15" y="10"/>
                      </a:lnTo>
                      <a:lnTo>
                        <a:pt x="15" y="10"/>
                      </a:lnTo>
                      <a:lnTo>
                        <a:pt x="15" y="10"/>
                      </a:lnTo>
                      <a:lnTo>
                        <a:pt x="15" y="10"/>
                      </a:lnTo>
                      <a:lnTo>
                        <a:pt x="15" y="10"/>
                      </a:lnTo>
                      <a:lnTo>
                        <a:pt x="15" y="10"/>
                      </a:lnTo>
                      <a:lnTo>
                        <a:pt x="15" y="10"/>
                      </a:lnTo>
                      <a:lnTo>
                        <a:pt x="15" y="15"/>
                      </a:lnTo>
                      <a:lnTo>
                        <a:pt x="15" y="15"/>
                      </a:lnTo>
                      <a:lnTo>
                        <a:pt x="15" y="15"/>
                      </a:lnTo>
                      <a:lnTo>
                        <a:pt x="15" y="15"/>
                      </a:lnTo>
                    </a:path>
                  </a:pathLst>
                </a:custGeom>
                <a:grpFill/>
                <a:ln w="3175" cap="rnd">
                  <a:noFill/>
                  <a:prstDash val="solid"/>
                  <a:miter lim="800000"/>
                  <a:headEnd/>
                  <a:tailEnd/>
                </a:ln>
              </p:spPr>
              <p:txBody>
                <a:bodyPr/>
                <a:lstStyle/>
                <a:p>
                  <a:endParaRPr lang="en-US"/>
                </a:p>
              </p:txBody>
            </p:sp>
            <p:sp>
              <p:nvSpPr>
                <p:cNvPr id="236" name="Freeform 223">
                  <a:extLst>
                    <a:ext uri="{FF2B5EF4-FFF2-40B4-BE49-F238E27FC236}">
                      <a16:creationId xmlns:a16="http://schemas.microsoft.com/office/drawing/2014/main" id="{7395BC65-4F6A-482E-89D3-7C51AE2F1B30}"/>
                    </a:ext>
                  </a:extLst>
                </p:cNvPr>
                <p:cNvSpPr>
                  <a:spLocks/>
                </p:cNvSpPr>
                <p:nvPr/>
              </p:nvSpPr>
              <p:spPr bwMode="auto">
                <a:xfrm>
                  <a:off x="5854701" y="4411663"/>
                  <a:ext cx="31750" cy="41275"/>
                </a:xfrm>
                <a:custGeom>
                  <a:avLst/>
                  <a:gdLst>
                    <a:gd name="T0" fmla="*/ 0 w 20"/>
                    <a:gd name="T1" fmla="*/ 5 h 26"/>
                    <a:gd name="T2" fmla="*/ 0 w 20"/>
                    <a:gd name="T3" fmla="*/ 5 h 26"/>
                    <a:gd name="T4" fmla="*/ 0 w 20"/>
                    <a:gd name="T5" fmla="*/ 5 h 26"/>
                    <a:gd name="T6" fmla="*/ 0 w 20"/>
                    <a:gd name="T7" fmla="*/ 5 h 26"/>
                    <a:gd name="T8" fmla="*/ 5 w 20"/>
                    <a:gd name="T9" fmla="*/ 5 h 26"/>
                    <a:gd name="T10" fmla="*/ 10 w 20"/>
                    <a:gd name="T11" fmla="*/ 5 h 26"/>
                    <a:gd name="T12" fmla="*/ 10 w 20"/>
                    <a:gd name="T13" fmla="*/ 5 h 26"/>
                    <a:gd name="T14" fmla="*/ 10 w 20"/>
                    <a:gd name="T15" fmla="*/ 0 h 26"/>
                    <a:gd name="T16" fmla="*/ 10 w 20"/>
                    <a:gd name="T17" fmla="*/ 0 h 26"/>
                    <a:gd name="T18" fmla="*/ 10 w 20"/>
                    <a:gd name="T19" fmla="*/ 0 h 26"/>
                    <a:gd name="T20" fmla="*/ 10 w 20"/>
                    <a:gd name="T21" fmla="*/ 0 h 26"/>
                    <a:gd name="T22" fmla="*/ 10 w 20"/>
                    <a:gd name="T23" fmla="*/ 0 h 26"/>
                    <a:gd name="T24" fmla="*/ 10 w 20"/>
                    <a:gd name="T25" fmla="*/ 0 h 26"/>
                    <a:gd name="T26" fmla="*/ 15 w 20"/>
                    <a:gd name="T27" fmla="*/ 5 h 26"/>
                    <a:gd name="T28" fmla="*/ 15 w 20"/>
                    <a:gd name="T29" fmla="*/ 5 h 26"/>
                    <a:gd name="T30" fmla="*/ 15 w 20"/>
                    <a:gd name="T31" fmla="*/ 5 h 26"/>
                    <a:gd name="T32" fmla="*/ 15 w 20"/>
                    <a:gd name="T33" fmla="*/ 5 h 26"/>
                    <a:gd name="T34" fmla="*/ 15 w 20"/>
                    <a:gd name="T35" fmla="*/ 5 h 26"/>
                    <a:gd name="T36" fmla="*/ 15 w 20"/>
                    <a:gd name="T37" fmla="*/ 11 h 26"/>
                    <a:gd name="T38" fmla="*/ 15 w 20"/>
                    <a:gd name="T39" fmla="*/ 11 h 26"/>
                    <a:gd name="T40" fmla="*/ 15 w 20"/>
                    <a:gd name="T41" fmla="*/ 11 h 26"/>
                    <a:gd name="T42" fmla="*/ 15 w 20"/>
                    <a:gd name="T43" fmla="*/ 11 h 26"/>
                    <a:gd name="T44" fmla="*/ 15 w 20"/>
                    <a:gd name="T45" fmla="*/ 11 h 26"/>
                    <a:gd name="T46" fmla="*/ 20 w 20"/>
                    <a:gd name="T47" fmla="*/ 16 h 26"/>
                    <a:gd name="T48" fmla="*/ 20 w 20"/>
                    <a:gd name="T49" fmla="*/ 16 h 26"/>
                    <a:gd name="T50" fmla="*/ 20 w 20"/>
                    <a:gd name="T51" fmla="*/ 16 h 26"/>
                    <a:gd name="T52" fmla="*/ 20 w 20"/>
                    <a:gd name="T53" fmla="*/ 16 h 26"/>
                    <a:gd name="T54" fmla="*/ 20 w 20"/>
                    <a:gd name="T55" fmla="*/ 16 h 26"/>
                    <a:gd name="T56" fmla="*/ 20 w 20"/>
                    <a:gd name="T57" fmla="*/ 16 h 26"/>
                    <a:gd name="T58" fmla="*/ 20 w 20"/>
                    <a:gd name="T59" fmla="*/ 21 h 26"/>
                    <a:gd name="T60" fmla="*/ 15 w 20"/>
                    <a:gd name="T61" fmla="*/ 26 h 26"/>
                    <a:gd name="T62" fmla="*/ 10 w 20"/>
                    <a:gd name="T63" fmla="*/ 26 h 26"/>
                    <a:gd name="T64" fmla="*/ 5 w 20"/>
                    <a:gd name="T65" fmla="*/ 21 h 26"/>
                    <a:gd name="T66" fmla="*/ 5 w 20"/>
                    <a:gd name="T67" fmla="*/ 21 h 26"/>
                    <a:gd name="T68" fmla="*/ 5 w 20"/>
                    <a:gd name="T69" fmla="*/ 21 h 26"/>
                    <a:gd name="T70" fmla="*/ 5 w 20"/>
                    <a:gd name="T71" fmla="*/ 16 h 26"/>
                    <a:gd name="T72" fmla="*/ 5 w 20"/>
                    <a:gd name="T73" fmla="*/ 16 h 26"/>
                    <a:gd name="T74" fmla="*/ 5 w 20"/>
                    <a:gd name="T75" fmla="*/ 16 h 26"/>
                    <a:gd name="T76" fmla="*/ 0 w 20"/>
                    <a:gd name="T77" fmla="*/ 11 h 26"/>
                    <a:gd name="T78" fmla="*/ 0 w 20"/>
                    <a:gd name="T79" fmla="*/ 5 h 26"/>
                    <a:gd name="T80" fmla="*/ 0 w 20"/>
                    <a:gd name="T8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26">
                      <a:moveTo>
                        <a:pt x="0" y="5"/>
                      </a:moveTo>
                      <a:lnTo>
                        <a:pt x="0" y="5"/>
                      </a:lnTo>
                      <a:lnTo>
                        <a:pt x="0" y="5"/>
                      </a:lnTo>
                      <a:lnTo>
                        <a:pt x="0" y="5"/>
                      </a:lnTo>
                      <a:lnTo>
                        <a:pt x="5" y="5"/>
                      </a:lnTo>
                      <a:lnTo>
                        <a:pt x="10" y="5"/>
                      </a:lnTo>
                      <a:lnTo>
                        <a:pt x="10" y="5"/>
                      </a:lnTo>
                      <a:lnTo>
                        <a:pt x="10" y="0"/>
                      </a:lnTo>
                      <a:lnTo>
                        <a:pt x="10" y="0"/>
                      </a:lnTo>
                      <a:lnTo>
                        <a:pt x="10" y="0"/>
                      </a:lnTo>
                      <a:lnTo>
                        <a:pt x="10" y="0"/>
                      </a:lnTo>
                      <a:lnTo>
                        <a:pt x="10" y="0"/>
                      </a:lnTo>
                      <a:lnTo>
                        <a:pt x="10" y="0"/>
                      </a:lnTo>
                      <a:lnTo>
                        <a:pt x="15" y="5"/>
                      </a:lnTo>
                      <a:lnTo>
                        <a:pt x="15" y="5"/>
                      </a:lnTo>
                      <a:lnTo>
                        <a:pt x="15" y="5"/>
                      </a:lnTo>
                      <a:lnTo>
                        <a:pt x="15" y="5"/>
                      </a:lnTo>
                      <a:lnTo>
                        <a:pt x="15" y="5"/>
                      </a:lnTo>
                      <a:lnTo>
                        <a:pt x="15" y="11"/>
                      </a:lnTo>
                      <a:lnTo>
                        <a:pt x="15" y="11"/>
                      </a:lnTo>
                      <a:lnTo>
                        <a:pt x="15" y="11"/>
                      </a:lnTo>
                      <a:lnTo>
                        <a:pt x="15" y="11"/>
                      </a:lnTo>
                      <a:lnTo>
                        <a:pt x="15" y="11"/>
                      </a:lnTo>
                      <a:lnTo>
                        <a:pt x="20" y="16"/>
                      </a:lnTo>
                      <a:lnTo>
                        <a:pt x="20" y="16"/>
                      </a:lnTo>
                      <a:lnTo>
                        <a:pt x="20" y="16"/>
                      </a:lnTo>
                      <a:lnTo>
                        <a:pt x="20" y="16"/>
                      </a:lnTo>
                      <a:lnTo>
                        <a:pt x="20" y="16"/>
                      </a:lnTo>
                      <a:lnTo>
                        <a:pt x="20" y="16"/>
                      </a:lnTo>
                      <a:lnTo>
                        <a:pt x="20" y="21"/>
                      </a:lnTo>
                      <a:lnTo>
                        <a:pt x="15" y="26"/>
                      </a:lnTo>
                      <a:lnTo>
                        <a:pt x="10" y="26"/>
                      </a:lnTo>
                      <a:lnTo>
                        <a:pt x="5" y="21"/>
                      </a:lnTo>
                      <a:lnTo>
                        <a:pt x="5" y="21"/>
                      </a:lnTo>
                      <a:lnTo>
                        <a:pt x="5" y="21"/>
                      </a:lnTo>
                      <a:lnTo>
                        <a:pt x="5" y="16"/>
                      </a:lnTo>
                      <a:lnTo>
                        <a:pt x="5" y="16"/>
                      </a:lnTo>
                      <a:lnTo>
                        <a:pt x="5" y="16"/>
                      </a:lnTo>
                      <a:lnTo>
                        <a:pt x="0" y="11"/>
                      </a:lnTo>
                      <a:lnTo>
                        <a:pt x="0" y="5"/>
                      </a:lnTo>
                      <a:lnTo>
                        <a:pt x="0" y="5"/>
                      </a:lnTo>
                    </a:path>
                  </a:pathLst>
                </a:custGeom>
                <a:grpFill/>
                <a:ln w="3175" cap="rnd">
                  <a:noFill/>
                  <a:prstDash val="solid"/>
                  <a:miter lim="800000"/>
                  <a:headEnd/>
                  <a:tailEnd/>
                </a:ln>
              </p:spPr>
              <p:txBody>
                <a:bodyPr/>
                <a:lstStyle/>
                <a:p>
                  <a:endParaRPr lang="en-US"/>
                </a:p>
              </p:txBody>
            </p:sp>
            <p:sp>
              <p:nvSpPr>
                <p:cNvPr id="237" name="Freeform 224">
                  <a:extLst>
                    <a:ext uri="{FF2B5EF4-FFF2-40B4-BE49-F238E27FC236}">
                      <a16:creationId xmlns:a16="http://schemas.microsoft.com/office/drawing/2014/main" id="{3828F9AA-6B79-4DEC-9117-443BD9454EB3}"/>
                    </a:ext>
                  </a:extLst>
                </p:cNvPr>
                <p:cNvSpPr>
                  <a:spLocks/>
                </p:cNvSpPr>
                <p:nvPr/>
              </p:nvSpPr>
              <p:spPr bwMode="auto">
                <a:xfrm>
                  <a:off x="5821363" y="4437063"/>
                  <a:ext cx="33338" cy="47625"/>
                </a:xfrm>
                <a:custGeom>
                  <a:avLst/>
                  <a:gdLst>
                    <a:gd name="T0" fmla="*/ 21 w 21"/>
                    <a:gd name="T1" fmla="*/ 5 h 30"/>
                    <a:gd name="T2" fmla="*/ 16 w 21"/>
                    <a:gd name="T3" fmla="*/ 10 h 30"/>
                    <a:gd name="T4" fmla="*/ 16 w 21"/>
                    <a:gd name="T5" fmla="*/ 10 h 30"/>
                    <a:gd name="T6" fmla="*/ 16 w 21"/>
                    <a:gd name="T7" fmla="*/ 10 h 30"/>
                    <a:gd name="T8" fmla="*/ 16 w 21"/>
                    <a:gd name="T9" fmla="*/ 10 h 30"/>
                    <a:gd name="T10" fmla="*/ 16 w 21"/>
                    <a:gd name="T11" fmla="*/ 10 h 30"/>
                    <a:gd name="T12" fmla="*/ 16 w 21"/>
                    <a:gd name="T13" fmla="*/ 10 h 30"/>
                    <a:gd name="T14" fmla="*/ 16 w 21"/>
                    <a:gd name="T15" fmla="*/ 15 h 30"/>
                    <a:gd name="T16" fmla="*/ 16 w 21"/>
                    <a:gd name="T17" fmla="*/ 20 h 30"/>
                    <a:gd name="T18" fmla="*/ 16 w 21"/>
                    <a:gd name="T19" fmla="*/ 20 h 30"/>
                    <a:gd name="T20" fmla="*/ 16 w 21"/>
                    <a:gd name="T21" fmla="*/ 20 h 30"/>
                    <a:gd name="T22" fmla="*/ 16 w 21"/>
                    <a:gd name="T23" fmla="*/ 20 h 30"/>
                    <a:gd name="T24" fmla="*/ 11 w 21"/>
                    <a:gd name="T25" fmla="*/ 25 h 30"/>
                    <a:gd name="T26" fmla="*/ 11 w 21"/>
                    <a:gd name="T27" fmla="*/ 25 h 30"/>
                    <a:gd name="T28" fmla="*/ 11 w 21"/>
                    <a:gd name="T29" fmla="*/ 30 h 30"/>
                    <a:gd name="T30" fmla="*/ 11 w 21"/>
                    <a:gd name="T31" fmla="*/ 30 h 30"/>
                    <a:gd name="T32" fmla="*/ 11 w 21"/>
                    <a:gd name="T33" fmla="*/ 30 h 30"/>
                    <a:gd name="T34" fmla="*/ 11 w 21"/>
                    <a:gd name="T35" fmla="*/ 30 h 30"/>
                    <a:gd name="T36" fmla="*/ 11 w 21"/>
                    <a:gd name="T37" fmla="*/ 30 h 30"/>
                    <a:gd name="T38" fmla="*/ 11 w 21"/>
                    <a:gd name="T39" fmla="*/ 30 h 30"/>
                    <a:gd name="T40" fmla="*/ 11 w 21"/>
                    <a:gd name="T41" fmla="*/ 30 h 30"/>
                    <a:gd name="T42" fmla="*/ 11 w 21"/>
                    <a:gd name="T43" fmla="*/ 30 h 30"/>
                    <a:gd name="T44" fmla="*/ 6 w 21"/>
                    <a:gd name="T45" fmla="*/ 25 h 30"/>
                    <a:gd name="T46" fmla="*/ 6 w 21"/>
                    <a:gd name="T47" fmla="*/ 20 h 30"/>
                    <a:gd name="T48" fmla="*/ 6 w 21"/>
                    <a:gd name="T49" fmla="*/ 20 h 30"/>
                    <a:gd name="T50" fmla="*/ 6 w 21"/>
                    <a:gd name="T51" fmla="*/ 20 h 30"/>
                    <a:gd name="T52" fmla="*/ 6 w 21"/>
                    <a:gd name="T53" fmla="*/ 20 h 30"/>
                    <a:gd name="T54" fmla="*/ 6 w 21"/>
                    <a:gd name="T55" fmla="*/ 15 h 30"/>
                    <a:gd name="T56" fmla="*/ 6 w 21"/>
                    <a:gd name="T57" fmla="*/ 15 h 30"/>
                    <a:gd name="T58" fmla="*/ 6 w 21"/>
                    <a:gd name="T59" fmla="*/ 10 h 30"/>
                    <a:gd name="T60" fmla="*/ 6 w 21"/>
                    <a:gd name="T61" fmla="*/ 10 h 30"/>
                    <a:gd name="T62" fmla="*/ 6 w 21"/>
                    <a:gd name="T63" fmla="*/ 10 h 30"/>
                    <a:gd name="T64" fmla="*/ 6 w 21"/>
                    <a:gd name="T65" fmla="*/ 5 h 30"/>
                    <a:gd name="T66" fmla="*/ 6 w 21"/>
                    <a:gd name="T67" fmla="*/ 5 h 30"/>
                    <a:gd name="T68" fmla="*/ 6 w 21"/>
                    <a:gd name="T69" fmla="*/ 5 h 30"/>
                    <a:gd name="T70" fmla="*/ 6 w 21"/>
                    <a:gd name="T71" fmla="*/ 5 h 30"/>
                    <a:gd name="T72" fmla="*/ 6 w 21"/>
                    <a:gd name="T73" fmla="*/ 0 h 30"/>
                    <a:gd name="T74" fmla="*/ 11 w 21"/>
                    <a:gd name="T75" fmla="*/ 5 h 30"/>
                    <a:gd name="T76" fmla="*/ 16 w 21"/>
                    <a:gd name="T7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30">
                      <a:moveTo>
                        <a:pt x="21" y="5"/>
                      </a:moveTo>
                      <a:lnTo>
                        <a:pt x="21" y="5"/>
                      </a:lnTo>
                      <a:lnTo>
                        <a:pt x="21"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5"/>
                      </a:lnTo>
                      <a:lnTo>
                        <a:pt x="16" y="15"/>
                      </a:lnTo>
                      <a:lnTo>
                        <a:pt x="16" y="15"/>
                      </a:lnTo>
                      <a:lnTo>
                        <a:pt x="16" y="20"/>
                      </a:lnTo>
                      <a:lnTo>
                        <a:pt x="16" y="20"/>
                      </a:lnTo>
                      <a:lnTo>
                        <a:pt x="16" y="20"/>
                      </a:lnTo>
                      <a:lnTo>
                        <a:pt x="16" y="20"/>
                      </a:lnTo>
                      <a:lnTo>
                        <a:pt x="16" y="20"/>
                      </a:lnTo>
                      <a:lnTo>
                        <a:pt x="16" y="20"/>
                      </a:lnTo>
                      <a:lnTo>
                        <a:pt x="16" y="20"/>
                      </a:lnTo>
                      <a:lnTo>
                        <a:pt x="16" y="20"/>
                      </a:lnTo>
                      <a:lnTo>
                        <a:pt x="11" y="25"/>
                      </a:lnTo>
                      <a:lnTo>
                        <a:pt x="11" y="25"/>
                      </a:lnTo>
                      <a:lnTo>
                        <a:pt x="11" y="25"/>
                      </a:lnTo>
                      <a:lnTo>
                        <a:pt x="11" y="25"/>
                      </a:lnTo>
                      <a:lnTo>
                        <a:pt x="11" y="30"/>
                      </a:lnTo>
                      <a:lnTo>
                        <a:pt x="11" y="30"/>
                      </a:lnTo>
                      <a:lnTo>
                        <a:pt x="11" y="30"/>
                      </a:lnTo>
                      <a:lnTo>
                        <a:pt x="11" y="30"/>
                      </a:lnTo>
                      <a:lnTo>
                        <a:pt x="11" y="30"/>
                      </a:lnTo>
                      <a:lnTo>
                        <a:pt x="11" y="30"/>
                      </a:lnTo>
                      <a:lnTo>
                        <a:pt x="11" y="30"/>
                      </a:lnTo>
                      <a:lnTo>
                        <a:pt x="11" y="30"/>
                      </a:lnTo>
                      <a:lnTo>
                        <a:pt x="11" y="30"/>
                      </a:lnTo>
                      <a:lnTo>
                        <a:pt x="11" y="30"/>
                      </a:lnTo>
                      <a:lnTo>
                        <a:pt x="11" y="30"/>
                      </a:lnTo>
                      <a:lnTo>
                        <a:pt x="11" y="30"/>
                      </a:lnTo>
                      <a:lnTo>
                        <a:pt x="11" y="30"/>
                      </a:lnTo>
                      <a:lnTo>
                        <a:pt x="11" y="30"/>
                      </a:lnTo>
                      <a:lnTo>
                        <a:pt x="11" y="30"/>
                      </a:lnTo>
                      <a:lnTo>
                        <a:pt x="11" y="30"/>
                      </a:lnTo>
                      <a:lnTo>
                        <a:pt x="6" y="25"/>
                      </a:lnTo>
                      <a:lnTo>
                        <a:pt x="6" y="25"/>
                      </a:lnTo>
                      <a:lnTo>
                        <a:pt x="6" y="20"/>
                      </a:lnTo>
                      <a:lnTo>
                        <a:pt x="6" y="20"/>
                      </a:lnTo>
                      <a:lnTo>
                        <a:pt x="6" y="20"/>
                      </a:lnTo>
                      <a:lnTo>
                        <a:pt x="6" y="20"/>
                      </a:lnTo>
                      <a:lnTo>
                        <a:pt x="6" y="20"/>
                      </a:lnTo>
                      <a:lnTo>
                        <a:pt x="6" y="20"/>
                      </a:lnTo>
                      <a:lnTo>
                        <a:pt x="6" y="20"/>
                      </a:lnTo>
                      <a:lnTo>
                        <a:pt x="6" y="15"/>
                      </a:lnTo>
                      <a:lnTo>
                        <a:pt x="6" y="15"/>
                      </a:lnTo>
                      <a:lnTo>
                        <a:pt x="6" y="15"/>
                      </a:lnTo>
                      <a:lnTo>
                        <a:pt x="6" y="15"/>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0" y="5"/>
                      </a:lnTo>
                      <a:lnTo>
                        <a:pt x="6" y="5"/>
                      </a:lnTo>
                      <a:lnTo>
                        <a:pt x="6" y="0"/>
                      </a:lnTo>
                      <a:lnTo>
                        <a:pt x="6" y="0"/>
                      </a:lnTo>
                      <a:lnTo>
                        <a:pt x="11" y="5"/>
                      </a:lnTo>
                      <a:lnTo>
                        <a:pt x="11" y="5"/>
                      </a:lnTo>
                      <a:lnTo>
                        <a:pt x="16" y="5"/>
                      </a:lnTo>
                      <a:lnTo>
                        <a:pt x="16" y="5"/>
                      </a:lnTo>
                      <a:lnTo>
                        <a:pt x="21" y="5"/>
                      </a:lnTo>
                    </a:path>
                  </a:pathLst>
                </a:custGeom>
                <a:grpFill/>
                <a:ln w="3175" cap="rnd">
                  <a:noFill/>
                  <a:prstDash val="solid"/>
                  <a:miter lim="800000"/>
                  <a:headEnd/>
                  <a:tailEnd/>
                </a:ln>
              </p:spPr>
              <p:txBody>
                <a:bodyPr/>
                <a:lstStyle/>
                <a:p>
                  <a:endParaRPr lang="en-US"/>
                </a:p>
              </p:txBody>
            </p:sp>
            <p:sp>
              <p:nvSpPr>
                <p:cNvPr id="238" name="Freeform 225">
                  <a:extLst>
                    <a:ext uri="{FF2B5EF4-FFF2-40B4-BE49-F238E27FC236}">
                      <a16:creationId xmlns:a16="http://schemas.microsoft.com/office/drawing/2014/main" id="{C32C3DC5-DFD4-465D-A419-2D1414373A66}"/>
                    </a:ext>
                  </a:extLst>
                </p:cNvPr>
                <p:cNvSpPr>
                  <a:spLocks noEditPoints="1"/>
                </p:cNvSpPr>
                <p:nvPr/>
              </p:nvSpPr>
              <p:spPr bwMode="auto">
                <a:xfrm>
                  <a:off x="3868738" y="1044575"/>
                  <a:ext cx="425450" cy="715963"/>
                </a:xfrm>
                <a:custGeom>
                  <a:avLst/>
                  <a:gdLst>
                    <a:gd name="T0" fmla="*/ 25 w 268"/>
                    <a:gd name="T1" fmla="*/ 436 h 451"/>
                    <a:gd name="T2" fmla="*/ 25 w 268"/>
                    <a:gd name="T3" fmla="*/ 415 h 451"/>
                    <a:gd name="T4" fmla="*/ 10 w 268"/>
                    <a:gd name="T5" fmla="*/ 436 h 451"/>
                    <a:gd name="T6" fmla="*/ 66 w 268"/>
                    <a:gd name="T7" fmla="*/ 294 h 451"/>
                    <a:gd name="T8" fmla="*/ 40 w 268"/>
                    <a:gd name="T9" fmla="*/ 294 h 451"/>
                    <a:gd name="T10" fmla="*/ 66 w 268"/>
                    <a:gd name="T11" fmla="*/ 304 h 451"/>
                    <a:gd name="T12" fmla="*/ 66 w 268"/>
                    <a:gd name="T13" fmla="*/ 294 h 451"/>
                    <a:gd name="T14" fmla="*/ 71 w 268"/>
                    <a:gd name="T15" fmla="*/ 344 h 451"/>
                    <a:gd name="T16" fmla="*/ 45 w 268"/>
                    <a:gd name="T17" fmla="*/ 329 h 451"/>
                    <a:gd name="T18" fmla="*/ 56 w 268"/>
                    <a:gd name="T19" fmla="*/ 329 h 451"/>
                    <a:gd name="T20" fmla="*/ 61 w 268"/>
                    <a:gd name="T21" fmla="*/ 324 h 451"/>
                    <a:gd name="T22" fmla="*/ 35 w 268"/>
                    <a:gd name="T23" fmla="*/ 350 h 451"/>
                    <a:gd name="T24" fmla="*/ 35 w 268"/>
                    <a:gd name="T25" fmla="*/ 400 h 451"/>
                    <a:gd name="T26" fmla="*/ 45 w 268"/>
                    <a:gd name="T27" fmla="*/ 390 h 451"/>
                    <a:gd name="T28" fmla="*/ 45 w 268"/>
                    <a:gd name="T29" fmla="*/ 365 h 451"/>
                    <a:gd name="T30" fmla="*/ 56 w 268"/>
                    <a:gd name="T31" fmla="*/ 269 h 451"/>
                    <a:gd name="T32" fmla="*/ 71 w 268"/>
                    <a:gd name="T33" fmla="*/ 284 h 451"/>
                    <a:gd name="T34" fmla="*/ 71 w 268"/>
                    <a:gd name="T35" fmla="*/ 274 h 451"/>
                    <a:gd name="T36" fmla="*/ 86 w 268"/>
                    <a:gd name="T37" fmla="*/ 269 h 451"/>
                    <a:gd name="T38" fmla="*/ 81 w 268"/>
                    <a:gd name="T39" fmla="*/ 248 h 451"/>
                    <a:gd name="T40" fmla="*/ 96 w 268"/>
                    <a:gd name="T41" fmla="*/ 253 h 451"/>
                    <a:gd name="T42" fmla="*/ 86 w 268"/>
                    <a:gd name="T43" fmla="*/ 238 h 451"/>
                    <a:gd name="T44" fmla="*/ 61 w 268"/>
                    <a:gd name="T45" fmla="*/ 233 h 451"/>
                    <a:gd name="T46" fmla="*/ 40 w 268"/>
                    <a:gd name="T47" fmla="*/ 238 h 451"/>
                    <a:gd name="T48" fmla="*/ 111 w 268"/>
                    <a:gd name="T49" fmla="*/ 177 h 451"/>
                    <a:gd name="T50" fmla="*/ 111 w 268"/>
                    <a:gd name="T51" fmla="*/ 172 h 451"/>
                    <a:gd name="T52" fmla="*/ 121 w 268"/>
                    <a:gd name="T53" fmla="*/ 122 h 451"/>
                    <a:gd name="T54" fmla="*/ 137 w 268"/>
                    <a:gd name="T55" fmla="*/ 127 h 451"/>
                    <a:gd name="T56" fmla="*/ 111 w 268"/>
                    <a:gd name="T57" fmla="*/ 142 h 451"/>
                    <a:gd name="T58" fmla="*/ 147 w 268"/>
                    <a:gd name="T59" fmla="*/ 162 h 451"/>
                    <a:gd name="T60" fmla="*/ 137 w 268"/>
                    <a:gd name="T61" fmla="*/ 172 h 451"/>
                    <a:gd name="T62" fmla="*/ 101 w 268"/>
                    <a:gd name="T63" fmla="*/ 188 h 451"/>
                    <a:gd name="T64" fmla="*/ 137 w 268"/>
                    <a:gd name="T65" fmla="*/ 213 h 451"/>
                    <a:gd name="T66" fmla="*/ 142 w 268"/>
                    <a:gd name="T67" fmla="*/ 193 h 451"/>
                    <a:gd name="T68" fmla="*/ 157 w 268"/>
                    <a:gd name="T69" fmla="*/ 182 h 451"/>
                    <a:gd name="T70" fmla="*/ 177 w 268"/>
                    <a:gd name="T71" fmla="*/ 172 h 451"/>
                    <a:gd name="T72" fmla="*/ 172 w 268"/>
                    <a:gd name="T73" fmla="*/ 162 h 451"/>
                    <a:gd name="T74" fmla="*/ 192 w 268"/>
                    <a:gd name="T75" fmla="*/ 132 h 451"/>
                    <a:gd name="T76" fmla="*/ 182 w 268"/>
                    <a:gd name="T77" fmla="*/ 172 h 451"/>
                    <a:gd name="T78" fmla="*/ 192 w 268"/>
                    <a:gd name="T79" fmla="*/ 172 h 451"/>
                    <a:gd name="T80" fmla="*/ 208 w 268"/>
                    <a:gd name="T81" fmla="*/ 162 h 451"/>
                    <a:gd name="T82" fmla="*/ 202 w 268"/>
                    <a:gd name="T83" fmla="*/ 147 h 451"/>
                    <a:gd name="T84" fmla="*/ 228 w 268"/>
                    <a:gd name="T85" fmla="*/ 137 h 451"/>
                    <a:gd name="T86" fmla="*/ 192 w 268"/>
                    <a:gd name="T87" fmla="*/ 127 h 451"/>
                    <a:gd name="T88" fmla="*/ 228 w 268"/>
                    <a:gd name="T89" fmla="*/ 112 h 451"/>
                    <a:gd name="T90" fmla="*/ 243 w 268"/>
                    <a:gd name="T91" fmla="*/ 91 h 451"/>
                    <a:gd name="T92" fmla="*/ 263 w 268"/>
                    <a:gd name="T93" fmla="*/ 86 h 451"/>
                    <a:gd name="T94" fmla="*/ 248 w 268"/>
                    <a:gd name="T95" fmla="*/ 86 h 451"/>
                    <a:gd name="T96" fmla="*/ 248 w 268"/>
                    <a:gd name="T97" fmla="*/ 66 h 451"/>
                    <a:gd name="T98" fmla="*/ 263 w 268"/>
                    <a:gd name="T99" fmla="*/ 46 h 451"/>
                    <a:gd name="T100" fmla="*/ 258 w 268"/>
                    <a:gd name="T101" fmla="*/ 0 h 451"/>
                    <a:gd name="T102" fmla="*/ 182 w 268"/>
                    <a:gd name="T103" fmla="*/ 46 h 451"/>
                    <a:gd name="T104" fmla="*/ 162 w 268"/>
                    <a:gd name="T105" fmla="*/ 66 h 451"/>
                    <a:gd name="T106" fmla="*/ 172 w 268"/>
                    <a:gd name="T107" fmla="*/ 81 h 451"/>
                    <a:gd name="T108" fmla="*/ 152 w 268"/>
                    <a:gd name="T109" fmla="*/ 86 h 451"/>
                    <a:gd name="T110" fmla="*/ 147 w 268"/>
                    <a:gd name="T111" fmla="*/ 112 h 451"/>
                    <a:gd name="T112" fmla="*/ 137 w 268"/>
                    <a:gd name="T113" fmla="*/ 76 h 451"/>
                    <a:gd name="T114" fmla="*/ 111 w 268"/>
                    <a:gd name="T115" fmla="*/ 86 h 451"/>
                    <a:gd name="T116" fmla="*/ 111 w 268"/>
                    <a:gd name="T117" fmla="*/ 107 h 451"/>
                    <a:gd name="T118" fmla="*/ 86 w 268"/>
                    <a:gd name="T119" fmla="*/ 218 h 451"/>
                    <a:gd name="T120" fmla="*/ 167 w 268"/>
                    <a:gd name="T121" fmla="*/ 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 h="451">
                      <a:moveTo>
                        <a:pt x="15" y="451"/>
                      </a:moveTo>
                      <a:lnTo>
                        <a:pt x="15" y="451"/>
                      </a:lnTo>
                      <a:lnTo>
                        <a:pt x="15" y="451"/>
                      </a:lnTo>
                      <a:lnTo>
                        <a:pt x="20" y="446"/>
                      </a:lnTo>
                      <a:lnTo>
                        <a:pt x="20" y="446"/>
                      </a:lnTo>
                      <a:lnTo>
                        <a:pt x="20" y="441"/>
                      </a:lnTo>
                      <a:lnTo>
                        <a:pt x="20" y="441"/>
                      </a:lnTo>
                      <a:lnTo>
                        <a:pt x="20" y="441"/>
                      </a:lnTo>
                      <a:lnTo>
                        <a:pt x="25" y="441"/>
                      </a:lnTo>
                      <a:lnTo>
                        <a:pt x="25" y="441"/>
                      </a:lnTo>
                      <a:lnTo>
                        <a:pt x="25" y="436"/>
                      </a:lnTo>
                      <a:lnTo>
                        <a:pt x="30" y="436"/>
                      </a:lnTo>
                      <a:lnTo>
                        <a:pt x="30" y="436"/>
                      </a:lnTo>
                      <a:lnTo>
                        <a:pt x="30" y="436"/>
                      </a:lnTo>
                      <a:lnTo>
                        <a:pt x="30" y="431"/>
                      </a:lnTo>
                      <a:lnTo>
                        <a:pt x="30" y="431"/>
                      </a:lnTo>
                      <a:lnTo>
                        <a:pt x="25" y="431"/>
                      </a:lnTo>
                      <a:lnTo>
                        <a:pt x="20" y="425"/>
                      </a:lnTo>
                      <a:lnTo>
                        <a:pt x="25" y="425"/>
                      </a:lnTo>
                      <a:lnTo>
                        <a:pt x="25" y="420"/>
                      </a:lnTo>
                      <a:lnTo>
                        <a:pt x="25" y="420"/>
                      </a:lnTo>
                      <a:lnTo>
                        <a:pt x="25" y="415"/>
                      </a:lnTo>
                      <a:lnTo>
                        <a:pt x="25" y="415"/>
                      </a:lnTo>
                      <a:lnTo>
                        <a:pt x="25" y="415"/>
                      </a:lnTo>
                      <a:lnTo>
                        <a:pt x="20" y="415"/>
                      </a:lnTo>
                      <a:lnTo>
                        <a:pt x="20" y="415"/>
                      </a:lnTo>
                      <a:lnTo>
                        <a:pt x="20" y="415"/>
                      </a:lnTo>
                      <a:lnTo>
                        <a:pt x="20" y="420"/>
                      </a:lnTo>
                      <a:lnTo>
                        <a:pt x="15" y="425"/>
                      </a:lnTo>
                      <a:lnTo>
                        <a:pt x="10" y="425"/>
                      </a:lnTo>
                      <a:lnTo>
                        <a:pt x="5" y="425"/>
                      </a:lnTo>
                      <a:lnTo>
                        <a:pt x="10" y="431"/>
                      </a:lnTo>
                      <a:lnTo>
                        <a:pt x="10" y="436"/>
                      </a:lnTo>
                      <a:lnTo>
                        <a:pt x="10" y="436"/>
                      </a:lnTo>
                      <a:lnTo>
                        <a:pt x="5" y="436"/>
                      </a:lnTo>
                      <a:lnTo>
                        <a:pt x="5" y="441"/>
                      </a:lnTo>
                      <a:lnTo>
                        <a:pt x="0" y="441"/>
                      </a:lnTo>
                      <a:lnTo>
                        <a:pt x="0" y="446"/>
                      </a:lnTo>
                      <a:lnTo>
                        <a:pt x="5" y="446"/>
                      </a:lnTo>
                      <a:lnTo>
                        <a:pt x="15" y="451"/>
                      </a:lnTo>
                      <a:moveTo>
                        <a:pt x="66" y="294"/>
                      </a:moveTo>
                      <a:lnTo>
                        <a:pt x="66" y="294"/>
                      </a:lnTo>
                      <a:lnTo>
                        <a:pt x="66" y="294"/>
                      </a:lnTo>
                      <a:lnTo>
                        <a:pt x="66" y="294"/>
                      </a:lnTo>
                      <a:lnTo>
                        <a:pt x="66" y="294"/>
                      </a:lnTo>
                      <a:lnTo>
                        <a:pt x="61" y="289"/>
                      </a:lnTo>
                      <a:lnTo>
                        <a:pt x="61" y="289"/>
                      </a:lnTo>
                      <a:lnTo>
                        <a:pt x="61" y="289"/>
                      </a:lnTo>
                      <a:lnTo>
                        <a:pt x="61" y="289"/>
                      </a:lnTo>
                      <a:lnTo>
                        <a:pt x="56" y="289"/>
                      </a:lnTo>
                      <a:lnTo>
                        <a:pt x="56" y="289"/>
                      </a:lnTo>
                      <a:lnTo>
                        <a:pt x="51" y="289"/>
                      </a:lnTo>
                      <a:lnTo>
                        <a:pt x="51" y="289"/>
                      </a:lnTo>
                      <a:lnTo>
                        <a:pt x="45" y="289"/>
                      </a:lnTo>
                      <a:lnTo>
                        <a:pt x="40" y="294"/>
                      </a:lnTo>
                      <a:lnTo>
                        <a:pt x="40" y="299"/>
                      </a:lnTo>
                      <a:lnTo>
                        <a:pt x="40" y="304"/>
                      </a:lnTo>
                      <a:lnTo>
                        <a:pt x="56" y="314"/>
                      </a:lnTo>
                      <a:lnTo>
                        <a:pt x="61" y="314"/>
                      </a:lnTo>
                      <a:lnTo>
                        <a:pt x="71" y="309"/>
                      </a:lnTo>
                      <a:lnTo>
                        <a:pt x="76" y="309"/>
                      </a:lnTo>
                      <a:lnTo>
                        <a:pt x="71" y="309"/>
                      </a:lnTo>
                      <a:lnTo>
                        <a:pt x="71" y="304"/>
                      </a:lnTo>
                      <a:lnTo>
                        <a:pt x="66" y="304"/>
                      </a:lnTo>
                      <a:lnTo>
                        <a:pt x="66" y="304"/>
                      </a:lnTo>
                      <a:lnTo>
                        <a:pt x="66" y="304"/>
                      </a:lnTo>
                      <a:lnTo>
                        <a:pt x="66" y="304"/>
                      </a:lnTo>
                      <a:lnTo>
                        <a:pt x="71" y="299"/>
                      </a:lnTo>
                      <a:lnTo>
                        <a:pt x="76" y="299"/>
                      </a:lnTo>
                      <a:lnTo>
                        <a:pt x="76" y="299"/>
                      </a:lnTo>
                      <a:lnTo>
                        <a:pt x="71" y="294"/>
                      </a:lnTo>
                      <a:lnTo>
                        <a:pt x="71" y="294"/>
                      </a:lnTo>
                      <a:lnTo>
                        <a:pt x="71" y="294"/>
                      </a:lnTo>
                      <a:lnTo>
                        <a:pt x="66" y="294"/>
                      </a:lnTo>
                      <a:lnTo>
                        <a:pt x="66" y="294"/>
                      </a:lnTo>
                      <a:lnTo>
                        <a:pt x="66" y="294"/>
                      </a:lnTo>
                      <a:lnTo>
                        <a:pt x="66" y="294"/>
                      </a:lnTo>
                      <a:lnTo>
                        <a:pt x="66" y="294"/>
                      </a:lnTo>
                      <a:moveTo>
                        <a:pt x="56" y="365"/>
                      </a:moveTo>
                      <a:lnTo>
                        <a:pt x="56" y="365"/>
                      </a:lnTo>
                      <a:lnTo>
                        <a:pt x="61" y="365"/>
                      </a:lnTo>
                      <a:lnTo>
                        <a:pt x="61" y="360"/>
                      </a:lnTo>
                      <a:lnTo>
                        <a:pt x="61" y="355"/>
                      </a:lnTo>
                      <a:lnTo>
                        <a:pt x="66" y="355"/>
                      </a:lnTo>
                      <a:lnTo>
                        <a:pt x="66" y="350"/>
                      </a:lnTo>
                      <a:lnTo>
                        <a:pt x="66" y="350"/>
                      </a:lnTo>
                      <a:lnTo>
                        <a:pt x="71" y="350"/>
                      </a:lnTo>
                      <a:lnTo>
                        <a:pt x="71" y="344"/>
                      </a:lnTo>
                      <a:lnTo>
                        <a:pt x="71" y="344"/>
                      </a:lnTo>
                      <a:lnTo>
                        <a:pt x="66" y="344"/>
                      </a:lnTo>
                      <a:lnTo>
                        <a:pt x="66" y="339"/>
                      </a:lnTo>
                      <a:lnTo>
                        <a:pt x="66" y="339"/>
                      </a:lnTo>
                      <a:lnTo>
                        <a:pt x="61" y="339"/>
                      </a:lnTo>
                      <a:lnTo>
                        <a:pt x="56" y="334"/>
                      </a:lnTo>
                      <a:lnTo>
                        <a:pt x="56" y="334"/>
                      </a:lnTo>
                      <a:lnTo>
                        <a:pt x="51" y="329"/>
                      </a:lnTo>
                      <a:lnTo>
                        <a:pt x="51" y="329"/>
                      </a:lnTo>
                      <a:lnTo>
                        <a:pt x="51" y="329"/>
                      </a:lnTo>
                      <a:lnTo>
                        <a:pt x="45" y="329"/>
                      </a:lnTo>
                      <a:lnTo>
                        <a:pt x="45" y="329"/>
                      </a:lnTo>
                      <a:lnTo>
                        <a:pt x="45" y="329"/>
                      </a:lnTo>
                      <a:lnTo>
                        <a:pt x="45" y="324"/>
                      </a:lnTo>
                      <a:lnTo>
                        <a:pt x="45" y="324"/>
                      </a:lnTo>
                      <a:lnTo>
                        <a:pt x="45" y="324"/>
                      </a:lnTo>
                      <a:lnTo>
                        <a:pt x="40" y="319"/>
                      </a:lnTo>
                      <a:lnTo>
                        <a:pt x="40" y="319"/>
                      </a:lnTo>
                      <a:lnTo>
                        <a:pt x="45" y="319"/>
                      </a:lnTo>
                      <a:lnTo>
                        <a:pt x="45" y="319"/>
                      </a:lnTo>
                      <a:lnTo>
                        <a:pt x="51" y="324"/>
                      </a:lnTo>
                      <a:lnTo>
                        <a:pt x="56" y="329"/>
                      </a:lnTo>
                      <a:lnTo>
                        <a:pt x="61" y="334"/>
                      </a:lnTo>
                      <a:lnTo>
                        <a:pt x="61" y="334"/>
                      </a:lnTo>
                      <a:lnTo>
                        <a:pt x="66" y="334"/>
                      </a:lnTo>
                      <a:lnTo>
                        <a:pt x="66" y="334"/>
                      </a:lnTo>
                      <a:lnTo>
                        <a:pt x="66" y="329"/>
                      </a:lnTo>
                      <a:lnTo>
                        <a:pt x="61" y="324"/>
                      </a:lnTo>
                      <a:lnTo>
                        <a:pt x="56" y="324"/>
                      </a:lnTo>
                      <a:lnTo>
                        <a:pt x="56" y="324"/>
                      </a:lnTo>
                      <a:lnTo>
                        <a:pt x="61" y="324"/>
                      </a:lnTo>
                      <a:lnTo>
                        <a:pt x="61" y="324"/>
                      </a:lnTo>
                      <a:lnTo>
                        <a:pt x="61" y="324"/>
                      </a:lnTo>
                      <a:lnTo>
                        <a:pt x="51" y="314"/>
                      </a:lnTo>
                      <a:lnTo>
                        <a:pt x="45" y="314"/>
                      </a:lnTo>
                      <a:lnTo>
                        <a:pt x="40" y="314"/>
                      </a:lnTo>
                      <a:lnTo>
                        <a:pt x="35" y="319"/>
                      </a:lnTo>
                      <a:lnTo>
                        <a:pt x="40" y="329"/>
                      </a:lnTo>
                      <a:lnTo>
                        <a:pt x="40" y="339"/>
                      </a:lnTo>
                      <a:lnTo>
                        <a:pt x="40" y="344"/>
                      </a:lnTo>
                      <a:lnTo>
                        <a:pt x="35" y="344"/>
                      </a:lnTo>
                      <a:lnTo>
                        <a:pt x="35" y="344"/>
                      </a:lnTo>
                      <a:lnTo>
                        <a:pt x="35" y="350"/>
                      </a:lnTo>
                      <a:lnTo>
                        <a:pt x="35" y="350"/>
                      </a:lnTo>
                      <a:lnTo>
                        <a:pt x="30" y="360"/>
                      </a:lnTo>
                      <a:lnTo>
                        <a:pt x="30" y="360"/>
                      </a:lnTo>
                      <a:lnTo>
                        <a:pt x="25" y="360"/>
                      </a:lnTo>
                      <a:lnTo>
                        <a:pt x="30" y="365"/>
                      </a:lnTo>
                      <a:lnTo>
                        <a:pt x="30" y="365"/>
                      </a:lnTo>
                      <a:lnTo>
                        <a:pt x="30" y="370"/>
                      </a:lnTo>
                      <a:lnTo>
                        <a:pt x="30" y="370"/>
                      </a:lnTo>
                      <a:lnTo>
                        <a:pt x="30" y="375"/>
                      </a:lnTo>
                      <a:lnTo>
                        <a:pt x="30" y="380"/>
                      </a:lnTo>
                      <a:lnTo>
                        <a:pt x="35" y="395"/>
                      </a:lnTo>
                      <a:lnTo>
                        <a:pt x="35" y="400"/>
                      </a:lnTo>
                      <a:lnTo>
                        <a:pt x="40" y="405"/>
                      </a:lnTo>
                      <a:lnTo>
                        <a:pt x="45" y="400"/>
                      </a:lnTo>
                      <a:lnTo>
                        <a:pt x="56" y="405"/>
                      </a:lnTo>
                      <a:lnTo>
                        <a:pt x="61" y="400"/>
                      </a:lnTo>
                      <a:lnTo>
                        <a:pt x="61" y="400"/>
                      </a:lnTo>
                      <a:lnTo>
                        <a:pt x="61" y="400"/>
                      </a:lnTo>
                      <a:lnTo>
                        <a:pt x="56" y="395"/>
                      </a:lnTo>
                      <a:lnTo>
                        <a:pt x="56" y="395"/>
                      </a:lnTo>
                      <a:lnTo>
                        <a:pt x="51" y="390"/>
                      </a:lnTo>
                      <a:lnTo>
                        <a:pt x="51" y="390"/>
                      </a:lnTo>
                      <a:lnTo>
                        <a:pt x="45" y="390"/>
                      </a:lnTo>
                      <a:lnTo>
                        <a:pt x="40" y="390"/>
                      </a:lnTo>
                      <a:lnTo>
                        <a:pt x="40" y="385"/>
                      </a:lnTo>
                      <a:lnTo>
                        <a:pt x="45" y="390"/>
                      </a:lnTo>
                      <a:lnTo>
                        <a:pt x="51" y="390"/>
                      </a:lnTo>
                      <a:lnTo>
                        <a:pt x="56" y="390"/>
                      </a:lnTo>
                      <a:lnTo>
                        <a:pt x="56" y="385"/>
                      </a:lnTo>
                      <a:lnTo>
                        <a:pt x="56" y="380"/>
                      </a:lnTo>
                      <a:lnTo>
                        <a:pt x="56" y="375"/>
                      </a:lnTo>
                      <a:lnTo>
                        <a:pt x="56" y="370"/>
                      </a:lnTo>
                      <a:lnTo>
                        <a:pt x="56" y="365"/>
                      </a:lnTo>
                      <a:lnTo>
                        <a:pt x="45" y="365"/>
                      </a:lnTo>
                      <a:lnTo>
                        <a:pt x="45" y="360"/>
                      </a:lnTo>
                      <a:lnTo>
                        <a:pt x="56" y="365"/>
                      </a:lnTo>
                      <a:moveTo>
                        <a:pt x="35" y="263"/>
                      </a:moveTo>
                      <a:lnTo>
                        <a:pt x="35" y="263"/>
                      </a:lnTo>
                      <a:lnTo>
                        <a:pt x="35" y="263"/>
                      </a:lnTo>
                      <a:lnTo>
                        <a:pt x="35" y="263"/>
                      </a:lnTo>
                      <a:lnTo>
                        <a:pt x="35" y="263"/>
                      </a:lnTo>
                      <a:lnTo>
                        <a:pt x="40" y="263"/>
                      </a:lnTo>
                      <a:lnTo>
                        <a:pt x="40" y="258"/>
                      </a:lnTo>
                      <a:lnTo>
                        <a:pt x="45" y="263"/>
                      </a:lnTo>
                      <a:lnTo>
                        <a:pt x="56" y="269"/>
                      </a:lnTo>
                      <a:lnTo>
                        <a:pt x="61" y="269"/>
                      </a:lnTo>
                      <a:lnTo>
                        <a:pt x="56" y="274"/>
                      </a:lnTo>
                      <a:lnTo>
                        <a:pt x="56" y="274"/>
                      </a:lnTo>
                      <a:lnTo>
                        <a:pt x="56" y="274"/>
                      </a:lnTo>
                      <a:lnTo>
                        <a:pt x="56" y="274"/>
                      </a:lnTo>
                      <a:lnTo>
                        <a:pt x="56" y="279"/>
                      </a:lnTo>
                      <a:lnTo>
                        <a:pt x="56" y="279"/>
                      </a:lnTo>
                      <a:lnTo>
                        <a:pt x="61" y="284"/>
                      </a:lnTo>
                      <a:lnTo>
                        <a:pt x="61" y="284"/>
                      </a:lnTo>
                      <a:lnTo>
                        <a:pt x="61" y="284"/>
                      </a:lnTo>
                      <a:lnTo>
                        <a:pt x="71" y="284"/>
                      </a:lnTo>
                      <a:lnTo>
                        <a:pt x="71" y="284"/>
                      </a:lnTo>
                      <a:lnTo>
                        <a:pt x="76" y="284"/>
                      </a:lnTo>
                      <a:lnTo>
                        <a:pt x="76" y="284"/>
                      </a:lnTo>
                      <a:lnTo>
                        <a:pt x="86" y="284"/>
                      </a:lnTo>
                      <a:lnTo>
                        <a:pt x="86" y="279"/>
                      </a:lnTo>
                      <a:lnTo>
                        <a:pt x="91" y="279"/>
                      </a:lnTo>
                      <a:lnTo>
                        <a:pt x="86" y="274"/>
                      </a:lnTo>
                      <a:lnTo>
                        <a:pt x="86" y="274"/>
                      </a:lnTo>
                      <a:lnTo>
                        <a:pt x="86" y="274"/>
                      </a:lnTo>
                      <a:lnTo>
                        <a:pt x="81" y="274"/>
                      </a:lnTo>
                      <a:lnTo>
                        <a:pt x="71" y="274"/>
                      </a:lnTo>
                      <a:lnTo>
                        <a:pt x="61" y="274"/>
                      </a:lnTo>
                      <a:lnTo>
                        <a:pt x="61" y="269"/>
                      </a:lnTo>
                      <a:lnTo>
                        <a:pt x="66" y="263"/>
                      </a:lnTo>
                      <a:lnTo>
                        <a:pt x="71" y="263"/>
                      </a:lnTo>
                      <a:lnTo>
                        <a:pt x="71" y="269"/>
                      </a:lnTo>
                      <a:lnTo>
                        <a:pt x="71" y="269"/>
                      </a:lnTo>
                      <a:lnTo>
                        <a:pt x="71" y="274"/>
                      </a:lnTo>
                      <a:lnTo>
                        <a:pt x="76" y="274"/>
                      </a:lnTo>
                      <a:lnTo>
                        <a:pt x="76" y="269"/>
                      </a:lnTo>
                      <a:lnTo>
                        <a:pt x="76" y="269"/>
                      </a:lnTo>
                      <a:lnTo>
                        <a:pt x="86" y="269"/>
                      </a:lnTo>
                      <a:lnTo>
                        <a:pt x="91" y="269"/>
                      </a:lnTo>
                      <a:lnTo>
                        <a:pt x="96" y="263"/>
                      </a:lnTo>
                      <a:lnTo>
                        <a:pt x="91" y="263"/>
                      </a:lnTo>
                      <a:lnTo>
                        <a:pt x="86" y="263"/>
                      </a:lnTo>
                      <a:lnTo>
                        <a:pt x="86" y="258"/>
                      </a:lnTo>
                      <a:lnTo>
                        <a:pt x="86" y="253"/>
                      </a:lnTo>
                      <a:lnTo>
                        <a:pt x="86" y="253"/>
                      </a:lnTo>
                      <a:lnTo>
                        <a:pt x="81" y="253"/>
                      </a:lnTo>
                      <a:lnTo>
                        <a:pt x="81" y="253"/>
                      </a:lnTo>
                      <a:lnTo>
                        <a:pt x="81" y="248"/>
                      </a:lnTo>
                      <a:lnTo>
                        <a:pt x="81" y="248"/>
                      </a:lnTo>
                      <a:lnTo>
                        <a:pt x="81" y="248"/>
                      </a:lnTo>
                      <a:lnTo>
                        <a:pt x="76" y="248"/>
                      </a:lnTo>
                      <a:lnTo>
                        <a:pt x="81" y="243"/>
                      </a:lnTo>
                      <a:lnTo>
                        <a:pt x="86" y="248"/>
                      </a:lnTo>
                      <a:lnTo>
                        <a:pt x="91" y="248"/>
                      </a:lnTo>
                      <a:lnTo>
                        <a:pt x="91" y="248"/>
                      </a:lnTo>
                      <a:lnTo>
                        <a:pt x="91" y="253"/>
                      </a:lnTo>
                      <a:lnTo>
                        <a:pt x="91" y="253"/>
                      </a:lnTo>
                      <a:lnTo>
                        <a:pt x="96" y="258"/>
                      </a:lnTo>
                      <a:lnTo>
                        <a:pt x="96" y="258"/>
                      </a:lnTo>
                      <a:lnTo>
                        <a:pt x="96" y="253"/>
                      </a:lnTo>
                      <a:lnTo>
                        <a:pt x="101" y="253"/>
                      </a:lnTo>
                      <a:lnTo>
                        <a:pt x="101" y="248"/>
                      </a:lnTo>
                      <a:lnTo>
                        <a:pt x="101" y="248"/>
                      </a:lnTo>
                      <a:lnTo>
                        <a:pt x="101" y="243"/>
                      </a:lnTo>
                      <a:lnTo>
                        <a:pt x="96" y="243"/>
                      </a:lnTo>
                      <a:lnTo>
                        <a:pt x="91" y="243"/>
                      </a:lnTo>
                      <a:lnTo>
                        <a:pt x="91" y="243"/>
                      </a:lnTo>
                      <a:lnTo>
                        <a:pt x="86" y="243"/>
                      </a:lnTo>
                      <a:lnTo>
                        <a:pt x="81" y="243"/>
                      </a:lnTo>
                      <a:lnTo>
                        <a:pt x="86" y="238"/>
                      </a:lnTo>
                      <a:lnTo>
                        <a:pt x="86" y="238"/>
                      </a:lnTo>
                      <a:lnTo>
                        <a:pt x="86" y="233"/>
                      </a:lnTo>
                      <a:lnTo>
                        <a:pt x="86" y="233"/>
                      </a:lnTo>
                      <a:lnTo>
                        <a:pt x="81" y="233"/>
                      </a:lnTo>
                      <a:lnTo>
                        <a:pt x="71" y="238"/>
                      </a:lnTo>
                      <a:lnTo>
                        <a:pt x="71" y="238"/>
                      </a:lnTo>
                      <a:lnTo>
                        <a:pt x="71" y="238"/>
                      </a:lnTo>
                      <a:lnTo>
                        <a:pt x="71" y="238"/>
                      </a:lnTo>
                      <a:lnTo>
                        <a:pt x="71" y="243"/>
                      </a:lnTo>
                      <a:lnTo>
                        <a:pt x="71" y="243"/>
                      </a:lnTo>
                      <a:lnTo>
                        <a:pt x="61" y="238"/>
                      </a:lnTo>
                      <a:lnTo>
                        <a:pt x="61" y="233"/>
                      </a:lnTo>
                      <a:lnTo>
                        <a:pt x="66" y="233"/>
                      </a:lnTo>
                      <a:lnTo>
                        <a:pt x="66" y="233"/>
                      </a:lnTo>
                      <a:lnTo>
                        <a:pt x="66" y="228"/>
                      </a:lnTo>
                      <a:lnTo>
                        <a:pt x="61" y="233"/>
                      </a:lnTo>
                      <a:lnTo>
                        <a:pt x="56" y="238"/>
                      </a:lnTo>
                      <a:lnTo>
                        <a:pt x="51" y="243"/>
                      </a:lnTo>
                      <a:lnTo>
                        <a:pt x="45" y="238"/>
                      </a:lnTo>
                      <a:lnTo>
                        <a:pt x="51" y="238"/>
                      </a:lnTo>
                      <a:lnTo>
                        <a:pt x="51" y="238"/>
                      </a:lnTo>
                      <a:lnTo>
                        <a:pt x="51" y="238"/>
                      </a:lnTo>
                      <a:lnTo>
                        <a:pt x="40" y="238"/>
                      </a:lnTo>
                      <a:lnTo>
                        <a:pt x="35" y="233"/>
                      </a:lnTo>
                      <a:lnTo>
                        <a:pt x="35" y="238"/>
                      </a:lnTo>
                      <a:lnTo>
                        <a:pt x="30" y="243"/>
                      </a:lnTo>
                      <a:lnTo>
                        <a:pt x="30" y="248"/>
                      </a:lnTo>
                      <a:lnTo>
                        <a:pt x="25" y="253"/>
                      </a:lnTo>
                      <a:lnTo>
                        <a:pt x="25" y="253"/>
                      </a:lnTo>
                      <a:lnTo>
                        <a:pt x="30" y="258"/>
                      </a:lnTo>
                      <a:lnTo>
                        <a:pt x="35" y="263"/>
                      </a:lnTo>
                      <a:moveTo>
                        <a:pt x="106" y="177"/>
                      </a:moveTo>
                      <a:lnTo>
                        <a:pt x="106" y="177"/>
                      </a:lnTo>
                      <a:lnTo>
                        <a:pt x="111" y="177"/>
                      </a:lnTo>
                      <a:lnTo>
                        <a:pt x="111" y="177"/>
                      </a:lnTo>
                      <a:lnTo>
                        <a:pt x="111" y="172"/>
                      </a:lnTo>
                      <a:lnTo>
                        <a:pt x="116" y="172"/>
                      </a:lnTo>
                      <a:lnTo>
                        <a:pt x="121" y="172"/>
                      </a:lnTo>
                      <a:lnTo>
                        <a:pt x="121" y="172"/>
                      </a:lnTo>
                      <a:lnTo>
                        <a:pt x="121" y="167"/>
                      </a:lnTo>
                      <a:lnTo>
                        <a:pt x="121" y="167"/>
                      </a:lnTo>
                      <a:lnTo>
                        <a:pt x="116" y="167"/>
                      </a:lnTo>
                      <a:lnTo>
                        <a:pt x="106" y="172"/>
                      </a:lnTo>
                      <a:lnTo>
                        <a:pt x="111" y="172"/>
                      </a:lnTo>
                      <a:lnTo>
                        <a:pt x="111" y="172"/>
                      </a:lnTo>
                      <a:lnTo>
                        <a:pt x="111" y="172"/>
                      </a:lnTo>
                      <a:lnTo>
                        <a:pt x="106" y="177"/>
                      </a:lnTo>
                      <a:moveTo>
                        <a:pt x="111" y="107"/>
                      </a:moveTo>
                      <a:lnTo>
                        <a:pt x="111" y="107"/>
                      </a:lnTo>
                      <a:lnTo>
                        <a:pt x="111" y="107"/>
                      </a:lnTo>
                      <a:lnTo>
                        <a:pt x="111" y="112"/>
                      </a:lnTo>
                      <a:lnTo>
                        <a:pt x="111" y="112"/>
                      </a:lnTo>
                      <a:lnTo>
                        <a:pt x="116" y="122"/>
                      </a:lnTo>
                      <a:lnTo>
                        <a:pt x="116" y="122"/>
                      </a:lnTo>
                      <a:lnTo>
                        <a:pt x="121" y="117"/>
                      </a:lnTo>
                      <a:lnTo>
                        <a:pt x="121" y="122"/>
                      </a:lnTo>
                      <a:lnTo>
                        <a:pt x="121" y="122"/>
                      </a:lnTo>
                      <a:lnTo>
                        <a:pt x="121" y="122"/>
                      </a:lnTo>
                      <a:lnTo>
                        <a:pt x="116" y="122"/>
                      </a:lnTo>
                      <a:lnTo>
                        <a:pt x="121" y="127"/>
                      </a:lnTo>
                      <a:lnTo>
                        <a:pt x="121" y="127"/>
                      </a:lnTo>
                      <a:lnTo>
                        <a:pt x="121" y="127"/>
                      </a:lnTo>
                      <a:lnTo>
                        <a:pt x="121" y="127"/>
                      </a:lnTo>
                      <a:lnTo>
                        <a:pt x="116" y="127"/>
                      </a:lnTo>
                      <a:lnTo>
                        <a:pt x="116" y="132"/>
                      </a:lnTo>
                      <a:lnTo>
                        <a:pt x="121" y="132"/>
                      </a:lnTo>
                      <a:lnTo>
                        <a:pt x="137" y="127"/>
                      </a:lnTo>
                      <a:lnTo>
                        <a:pt x="127" y="132"/>
                      </a:lnTo>
                      <a:lnTo>
                        <a:pt x="121" y="132"/>
                      </a:lnTo>
                      <a:lnTo>
                        <a:pt x="116" y="132"/>
                      </a:lnTo>
                      <a:lnTo>
                        <a:pt x="116" y="137"/>
                      </a:lnTo>
                      <a:lnTo>
                        <a:pt x="116" y="137"/>
                      </a:lnTo>
                      <a:lnTo>
                        <a:pt x="116" y="137"/>
                      </a:lnTo>
                      <a:lnTo>
                        <a:pt x="116" y="137"/>
                      </a:lnTo>
                      <a:lnTo>
                        <a:pt x="116" y="137"/>
                      </a:lnTo>
                      <a:lnTo>
                        <a:pt x="111" y="137"/>
                      </a:lnTo>
                      <a:lnTo>
                        <a:pt x="111" y="137"/>
                      </a:lnTo>
                      <a:lnTo>
                        <a:pt x="111" y="142"/>
                      </a:lnTo>
                      <a:lnTo>
                        <a:pt x="106" y="142"/>
                      </a:lnTo>
                      <a:lnTo>
                        <a:pt x="111" y="152"/>
                      </a:lnTo>
                      <a:lnTo>
                        <a:pt x="116" y="152"/>
                      </a:lnTo>
                      <a:lnTo>
                        <a:pt x="116" y="147"/>
                      </a:lnTo>
                      <a:lnTo>
                        <a:pt x="116" y="152"/>
                      </a:lnTo>
                      <a:lnTo>
                        <a:pt x="121" y="157"/>
                      </a:lnTo>
                      <a:lnTo>
                        <a:pt x="132" y="157"/>
                      </a:lnTo>
                      <a:lnTo>
                        <a:pt x="132" y="157"/>
                      </a:lnTo>
                      <a:lnTo>
                        <a:pt x="137" y="162"/>
                      </a:lnTo>
                      <a:lnTo>
                        <a:pt x="142" y="162"/>
                      </a:lnTo>
                      <a:lnTo>
                        <a:pt x="147" y="162"/>
                      </a:lnTo>
                      <a:lnTo>
                        <a:pt x="147" y="167"/>
                      </a:lnTo>
                      <a:lnTo>
                        <a:pt x="147" y="167"/>
                      </a:lnTo>
                      <a:lnTo>
                        <a:pt x="142" y="167"/>
                      </a:lnTo>
                      <a:lnTo>
                        <a:pt x="147" y="167"/>
                      </a:lnTo>
                      <a:lnTo>
                        <a:pt x="147" y="167"/>
                      </a:lnTo>
                      <a:lnTo>
                        <a:pt x="147" y="172"/>
                      </a:lnTo>
                      <a:lnTo>
                        <a:pt x="147" y="172"/>
                      </a:lnTo>
                      <a:lnTo>
                        <a:pt x="147" y="172"/>
                      </a:lnTo>
                      <a:lnTo>
                        <a:pt x="147" y="172"/>
                      </a:lnTo>
                      <a:lnTo>
                        <a:pt x="142" y="167"/>
                      </a:lnTo>
                      <a:lnTo>
                        <a:pt x="137" y="172"/>
                      </a:lnTo>
                      <a:lnTo>
                        <a:pt x="127" y="172"/>
                      </a:lnTo>
                      <a:lnTo>
                        <a:pt x="127" y="177"/>
                      </a:lnTo>
                      <a:lnTo>
                        <a:pt x="137" y="182"/>
                      </a:lnTo>
                      <a:lnTo>
                        <a:pt x="127" y="182"/>
                      </a:lnTo>
                      <a:lnTo>
                        <a:pt x="121" y="182"/>
                      </a:lnTo>
                      <a:lnTo>
                        <a:pt x="121" y="188"/>
                      </a:lnTo>
                      <a:lnTo>
                        <a:pt x="106" y="198"/>
                      </a:lnTo>
                      <a:lnTo>
                        <a:pt x="106" y="193"/>
                      </a:lnTo>
                      <a:lnTo>
                        <a:pt x="106" y="193"/>
                      </a:lnTo>
                      <a:lnTo>
                        <a:pt x="106" y="188"/>
                      </a:lnTo>
                      <a:lnTo>
                        <a:pt x="101" y="188"/>
                      </a:lnTo>
                      <a:lnTo>
                        <a:pt x="101" y="188"/>
                      </a:lnTo>
                      <a:lnTo>
                        <a:pt x="101" y="193"/>
                      </a:lnTo>
                      <a:lnTo>
                        <a:pt x="101" y="193"/>
                      </a:lnTo>
                      <a:lnTo>
                        <a:pt x="101" y="193"/>
                      </a:lnTo>
                      <a:lnTo>
                        <a:pt x="101" y="198"/>
                      </a:lnTo>
                      <a:lnTo>
                        <a:pt x="111" y="208"/>
                      </a:lnTo>
                      <a:lnTo>
                        <a:pt x="111" y="213"/>
                      </a:lnTo>
                      <a:lnTo>
                        <a:pt x="121" y="223"/>
                      </a:lnTo>
                      <a:lnTo>
                        <a:pt x="121" y="223"/>
                      </a:lnTo>
                      <a:lnTo>
                        <a:pt x="127" y="218"/>
                      </a:lnTo>
                      <a:lnTo>
                        <a:pt x="137" y="213"/>
                      </a:lnTo>
                      <a:lnTo>
                        <a:pt x="137" y="208"/>
                      </a:lnTo>
                      <a:lnTo>
                        <a:pt x="137" y="208"/>
                      </a:lnTo>
                      <a:lnTo>
                        <a:pt x="137" y="208"/>
                      </a:lnTo>
                      <a:lnTo>
                        <a:pt x="137" y="208"/>
                      </a:lnTo>
                      <a:lnTo>
                        <a:pt x="142" y="203"/>
                      </a:lnTo>
                      <a:lnTo>
                        <a:pt x="142" y="203"/>
                      </a:lnTo>
                      <a:lnTo>
                        <a:pt x="147" y="198"/>
                      </a:lnTo>
                      <a:lnTo>
                        <a:pt x="142" y="198"/>
                      </a:lnTo>
                      <a:lnTo>
                        <a:pt x="142" y="198"/>
                      </a:lnTo>
                      <a:lnTo>
                        <a:pt x="142" y="198"/>
                      </a:lnTo>
                      <a:lnTo>
                        <a:pt x="142" y="193"/>
                      </a:lnTo>
                      <a:lnTo>
                        <a:pt x="152" y="198"/>
                      </a:lnTo>
                      <a:lnTo>
                        <a:pt x="152" y="203"/>
                      </a:lnTo>
                      <a:lnTo>
                        <a:pt x="152" y="198"/>
                      </a:lnTo>
                      <a:lnTo>
                        <a:pt x="152" y="198"/>
                      </a:lnTo>
                      <a:lnTo>
                        <a:pt x="152" y="198"/>
                      </a:lnTo>
                      <a:lnTo>
                        <a:pt x="157" y="198"/>
                      </a:lnTo>
                      <a:lnTo>
                        <a:pt x="157" y="198"/>
                      </a:lnTo>
                      <a:lnTo>
                        <a:pt x="162" y="198"/>
                      </a:lnTo>
                      <a:lnTo>
                        <a:pt x="162" y="193"/>
                      </a:lnTo>
                      <a:lnTo>
                        <a:pt x="162" y="193"/>
                      </a:lnTo>
                      <a:lnTo>
                        <a:pt x="157" y="182"/>
                      </a:lnTo>
                      <a:lnTo>
                        <a:pt x="157" y="182"/>
                      </a:lnTo>
                      <a:lnTo>
                        <a:pt x="152" y="182"/>
                      </a:lnTo>
                      <a:lnTo>
                        <a:pt x="152" y="182"/>
                      </a:lnTo>
                      <a:lnTo>
                        <a:pt x="152" y="177"/>
                      </a:lnTo>
                      <a:lnTo>
                        <a:pt x="157" y="177"/>
                      </a:lnTo>
                      <a:lnTo>
                        <a:pt x="157" y="177"/>
                      </a:lnTo>
                      <a:lnTo>
                        <a:pt x="157" y="172"/>
                      </a:lnTo>
                      <a:lnTo>
                        <a:pt x="162" y="177"/>
                      </a:lnTo>
                      <a:lnTo>
                        <a:pt x="177" y="182"/>
                      </a:lnTo>
                      <a:lnTo>
                        <a:pt x="177" y="177"/>
                      </a:lnTo>
                      <a:lnTo>
                        <a:pt x="177" y="172"/>
                      </a:lnTo>
                      <a:lnTo>
                        <a:pt x="177" y="172"/>
                      </a:lnTo>
                      <a:lnTo>
                        <a:pt x="172" y="172"/>
                      </a:lnTo>
                      <a:lnTo>
                        <a:pt x="172" y="172"/>
                      </a:lnTo>
                      <a:lnTo>
                        <a:pt x="172" y="167"/>
                      </a:lnTo>
                      <a:lnTo>
                        <a:pt x="172" y="167"/>
                      </a:lnTo>
                      <a:lnTo>
                        <a:pt x="172" y="167"/>
                      </a:lnTo>
                      <a:lnTo>
                        <a:pt x="172" y="167"/>
                      </a:lnTo>
                      <a:lnTo>
                        <a:pt x="177" y="167"/>
                      </a:lnTo>
                      <a:lnTo>
                        <a:pt x="172" y="167"/>
                      </a:lnTo>
                      <a:lnTo>
                        <a:pt x="172" y="162"/>
                      </a:lnTo>
                      <a:lnTo>
                        <a:pt x="172" y="162"/>
                      </a:lnTo>
                      <a:lnTo>
                        <a:pt x="167" y="157"/>
                      </a:lnTo>
                      <a:lnTo>
                        <a:pt x="167" y="157"/>
                      </a:lnTo>
                      <a:lnTo>
                        <a:pt x="167" y="147"/>
                      </a:lnTo>
                      <a:lnTo>
                        <a:pt x="162" y="142"/>
                      </a:lnTo>
                      <a:lnTo>
                        <a:pt x="167" y="142"/>
                      </a:lnTo>
                      <a:lnTo>
                        <a:pt x="172" y="137"/>
                      </a:lnTo>
                      <a:lnTo>
                        <a:pt x="177" y="132"/>
                      </a:lnTo>
                      <a:lnTo>
                        <a:pt x="177" y="132"/>
                      </a:lnTo>
                      <a:lnTo>
                        <a:pt x="177" y="127"/>
                      </a:lnTo>
                      <a:lnTo>
                        <a:pt x="192" y="132"/>
                      </a:lnTo>
                      <a:lnTo>
                        <a:pt x="192" y="132"/>
                      </a:lnTo>
                      <a:lnTo>
                        <a:pt x="187" y="132"/>
                      </a:lnTo>
                      <a:lnTo>
                        <a:pt x="182" y="132"/>
                      </a:lnTo>
                      <a:lnTo>
                        <a:pt x="177" y="137"/>
                      </a:lnTo>
                      <a:lnTo>
                        <a:pt x="172" y="147"/>
                      </a:lnTo>
                      <a:lnTo>
                        <a:pt x="172" y="147"/>
                      </a:lnTo>
                      <a:lnTo>
                        <a:pt x="172" y="152"/>
                      </a:lnTo>
                      <a:lnTo>
                        <a:pt x="177" y="162"/>
                      </a:lnTo>
                      <a:lnTo>
                        <a:pt x="177" y="167"/>
                      </a:lnTo>
                      <a:lnTo>
                        <a:pt x="177" y="167"/>
                      </a:lnTo>
                      <a:lnTo>
                        <a:pt x="177" y="167"/>
                      </a:lnTo>
                      <a:lnTo>
                        <a:pt x="182" y="172"/>
                      </a:lnTo>
                      <a:lnTo>
                        <a:pt x="182" y="172"/>
                      </a:lnTo>
                      <a:lnTo>
                        <a:pt x="182" y="167"/>
                      </a:lnTo>
                      <a:lnTo>
                        <a:pt x="182" y="167"/>
                      </a:lnTo>
                      <a:lnTo>
                        <a:pt x="182" y="162"/>
                      </a:lnTo>
                      <a:lnTo>
                        <a:pt x="182" y="162"/>
                      </a:lnTo>
                      <a:lnTo>
                        <a:pt x="182" y="162"/>
                      </a:lnTo>
                      <a:lnTo>
                        <a:pt x="187" y="162"/>
                      </a:lnTo>
                      <a:lnTo>
                        <a:pt x="187" y="167"/>
                      </a:lnTo>
                      <a:lnTo>
                        <a:pt x="187" y="172"/>
                      </a:lnTo>
                      <a:lnTo>
                        <a:pt x="192" y="172"/>
                      </a:lnTo>
                      <a:lnTo>
                        <a:pt x="192" y="172"/>
                      </a:lnTo>
                      <a:lnTo>
                        <a:pt x="197" y="172"/>
                      </a:lnTo>
                      <a:lnTo>
                        <a:pt x="197" y="167"/>
                      </a:lnTo>
                      <a:lnTo>
                        <a:pt x="197" y="167"/>
                      </a:lnTo>
                      <a:lnTo>
                        <a:pt x="197" y="167"/>
                      </a:lnTo>
                      <a:lnTo>
                        <a:pt x="197" y="167"/>
                      </a:lnTo>
                      <a:lnTo>
                        <a:pt x="197" y="167"/>
                      </a:lnTo>
                      <a:lnTo>
                        <a:pt x="197" y="167"/>
                      </a:lnTo>
                      <a:lnTo>
                        <a:pt x="197" y="167"/>
                      </a:lnTo>
                      <a:lnTo>
                        <a:pt x="202" y="167"/>
                      </a:lnTo>
                      <a:lnTo>
                        <a:pt x="208" y="167"/>
                      </a:lnTo>
                      <a:lnTo>
                        <a:pt x="208" y="162"/>
                      </a:lnTo>
                      <a:lnTo>
                        <a:pt x="208" y="157"/>
                      </a:lnTo>
                      <a:lnTo>
                        <a:pt x="213" y="157"/>
                      </a:lnTo>
                      <a:lnTo>
                        <a:pt x="213" y="157"/>
                      </a:lnTo>
                      <a:lnTo>
                        <a:pt x="208" y="152"/>
                      </a:lnTo>
                      <a:lnTo>
                        <a:pt x="202" y="152"/>
                      </a:lnTo>
                      <a:lnTo>
                        <a:pt x="202" y="147"/>
                      </a:lnTo>
                      <a:lnTo>
                        <a:pt x="197" y="147"/>
                      </a:lnTo>
                      <a:lnTo>
                        <a:pt x="197" y="147"/>
                      </a:lnTo>
                      <a:lnTo>
                        <a:pt x="197" y="142"/>
                      </a:lnTo>
                      <a:lnTo>
                        <a:pt x="197" y="142"/>
                      </a:lnTo>
                      <a:lnTo>
                        <a:pt x="202" y="147"/>
                      </a:lnTo>
                      <a:lnTo>
                        <a:pt x="218" y="147"/>
                      </a:lnTo>
                      <a:lnTo>
                        <a:pt x="223" y="147"/>
                      </a:lnTo>
                      <a:lnTo>
                        <a:pt x="223" y="147"/>
                      </a:lnTo>
                      <a:lnTo>
                        <a:pt x="228" y="142"/>
                      </a:lnTo>
                      <a:lnTo>
                        <a:pt x="228" y="137"/>
                      </a:lnTo>
                      <a:lnTo>
                        <a:pt x="228" y="142"/>
                      </a:lnTo>
                      <a:lnTo>
                        <a:pt x="228" y="137"/>
                      </a:lnTo>
                      <a:lnTo>
                        <a:pt x="223" y="137"/>
                      </a:lnTo>
                      <a:lnTo>
                        <a:pt x="223" y="137"/>
                      </a:lnTo>
                      <a:lnTo>
                        <a:pt x="223" y="137"/>
                      </a:lnTo>
                      <a:lnTo>
                        <a:pt x="228" y="137"/>
                      </a:lnTo>
                      <a:lnTo>
                        <a:pt x="228" y="137"/>
                      </a:lnTo>
                      <a:lnTo>
                        <a:pt x="228" y="132"/>
                      </a:lnTo>
                      <a:lnTo>
                        <a:pt x="228" y="132"/>
                      </a:lnTo>
                      <a:lnTo>
                        <a:pt x="228" y="132"/>
                      </a:lnTo>
                      <a:lnTo>
                        <a:pt x="228" y="127"/>
                      </a:lnTo>
                      <a:lnTo>
                        <a:pt x="228" y="122"/>
                      </a:lnTo>
                      <a:lnTo>
                        <a:pt x="223" y="122"/>
                      </a:lnTo>
                      <a:lnTo>
                        <a:pt x="223" y="117"/>
                      </a:lnTo>
                      <a:lnTo>
                        <a:pt x="223" y="117"/>
                      </a:lnTo>
                      <a:lnTo>
                        <a:pt x="218" y="122"/>
                      </a:lnTo>
                      <a:lnTo>
                        <a:pt x="192" y="127"/>
                      </a:lnTo>
                      <a:lnTo>
                        <a:pt x="187" y="122"/>
                      </a:lnTo>
                      <a:lnTo>
                        <a:pt x="187" y="122"/>
                      </a:lnTo>
                      <a:lnTo>
                        <a:pt x="192" y="122"/>
                      </a:lnTo>
                      <a:lnTo>
                        <a:pt x="197" y="122"/>
                      </a:lnTo>
                      <a:lnTo>
                        <a:pt x="202" y="117"/>
                      </a:lnTo>
                      <a:lnTo>
                        <a:pt x="208" y="117"/>
                      </a:lnTo>
                      <a:lnTo>
                        <a:pt x="208" y="122"/>
                      </a:lnTo>
                      <a:lnTo>
                        <a:pt x="208" y="122"/>
                      </a:lnTo>
                      <a:lnTo>
                        <a:pt x="213" y="117"/>
                      </a:lnTo>
                      <a:lnTo>
                        <a:pt x="218" y="112"/>
                      </a:lnTo>
                      <a:lnTo>
                        <a:pt x="228" y="112"/>
                      </a:lnTo>
                      <a:lnTo>
                        <a:pt x="228" y="107"/>
                      </a:lnTo>
                      <a:lnTo>
                        <a:pt x="228" y="107"/>
                      </a:lnTo>
                      <a:lnTo>
                        <a:pt x="228" y="107"/>
                      </a:lnTo>
                      <a:lnTo>
                        <a:pt x="228" y="101"/>
                      </a:lnTo>
                      <a:lnTo>
                        <a:pt x="233" y="101"/>
                      </a:lnTo>
                      <a:lnTo>
                        <a:pt x="228" y="101"/>
                      </a:lnTo>
                      <a:lnTo>
                        <a:pt x="228" y="86"/>
                      </a:lnTo>
                      <a:lnTo>
                        <a:pt x="228" y="86"/>
                      </a:lnTo>
                      <a:lnTo>
                        <a:pt x="233" y="91"/>
                      </a:lnTo>
                      <a:lnTo>
                        <a:pt x="238" y="91"/>
                      </a:lnTo>
                      <a:lnTo>
                        <a:pt x="243" y="91"/>
                      </a:lnTo>
                      <a:lnTo>
                        <a:pt x="248" y="91"/>
                      </a:lnTo>
                      <a:lnTo>
                        <a:pt x="253" y="96"/>
                      </a:lnTo>
                      <a:lnTo>
                        <a:pt x="253" y="96"/>
                      </a:lnTo>
                      <a:lnTo>
                        <a:pt x="258" y="96"/>
                      </a:lnTo>
                      <a:lnTo>
                        <a:pt x="258" y="96"/>
                      </a:lnTo>
                      <a:lnTo>
                        <a:pt x="258" y="91"/>
                      </a:lnTo>
                      <a:lnTo>
                        <a:pt x="258" y="91"/>
                      </a:lnTo>
                      <a:lnTo>
                        <a:pt x="263" y="91"/>
                      </a:lnTo>
                      <a:lnTo>
                        <a:pt x="263" y="91"/>
                      </a:lnTo>
                      <a:lnTo>
                        <a:pt x="263" y="86"/>
                      </a:lnTo>
                      <a:lnTo>
                        <a:pt x="263" y="86"/>
                      </a:lnTo>
                      <a:lnTo>
                        <a:pt x="263" y="86"/>
                      </a:lnTo>
                      <a:lnTo>
                        <a:pt x="268" y="81"/>
                      </a:lnTo>
                      <a:lnTo>
                        <a:pt x="268" y="81"/>
                      </a:lnTo>
                      <a:lnTo>
                        <a:pt x="268" y="81"/>
                      </a:lnTo>
                      <a:lnTo>
                        <a:pt x="268" y="81"/>
                      </a:lnTo>
                      <a:lnTo>
                        <a:pt x="268" y="76"/>
                      </a:lnTo>
                      <a:lnTo>
                        <a:pt x="268" y="76"/>
                      </a:lnTo>
                      <a:lnTo>
                        <a:pt x="263" y="76"/>
                      </a:lnTo>
                      <a:lnTo>
                        <a:pt x="263" y="76"/>
                      </a:lnTo>
                      <a:lnTo>
                        <a:pt x="253" y="86"/>
                      </a:lnTo>
                      <a:lnTo>
                        <a:pt x="248" y="86"/>
                      </a:lnTo>
                      <a:lnTo>
                        <a:pt x="243" y="86"/>
                      </a:lnTo>
                      <a:lnTo>
                        <a:pt x="238" y="86"/>
                      </a:lnTo>
                      <a:lnTo>
                        <a:pt x="233" y="81"/>
                      </a:lnTo>
                      <a:lnTo>
                        <a:pt x="238" y="81"/>
                      </a:lnTo>
                      <a:lnTo>
                        <a:pt x="238" y="81"/>
                      </a:lnTo>
                      <a:lnTo>
                        <a:pt x="243" y="81"/>
                      </a:lnTo>
                      <a:lnTo>
                        <a:pt x="243" y="76"/>
                      </a:lnTo>
                      <a:lnTo>
                        <a:pt x="243" y="76"/>
                      </a:lnTo>
                      <a:lnTo>
                        <a:pt x="243" y="71"/>
                      </a:lnTo>
                      <a:lnTo>
                        <a:pt x="248" y="71"/>
                      </a:lnTo>
                      <a:lnTo>
                        <a:pt x="248" y="66"/>
                      </a:lnTo>
                      <a:lnTo>
                        <a:pt x="253" y="66"/>
                      </a:lnTo>
                      <a:lnTo>
                        <a:pt x="253" y="66"/>
                      </a:lnTo>
                      <a:lnTo>
                        <a:pt x="253" y="66"/>
                      </a:lnTo>
                      <a:lnTo>
                        <a:pt x="253" y="61"/>
                      </a:lnTo>
                      <a:lnTo>
                        <a:pt x="253" y="61"/>
                      </a:lnTo>
                      <a:lnTo>
                        <a:pt x="258" y="56"/>
                      </a:lnTo>
                      <a:lnTo>
                        <a:pt x="263" y="51"/>
                      </a:lnTo>
                      <a:lnTo>
                        <a:pt x="268" y="51"/>
                      </a:lnTo>
                      <a:lnTo>
                        <a:pt x="268" y="51"/>
                      </a:lnTo>
                      <a:lnTo>
                        <a:pt x="268" y="51"/>
                      </a:lnTo>
                      <a:lnTo>
                        <a:pt x="263" y="46"/>
                      </a:lnTo>
                      <a:lnTo>
                        <a:pt x="263" y="46"/>
                      </a:lnTo>
                      <a:lnTo>
                        <a:pt x="263" y="46"/>
                      </a:lnTo>
                      <a:lnTo>
                        <a:pt x="268" y="31"/>
                      </a:lnTo>
                      <a:lnTo>
                        <a:pt x="268" y="31"/>
                      </a:lnTo>
                      <a:lnTo>
                        <a:pt x="268" y="31"/>
                      </a:lnTo>
                      <a:lnTo>
                        <a:pt x="268" y="26"/>
                      </a:lnTo>
                      <a:lnTo>
                        <a:pt x="268" y="20"/>
                      </a:lnTo>
                      <a:lnTo>
                        <a:pt x="268" y="15"/>
                      </a:lnTo>
                      <a:lnTo>
                        <a:pt x="268" y="10"/>
                      </a:lnTo>
                      <a:lnTo>
                        <a:pt x="263" y="5"/>
                      </a:lnTo>
                      <a:lnTo>
                        <a:pt x="258" y="0"/>
                      </a:lnTo>
                      <a:lnTo>
                        <a:pt x="258" y="0"/>
                      </a:lnTo>
                      <a:lnTo>
                        <a:pt x="253" y="5"/>
                      </a:lnTo>
                      <a:lnTo>
                        <a:pt x="243" y="15"/>
                      </a:lnTo>
                      <a:lnTo>
                        <a:pt x="213" y="36"/>
                      </a:lnTo>
                      <a:lnTo>
                        <a:pt x="208" y="36"/>
                      </a:lnTo>
                      <a:lnTo>
                        <a:pt x="208" y="41"/>
                      </a:lnTo>
                      <a:lnTo>
                        <a:pt x="197" y="46"/>
                      </a:lnTo>
                      <a:lnTo>
                        <a:pt x="192" y="46"/>
                      </a:lnTo>
                      <a:lnTo>
                        <a:pt x="187" y="46"/>
                      </a:lnTo>
                      <a:lnTo>
                        <a:pt x="187" y="46"/>
                      </a:lnTo>
                      <a:lnTo>
                        <a:pt x="182" y="46"/>
                      </a:lnTo>
                      <a:lnTo>
                        <a:pt x="182" y="46"/>
                      </a:lnTo>
                      <a:lnTo>
                        <a:pt x="182" y="46"/>
                      </a:lnTo>
                      <a:lnTo>
                        <a:pt x="177" y="51"/>
                      </a:lnTo>
                      <a:lnTo>
                        <a:pt x="162" y="61"/>
                      </a:lnTo>
                      <a:lnTo>
                        <a:pt x="162" y="61"/>
                      </a:lnTo>
                      <a:lnTo>
                        <a:pt x="167" y="61"/>
                      </a:lnTo>
                      <a:lnTo>
                        <a:pt x="167" y="61"/>
                      </a:lnTo>
                      <a:lnTo>
                        <a:pt x="167" y="66"/>
                      </a:lnTo>
                      <a:lnTo>
                        <a:pt x="167" y="66"/>
                      </a:lnTo>
                      <a:lnTo>
                        <a:pt x="167" y="66"/>
                      </a:lnTo>
                      <a:lnTo>
                        <a:pt x="162" y="66"/>
                      </a:lnTo>
                      <a:lnTo>
                        <a:pt x="162" y="66"/>
                      </a:lnTo>
                      <a:lnTo>
                        <a:pt x="162" y="66"/>
                      </a:lnTo>
                      <a:lnTo>
                        <a:pt x="162" y="71"/>
                      </a:lnTo>
                      <a:lnTo>
                        <a:pt x="167" y="71"/>
                      </a:lnTo>
                      <a:lnTo>
                        <a:pt x="167" y="71"/>
                      </a:lnTo>
                      <a:lnTo>
                        <a:pt x="167" y="76"/>
                      </a:lnTo>
                      <a:lnTo>
                        <a:pt x="167" y="76"/>
                      </a:lnTo>
                      <a:lnTo>
                        <a:pt x="167" y="76"/>
                      </a:lnTo>
                      <a:lnTo>
                        <a:pt x="172" y="76"/>
                      </a:lnTo>
                      <a:lnTo>
                        <a:pt x="172" y="76"/>
                      </a:lnTo>
                      <a:lnTo>
                        <a:pt x="172" y="81"/>
                      </a:lnTo>
                      <a:lnTo>
                        <a:pt x="172" y="86"/>
                      </a:lnTo>
                      <a:lnTo>
                        <a:pt x="172" y="86"/>
                      </a:lnTo>
                      <a:lnTo>
                        <a:pt x="172" y="86"/>
                      </a:lnTo>
                      <a:lnTo>
                        <a:pt x="177" y="91"/>
                      </a:lnTo>
                      <a:lnTo>
                        <a:pt x="172" y="96"/>
                      </a:lnTo>
                      <a:lnTo>
                        <a:pt x="172" y="91"/>
                      </a:lnTo>
                      <a:lnTo>
                        <a:pt x="167" y="86"/>
                      </a:lnTo>
                      <a:lnTo>
                        <a:pt x="162" y="86"/>
                      </a:lnTo>
                      <a:lnTo>
                        <a:pt x="162" y="86"/>
                      </a:lnTo>
                      <a:lnTo>
                        <a:pt x="157" y="86"/>
                      </a:lnTo>
                      <a:lnTo>
                        <a:pt x="152" y="86"/>
                      </a:lnTo>
                      <a:lnTo>
                        <a:pt x="152" y="91"/>
                      </a:lnTo>
                      <a:lnTo>
                        <a:pt x="152" y="91"/>
                      </a:lnTo>
                      <a:lnTo>
                        <a:pt x="152" y="91"/>
                      </a:lnTo>
                      <a:lnTo>
                        <a:pt x="147" y="96"/>
                      </a:lnTo>
                      <a:lnTo>
                        <a:pt x="147" y="96"/>
                      </a:lnTo>
                      <a:lnTo>
                        <a:pt x="152" y="101"/>
                      </a:lnTo>
                      <a:lnTo>
                        <a:pt x="152" y="107"/>
                      </a:lnTo>
                      <a:lnTo>
                        <a:pt x="152" y="107"/>
                      </a:lnTo>
                      <a:lnTo>
                        <a:pt x="152" y="112"/>
                      </a:lnTo>
                      <a:lnTo>
                        <a:pt x="152" y="112"/>
                      </a:lnTo>
                      <a:lnTo>
                        <a:pt x="147" y="112"/>
                      </a:lnTo>
                      <a:lnTo>
                        <a:pt x="147" y="101"/>
                      </a:lnTo>
                      <a:lnTo>
                        <a:pt x="147" y="96"/>
                      </a:lnTo>
                      <a:lnTo>
                        <a:pt x="147" y="91"/>
                      </a:lnTo>
                      <a:lnTo>
                        <a:pt x="147" y="91"/>
                      </a:lnTo>
                      <a:lnTo>
                        <a:pt x="142" y="86"/>
                      </a:lnTo>
                      <a:lnTo>
                        <a:pt x="142" y="81"/>
                      </a:lnTo>
                      <a:lnTo>
                        <a:pt x="147" y="81"/>
                      </a:lnTo>
                      <a:lnTo>
                        <a:pt x="147" y="81"/>
                      </a:lnTo>
                      <a:lnTo>
                        <a:pt x="137" y="76"/>
                      </a:lnTo>
                      <a:lnTo>
                        <a:pt x="137" y="76"/>
                      </a:lnTo>
                      <a:lnTo>
                        <a:pt x="137" y="76"/>
                      </a:lnTo>
                      <a:lnTo>
                        <a:pt x="132" y="71"/>
                      </a:lnTo>
                      <a:lnTo>
                        <a:pt x="127" y="71"/>
                      </a:lnTo>
                      <a:lnTo>
                        <a:pt x="127" y="71"/>
                      </a:lnTo>
                      <a:lnTo>
                        <a:pt x="121" y="76"/>
                      </a:lnTo>
                      <a:lnTo>
                        <a:pt x="121" y="76"/>
                      </a:lnTo>
                      <a:lnTo>
                        <a:pt x="121" y="81"/>
                      </a:lnTo>
                      <a:lnTo>
                        <a:pt x="127" y="81"/>
                      </a:lnTo>
                      <a:lnTo>
                        <a:pt x="127" y="86"/>
                      </a:lnTo>
                      <a:lnTo>
                        <a:pt x="127" y="86"/>
                      </a:lnTo>
                      <a:lnTo>
                        <a:pt x="111" y="86"/>
                      </a:lnTo>
                      <a:lnTo>
                        <a:pt x="111" y="86"/>
                      </a:lnTo>
                      <a:lnTo>
                        <a:pt x="111" y="91"/>
                      </a:lnTo>
                      <a:lnTo>
                        <a:pt x="116" y="91"/>
                      </a:lnTo>
                      <a:lnTo>
                        <a:pt x="116" y="91"/>
                      </a:lnTo>
                      <a:lnTo>
                        <a:pt x="116" y="91"/>
                      </a:lnTo>
                      <a:lnTo>
                        <a:pt x="116" y="91"/>
                      </a:lnTo>
                      <a:lnTo>
                        <a:pt x="111" y="96"/>
                      </a:lnTo>
                      <a:lnTo>
                        <a:pt x="111" y="96"/>
                      </a:lnTo>
                      <a:lnTo>
                        <a:pt x="111" y="96"/>
                      </a:lnTo>
                      <a:lnTo>
                        <a:pt x="111" y="101"/>
                      </a:lnTo>
                      <a:lnTo>
                        <a:pt x="106" y="101"/>
                      </a:lnTo>
                      <a:lnTo>
                        <a:pt x="111" y="107"/>
                      </a:lnTo>
                      <a:lnTo>
                        <a:pt x="111" y="107"/>
                      </a:lnTo>
                      <a:moveTo>
                        <a:pt x="147" y="172"/>
                      </a:moveTo>
                      <a:lnTo>
                        <a:pt x="147" y="172"/>
                      </a:lnTo>
                      <a:lnTo>
                        <a:pt x="147" y="172"/>
                      </a:lnTo>
                      <a:lnTo>
                        <a:pt x="147" y="172"/>
                      </a:lnTo>
                      <a:lnTo>
                        <a:pt x="147" y="172"/>
                      </a:lnTo>
                      <a:moveTo>
                        <a:pt x="86" y="223"/>
                      </a:moveTo>
                      <a:lnTo>
                        <a:pt x="86" y="223"/>
                      </a:lnTo>
                      <a:lnTo>
                        <a:pt x="91" y="223"/>
                      </a:lnTo>
                      <a:lnTo>
                        <a:pt x="91" y="218"/>
                      </a:lnTo>
                      <a:lnTo>
                        <a:pt x="86" y="218"/>
                      </a:lnTo>
                      <a:lnTo>
                        <a:pt x="81" y="223"/>
                      </a:lnTo>
                      <a:lnTo>
                        <a:pt x="86" y="228"/>
                      </a:lnTo>
                      <a:lnTo>
                        <a:pt x="86" y="223"/>
                      </a:lnTo>
                      <a:moveTo>
                        <a:pt x="152" y="76"/>
                      </a:moveTo>
                      <a:lnTo>
                        <a:pt x="152" y="76"/>
                      </a:lnTo>
                      <a:lnTo>
                        <a:pt x="152" y="76"/>
                      </a:lnTo>
                      <a:lnTo>
                        <a:pt x="152" y="81"/>
                      </a:lnTo>
                      <a:lnTo>
                        <a:pt x="152" y="81"/>
                      </a:lnTo>
                      <a:lnTo>
                        <a:pt x="152" y="81"/>
                      </a:lnTo>
                      <a:lnTo>
                        <a:pt x="152" y="81"/>
                      </a:lnTo>
                      <a:lnTo>
                        <a:pt x="167" y="81"/>
                      </a:lnTo>
                      <a:lnTo>
                        <a:pt x="162" y="81"/>
                      </a:lnTo>
                      <a:lnTo>
                        <a:pt x="162" y="76"/>
                      </a:lnTo>
                      <a:lnTo>
                        <a:pt x="162" y="76"/>
                      </a:lnTo>
                      <a:lnTo>
                        <a:pt x="162" y="76"/>
                      </a:lnTo>
                      <a:lnTo>
                        <a:pt x="162" y="76"/>
                      </a:lnTo>
                      <a:lnTo>
                        <a:pt x="157" y="71"/>
                      </a:lnTo>
                      <a:lnTo>
                        <a:pt x="152" y="66"/>
                      </a:lnTo>
                      <a:lnTo>
                        <a:pt x="152" y="71"/>
                      </a:lnTo>
                      <a:lnTo>
                        <a:pt x="152" y="76"/>
                      </a:lnTo>
                      <a:lnTo>
                        <a:pt x="152" y="76"/>
                      </a:lnTo>
                    </a:path>
                  </a:pathLst>
                </a:custGeom>
                <a:grpFill/>
                <a:ln w="3175" cap="rnd">
                  <a:noFill/>
                  <a:prstDash val="solid"/>
                  <a:miter lim="800000"/>
                  <a:headEnd/>
                  <a:tailEnd/>
                </a:ln>
              </p:spPr>
              <p:txBody>
                <a:bodyPr/>
                <a:lstStyle/>
                <a:p>
                  <a:endParaRPr lang="en-US"/>
                </a:p>
              </p:txBody>
            </p:sp>
            <p:sp>
              <p:nvSpPr>
                <p:cNvPr id="239" name="Freeform 226">
                  <a:extLst>
                    <a:ext uri="{FF2B5EF4-FFF2-40B4-BE49-F238E27FC236}">
                      <a16:creationId xmlns:a16="http://schemas.microsoft.com/office/drawing/2014/main" id="{2F0F7283-B695-438E-B628-3F7431987135}"/>
                    </a:ext>
                  </a:extLst>
                </p:cNvPr>
                <p:cNvSpPr>
                  <a:spLocks noEditPoints="1"/>
                </p:cNvSpPr>
                <p:nvPr/>
              </p:nvSpPr>
              <p:spPr bwMode="auto">
                <a:xfrm>
                  <a:off x="4052888" y="2555875"/>
                  <a:ext cx="153988" cy="160338"/>
                </a:xfrm>
                <a:custGeom>
                  <a:avLst/>
                  <a:gdLst>
                    <a:gd name="T0" fmla="*/ 0 w 97"/>
                    <a:gd name="T1" fmla="*/ 20 h 101"/>
                    <a:gd name="T2" fmla="*/ 0 w 97"/>
                    <a:gd name="T3" fmla="*/ 30 h 101"/>
                    <a:gd name="T4" fmla="*/ 0 w 97"/>
                    <a:gd name="T5" fmla="*/ 40 h 101"/>
                    <a:gd name="T6" fmla="*/ 11 w 97"/>
                    <a:gd name="T7" fmla="*/ 46 h 101"/>
                    <a:gd name="T8" fmla="*/ 16 w 97"/>
                    <a:gd name="T9" fmla="*/ 46 h 101"/>
                    <a:gd name="T10" fmla="*/ 21 w 97"/>
                    <a:gd name="T11" fmla="*/ 51 h 101"/>
                    <a:gd name="T12" fmla="*/ 26 w 97"/>
                    <a:gd name="T13" fmla="*/ 51 h 101"/>
                    <a:gd name="T14" fmla="*/ 31 w 97"/>
                    <a:gd name="T15" fmla="*/ 61 h 101"/>
                    <a:gd name="T16" fmla="*/ 51 w 97"/>
                    <a:gd name="T17" fmla="*/ 56 h 101"/>
                    <a:gd name="T18" fmla="*/ 51 w 97"/>
                    <a:gd name="T19" fmla="*/ 66 h 101"/>
                    <a:gd name="T20" fmla="*/ 51 w 97"/>
                    <a:gd name="T21" fmla="*/ 71 h 101"/>
                    <a:gd name="T22" fmla="*/ 56 w 97"/>
                    <a:gd name="T23" fmla="*/ 86 h 101"/>
                    <a:gd name="T24" fmla="*/ 61 w 97"/>
                    <a:gd name="T25" fmla="*/ 91 h 101"/>
                    <a:gd name="T26" fmla="*/ 66 w 97"/>
                    <a:gd name="T27" fmla="*/ 101 h 101"/>
                    <a:gd name="T28" fmla="*/ 81 w 97"/>
                    <a:gd name="T29" fmla="*/ 91 h 101"/>
                    <a:gd name="T30" fmla="*/ 86 w 97"/>
                    <a:gd name="T31" fmla="*/ 86 h 101"/>
                    <a:gd name="T32" fmla="*/ 97 w 97"/>
                    <a:gd name="T33" fmla="*/ 81 h 101"/>
                    <a:gd name="T34" fmla="*/ 92 w 97"/>
                    <a:gd name="T35" fmla="*/ 76 h 101"/>
                    <a:gd name="T36" fmla="*/ 86 w 97"/>
                    <a:gd name="T37" fmla="*/ 76 h 101"/>
                    <a:gd name="T38" fmla="*/ 81 w 97"/>
                    <a:gd name="T39" fmla="*/ 71 h 101"/>
                    <a:gd name="T40" fmla="*/ 86 w 97"/>
                    <a:gd name="T41" fmla="*/ 61 h 101"/>
                    <a:gd name="T42" fmla="*/ 86 w 97"/>
                    <a:gd name="T43" fmla="*/ 40 h 101"/>
                    <a:gd name="T44" fmla="*/ 81 w 97"/>
                    <a:gd name="T45" fmla="*/ 35 h 101"/>
                    <a:gd name="T46" fmla="*/ 76 w 97"/>
                    <a:gd name="T47" fmla="*/ 30 h 101"/>
                    <a:gd name="T48" fmla="*/ 66 w 97"/>
                    <a:gd name="T49" fmla="*/ 30 h 101"/>
                    <a:gd name="T50" fmla="*/ 56 w 97"/>
                    <a:gd name="T51" fmla="*/ 30 h 101"/>
                    <a:gd name="T52" fmla="*/ 36 w 97"/>
                    <a:gd name="T53" fmla="*/ 20 h 101"/>
                    <a:gd name="T54" fmla="*/ 26 w 97"/>
                    <a:gd name="T55" fmla="*/ 20 h 101"/>
                    <a:gd name="T56" fmla="*/ 16 w 97"/>
                    <a:gd name="T57" fmla="*/ 15 h 101"/>
                    <a:gd name="T58" fmla="*/ 5 w 97"/>
                    <a:gd name="T59" fmla="*/ 15 h 101"/>
                    <a:gd name="T60" fmla="*/ 0 w 97"/>
                    <a:gd name="T61" fmla="*/ 20 h 101"/>
                    <a:gd name="T62" fmla="*/ 0 w 97"/>
                    <a:gd name="T63" fmla="*/ 20 h 101"/>
                    <a:gd name="T64" fmla="*/ 61 w 97"/>
                    <a:gd name="T65" fmla="*/ 10 h 101"/>
                    <a:gd name="T66" fmla="*/ 61 w 97"/>
                    <a:gd name="T67" fmla="*/ 15 h 101"/>
                    <a:gd name="T68" fmla="*/ 66 w 97"/>
                    <a:gd name="T69" fmla="*/ 10 h 101"/>
                    <a:gd name="T70" fmla="*/ 66 w 97"/>
                    <a:gd name="T71" fmla="*/ 5 h 101"/>
                    <a:gd name="T72" fmla="*/ 56 w 97"/>
                    <a:gd name="T73" fmla="*/ 0 h 101"/>
                    <a:gd name="T74" fmla="*/ 51 w 97"/>
                    <a:gd name="T75" fmla="*/ 0 h 101"/>
                    <a:gd name="T76" fmla="*/ 46 w 97"/>
                    <a:gd name="T77" fmla="*/ 5 h 101"/>
                    <a:gd name="T78" fmla="*/ 56 w 97"/>
                    <a:gd name="T79" fmla="*/ 5 h 101"/>
                    <a:gd name="T80" fmla="*/ 66 w 97"/>
                    <a:gd name="T81" fmla="*/ 10 h 101"/>
                    <a:gd name="T82" fmla="*/ 61 w 97"/>
                    <a:gd name="T83"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01">
                      <a:moveTo>
                        <a:pt x="0" y="20"/>
                      </a:moveTo>
                      <a:lnTo>
                        <a:pt x="0" y="20"/>
                      </a:lnTo>
                      <a:lnTo>
                        <a:pt x="5" y="25"/>
                      </a:lnTo>
                      <a:lnTo>
                        <a:pt x="0" y="30"/>
                      </a:lnTo>
                      <a:lnTo>
                        <a:pt x="5" y="30"/>
                      </a:lnTo>
                      <a:lnTo>
                        <a:pt x="0" y="40"/>
                      </a:lnTo>
                      <a:lnTo>
                        <a:pt x="5" y="46"/>
                      </a:lnTo>
                      <a:lnTo>
                        <a:pt x="11" y="46"/>
                      </a:lnTo>
                      <a:lnTo>
                        <a:pt x="16" y="51"/>
                      </a:lnTo>
                      <a:lnTo>
                        <a:pt x="16" y="46"/>
                      </a:lnTo>
                      <a:lnTo>
                        <a:pt x="16" y="51"/>
                      </a:lnTo>
                      <a:lnTo>
                        <a:pt x="21" y="51"/>
                      </a:lnTo>
                      <a:lnTo>
                        <a:pt x="26" y="51"/>
                      </a:lnTo>
                      <a:lnTo>
                        <a:pt x="26" y="51"/>
                      </a:lnTo>
                      <a:lnTo>
                        <a:pt x="31" y="51"/>
                      </a:lnTo>
                      <a:lnTo>
                        <a:pt x="31" y="61"/>
                      </a:lnTo>
                      <a:lnTo>
                        <a:pt x="36" y="61"/>
                      </a:lnTo>
                      <a:lnTo>
                        <a:pt x="51" y="56"/>
                      </a:lnTo>
                      <a:lnTo>
                        <a:pt x="51" y="66"/>
                      </a:lnTo>
                      <a:lnTo>
                        <a:pt x="51" y="66"/>
                      </a:lnTo>
                      <a:lnTo>
                        <a:pt x="51" y="71"/>
                      </a:lnTo>
                      <a:lnTo>
                        <a:pt x="51" y="71"/>
                      </a:lnTo>
                      <a:lnTo>
                        <a:pt x="56" y="81"/>
                      </a:lnTo>
                      <a:lnTo>
                        <a:pt x="56" y="86"/>
                      </a:lnTo>
                      <a:lnTo>
                        <a:pt x="61" y="86"/>
                      </a:lnTo>
                      <a:lnTo>
                        <a:pt x="61" y="91"/>
                      </a:lnTo>
                      <a:lnTo>
                        <a:pt x="66" y="96"/>
                      </a:lnTo>
                      <a:lnTo>
                        <a:pt x="66" y="101"/>
                      </a:lnTo>
                      <a:lnTo>
                        <a:pt x="71" y="96"/>
                      </a:lnTo>
                      <a:lnTo>
                        <a:pt x="81" y="91"/>
                      </a:lnTo>
                      <a:lnTo>
                        <a:pt x="86" y="86"/>
                      </a:lnTo>
                      <a:lnTo>
                        <a:pt x="86" y="86"/>
                      </a:lnTo>
                      <a:lnTo>
                        <a:pt x="92" y="81"/>
                      </a:lnTo>
                      <a:lnTo>
                        <a:pt x="97" y="81"/>
                      </a:lnTo>
                      <a:lnTo>
                        <a:pt x="92" y="76"/>
                      </a:lnTo>
                      <a:lnTo>
                        <a:pt x="92" y="76"/>
                      </a:lnTo>
                      <a:lnTo>
                        <a:pt x="86" y="76"/>
                      </a:lnTo>
                      <a:lnTo>
                        <a:pt x="86" y="76"/>
                      </a:lnTo>
                      <a:lnTo>
                        <a:pt x="81" y="76"/>
                      </a:lnTo>
                      <a:lnTo>
                        <a:pt x="81" y="71"/>
                      </a:lnTo>
                      <a:lnTo>
                        <a:pt x="81" y="66"/>
                      </a:lnTo>
                      <a:lnTo>
                        <a:pt x="86" y="61"/>
                      </a:lnTo>
                      <a:lnTo>
                        <a:pt x="86" y="46"/>
                      </a:lnTo>
                      <a:lnTo>
                        <a:pt x="86" y="40"/>
                      </a:lnTo>
                      <a:lnTo>
                        <a:pt x="81" y="35"/>
                      </a:lnTo>
                      <a:lnTo>
                        <a:pt x="81" y="35"/>
                      </a:lnTo>
                      <a:lnTo>
                        <a:pt x="76" y="30"/>
                      </a:lnTo>
                      <a:lnTo>
                        <a:pt x="76" y="30"/>
                      </a:lnTo>
                      <a:lnTo>
                        <a:pt x="66" y="25"/>
                      </a:lnTo>
                      <a:lnTo>
                        <a:pt x="66" y="30"/>
                      </a:lnTo>
                      <a:lnTo>
                        <a:pt x="56" y="30"/>
                      </a:lnTo>
                      <a:lnTo>
                        <a:pt x="56" y="30"/>
                      </a:lnTo>
                      <a:lnTo>
                        <a:pt x="51" y="30"/>
                      </a:lnTo>
                      <a:lnTo>
                        <a:pt x="36" y="20"/>
                      </a:lnTo>
                      <a:lnTo>
                        <a:pt x="31" y="15"/>
                      </a:lnTo>
                      <a:lnTo>
                        <a:pt x="26" y="20"/>
                      </a:lnTo>
                      <a:lnTo>
                        <a:pt x="21" y="20"/>
                      </a:lnTo>
                      <a:lnTo>
                        <a:pt x="16" y="15"/>
                      </a:lnTo>
                      <a:lnTo>
                        <a:pt x="11" y="15"/>
                      </a:lnTo>
                      <a:lnTo>
                        <a:pt x="5" y="15"/>
                      </a:lnTo>
                      <a:lnTo>
                        <a:pt x="0" y="20"/>
                      </a:lnTo>
                      <a:lnTo>
                        <a:pt x="0" y="20"/>
                      </a:lnTo>
                      <a:lnTo>
                        <a:pt x="0" y="20"/>
                      </a:lnTo>
                      <a:lnTo>
                        <a:pt x="0" y="20"/>
                      </a:lnTo>
                      <a:moveTo>
                        <a:pt x="61" y="10"/>
                      </a:moveTo>
                      <a:lnTo>
                        <a:pt x="61" y="10"/>
                      </a:lnTo>
                      <a:lnTo>
                        <a:pt x="61" y="10"/>
                      </a:lnTo>
                      <a:lnTo>
                        <a:pt x="61" y="15"/>
                      </a:lnTo>
                      <a:lnTo>
                        <a:pt x="66" y="15"/>
                      </a:lnTo>
                      <a:lnTo>
                        <a:pt x="66" y="10"/>
                      </a:lnTo>
                      <a:lnTo>
                        <a:pt x="66" y="5"/>
                      </a:lnTo>
                      <a:lnTo>
                        <a:pt x="66" y="5"/>
                      </a:lnTo>
                      <a:lnTo>
                        <a:pt x="66" y="0"/>
                      </a:lnTo>
                      <a:lnTo>
                        <a:pt x="56" y="0"/>
                      </a:lnTo>
                      <a:lnTo>
                        <a:pt x="56" y="0"/>
                      </a:lnTo>
                      <a:lnTo>
                        <a:pt x="51" y="0"/>
                      </a:lnTo>
                      <a:lnTo>
                        <a:pt x="51" y="0"/>
                      </a:lnTo>
                      <a:lnTo>
                        <a:pt x="46" y="5"/>
                      </a:lnTo>
                      <a:lnTo>
                        <a:pt x="51" y="5"/>
                      </a:lnTo>
                      <a:lnTo>
                        <a:pt x="56" y="5"/>
                      </a:lnTo>
                      <a:lnTo>
                        <a:pt x="61" y="5"/>
                      </a:lnTo>
                      <a:lnTo>
                        <a:pt x="66" y="10"/>
                      </a:lnTo>
                      <a:lnTo>
                        <a:pt x="66" y="10"/>
                      </a:lnTo>
                      <a:lnTo>
                        <a:pt x="61" y="10"/>
                      </a:lnTo>
                    </a:path>
                  </a:pathLst>
                </a:custGeom>
                <a:grpFill/>
                <a:ln w="3175" cap="rnd">
                  <a:noFill/>
                  <a:prstDash val="solid"/>
                  <a:miter lim="800000"/>
                  <a:headEnd/>
                  <a:tailEnd/>
                </a:ln>
              </p:spPr>
              <p:txBody>
                <a:bodyPr/>
                <a:lstStyle/>
                <a:p>
                  <a:endParaRPr lang="en-US"/>
                </a:p>
              </p:txBody>
            </p:sp>
            <p:sp>
              <p:nvSpPr>
                <p:cNvPr id="240" name="Freeform 227">
                  <a:extLst>
                    <a:ext uri="{FF2B5EF4-FFF2-40B4-BE49-F238E27FC236}">
                      <a16:creationId xmlns:a16="http://schemas.microsoft.com/office/drawing/2014/main" id="{04896280-3B15-4667-99E8-829C9FBDE610}"/>
                    </a:ext>
                  </a:extLst>
                </p:cNvPr>
                <p:cNvSpPr>
                  <a:spLocks/>
                </p:cNvSpPr>
                <p:nvPr/>
              </p:nvSpPr>
              <p:spPr bwMode="auto">
                <a:xfrm>
                  <a:off x="5083176" y="3495675"/>
                  <a:ext cx="71438" cy="65088"/>
                </a:xfrm>
                <a:custGeom>
                  <a:avLst/>
                  <a:gdLst>
                    <a:gd name="T0" fmla="*/ 40 w 45"/>
                    <a:gd name="T1" fmla="*/ 21 h 41"/>
                    <a:gd name="T2" fmla="*/ 40 w 45"/>
                    <a:gd name="T3" fmla="*/ 21 h 41"/>
                    <a:gd name="T4" fmla="*/ 40 w 45"/>
                    <a:gd name="T5" fmla="*/ 21 h 41"/>
                    <a:gd name="T6" fmla="*/ 45 w 45"/>
                    <a:gd name="T7" fmla="*/ 26 h 41"/>
                    <a:gd name="T8" fmla="*/ 45 w 45"/>
                    <a:gd name="T9" fmla="*/ 26 h 41"/>
                    <a:gd name="T10" fmla="*/ 45 w 45"/>
                    <a:gd name="T11" fmla="*/ 31 h 41"/>
                    <a:gd name="T12" fmla="*/ 30 w 45"/>
                    <a:gd name="T13" fmla="*/ 36 h 41"/>
                    <a:gd name="T14" fmla="*/ 25 w 45"/>
                    <a:gd name="T15" fmla="*/ 41 h 41"/>
                    <a:gd name="T16" fmla="*/ 25 w 45"/>
                    <a:gd name="T17" fmla="*/ 41 h 41"/>
                    <a:gd name="T18" fmla="*/ 20 w 45"/>
                    <a:gd name="T19" fmla="*/ 41 h 41"/>
                    <a:gd name="T20" fmla="*/ 20 w 45"/>
                    <a:gd name="T21" fmla="*/ 41 h 41"/>
                    <a:gd name="T22" fmla="*/ 15 w 45"/>
                    <a:gd name="T23" fmla="*/ 41 h 41"/>
                    <a:gd name="T24" fmla="*/ 15 w 45"/>
                    <a:gd name="T25" fmla="*/ 36 h 41"/>
                    <a:gd name="T26" fmla="*/ 10 w 45"/>
                    <a:gd name="T27" fmla="*/ 36 h 41"/>
                    <a:gd name="T28" fmla="*/ 10 w 45"/>
                    <a:gd name="T29" fmla="*/ 36 h 41"/>
                    <a:gd name="T30" fmla="*/ 5 w 45"/>
                    <a:gd name="T31" fmla="*/ 31 h 41"/>
                    <a:gd name="T32" fmla="*/ 0 w 45"/>
                    <a:gd name="T33" fmla="*/ 21 h 41"/>
                    <a:gd name="T34" fmla="*/ 5 w 45"/>
                    <a:gd name="T35" fmla="*/ 21 h 41"/>
                    <a:gd name="T36" fmla="*/ 10 w 45"/>
                    <a:gd name="T37" fmla="*/ 15 h 41"/>
                    <a:gd name="T38" fmla="*/ 5 w 45"/>
                    <a:gd name="T39" fmla="*/ 15 h 41"/>
                    <a:gd name="T40" fmla="*/ 5 w 45"/>
                    <a:gd name="T41" fmla="*/ 10 h 41"/>
                    <a:gd name="T42" fmla="*/ 5 w 45"/>
                    <a:gd name="T43" fmla="*/ 5 h 41"/>
                    <a:gd name="T44" fmla="*/ 5 w 45"/>
                    <a:gd name="T45" fmla="*/ 5 h 41"/>
                    <a:gd name="T46" fmla="*/ 10 w 45"/>
                    <a:gd name="T47" fmla="*/ 5 h 41"/>
                    <a:gd name="T48" fmla="*/ 15 w 45"/>
                    <a:gd name="T49" fmla="*/ 5 h 41"/>
                    <a:gd name="T50" fmla="*/ 20 w 45"/>
                    <a:gd name="T51" fmla="*/ 5 h 41"/>
                    <a:gd name="T52" fmla="*/ 25 w 45"/>
                    <a:gd name="T53" fmla="*/ 0 h 41"/>
                    <a:gd name="T54" fmla="*/ 30 w 45"/>
                    <a:gd name="T55" fmla="*/ 0 h 41"/>
                    <a:gd name="T56" fmla="*/ 35 w 45"/>
                    <a:gd name="T57" fmla="*/ 0 h 41"/>
                    <a:gd name="T58" fmla="*/ 45 w 45"/>
                    <a:gd name="T59" fmla="*/ 10 h 41"/>
                    <a:gd name="T60" fmla="*/ 45 w 45"/>
                    <a:gd name="T61" fmla="*/ 15 h 41"/>
                    <a:gd name="T62" fmla="*/ 40 w 45"/>
                    <a:gd name="T6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1">
                      <a:moveTo>
                        <a:pt x="40" y="21"/>
                      </a:moveTo>
                      <a:lnTo>
                        <a:pt x="40" y="21"/>
                      </a:lnTo>
                      <a:lnTo>
                        <a:pt x="40" y="21"/>
                      </a:lnTo>
                      <a:lnTo>
                        <a:pt x="45" y="26"/>
                      </a:lnTo>
                      <a:lnTo>
                        <a:pt x="45" y="26"/>
                      </a:lnTo>
                      <a:lnTo>
                        <a:pt x="45" y="31"/>
                      </a:lnTo>
                      <a:lnTo>
                        <a:pt x="30" y="36"/>
                      </a:lnTo>
                      <a:lnTo>
                        <a:pt x="25" y="41"/>
                      </a:lnTo>
                      <a:lnTo>
                        <a:pt x="25" y="41"/>
                      </a:lnTo>
                      <a:lnTo>
                        <a:pt x="20" y="41"/>
                      </a:lnTo>
                      <a:lnTo>
                        <a:pt x="20" y="41"/>
                      </a:lnTo>
                      <a:lnTo>
                        <a:pt x="15" y="41"/>
                      </a:lnTo>
                      <a:lnTo>
                        <a:pt x="15" y="36"/>
                      </a:lnTo>
                      <a:lnTo>
                        <a:pt x="10" y="36"/>
                      </a:lnTo>
                      <a:lnTo>
                        <a:pt x="10" y="36"/>
                      </a:lnTo>
                      <a:lnTo>
                        <a:pt x="5" y="31"/>
                      </a:lnTo>
                      <a:lnTo>
                        <a:pt x="0" y="21"/>
                      </a:lnTo>
                      <a:lnTo>
                        <a:pt x="5" y="21"/>
                      </a:lnTo>
                      <a:lnTo>
                        <a:pt x="10" y="15"/>
                      </a:lnTo>
                      <a:lnTo>
                        <a:pt x="5" y="15"/>
                      </a:lnTo>
                      <a:lnTo>
                        <a:pt x="5" y="10"/>
                      </a:lnTo>
                      <a:lnTo>
                        <a:pt x="5" y="5"/>
                      </a:lnTo>
                      <a:lnTo>
                        <a:pt x="5" y="5"/>
                      </a:lnTo>
                      <a:lnTo>
                        <a:pt x="10" y="5"/>
                      </a:lnTo>
                      <a:lnTo>
                        <a:pt x="15" y="5"/>
                      </a:lnTo>
                      <a:lnTo>
                        <a:pt x="20" y="5"/>
                      </a:lnTo>
                      <a:lnTo>
                        <a:pt x="25" y="0"/>
                      </a:lnTo>
                      <a:lnTo>
                        <a:pt x="30" y="0"/>
                      </a:lnTo>
                      <a:lnTo>
                        <a:pt x="35" y="0"/>
                      </a:lnTo>
                      <a:lnTo>
                        <a:pt x="45" y="10"/>
                      </a:lnTo>
                      <a:lnTo>
                        <a:pt x="45" y="15"/>
                      </a:lnTo>
                      <a:lnTo>
                        <a:pt x="40" y="21"/>
                      </a:lnTo>
                    </a:path>
                  </a:pathLst>
                </a:custGeom>
                <a:grpFill/>
                <a:ln w="3175" cap="rnd">
                  <a:noFill/>
                  <a:prstDash val="solid"/>
                  <a:miter lim="800000"/>
                  <a:headEnd/>
                  <a:tailEnd/>
                </a:ln>
              </p:spPr>
              <p:txBody>
                <a:bodyPr/>
                <a:lstStyle/>
                <a:p>
                  <a:endParaRPr lang="en-US"/>
                </a:p>
              </p:txBody>
            </p:sp>
            <p:sp>
              <p:nvSpPr>
                <p:cNvPr id="241" name="Freeform 228">
                  <a:extLst>
                    <a:ext uri="{FF2B5EF4-FFF2-40B4-BE49-F238E27FC236}">
                      <a16:creationId xmlns:a16="http://schemas.microsoft.com/office/drawing/2014/main" id="{595C803C-A342-43CC-8BC1-3D0549E6EA55}"/>
                    </a:ext>
                  </a:extLst>
                </p:cNvPr>
                <p:cNvSpPr>
                  <a:spLocks/>
                </p:cNvSpPr>
                <p:nvPr/>
              </p:nvSpPr>
              <p:spPr bwMode="auto">
                <a:xfrm>
                  <a:off x="4438651" y="4548188"/>
                  <a:ext cx="9525" cy="17463"/>
                </a:xfrm>
                <a:custGeom>
                  <a:avLst/>
                  <a:gdLst>
                    <a:gd name="T0" fmla="*/ 6 w 6"/>
                    <a:gd name="T1" fmla="*/ 6 h 11"/>
                    <a:gd name="T2" fmla="*/ 6 w 6"/>
                    <a:gd name="T3" fmla="*/ 6 h 11"/>
                    <a:gd name="T4" fmla="*/ 6 w 6"/>
                    <a:gd name="T5" fmla="*/ 6 h 11"/>
                    <a:gd name="T6" fmla="*/ 6 w 6"/>
                    <a:gd name="T7" fmla="*/ 11 h 11"/>
                    <a:gd name="T8" fmla="*/ 0 w 6"/>
                    <a:gd name="T9" fmla="*/ 11 h 11"/>
                    <a:gd name="T10" fmla="*/ 0 w 6"/>
                    <a:gd name="T11" fmla="*/ 11 h 11"/>
                    <a:gd name="T12" fmla="*/ 0 w 6"/>
                    <a:gd name="T13" fmla="*/ 6 h 11"/>
                    <a:gd name="T14" fmla="*/ 0 w 6"/>
                    <a:gd name="T15" fmla="*/ 0 h 11"/>
                    <a:gd name="T16" fmla="*/ 0 w 6"/>
                    <a:gd name="T17" fmla="*/ 0 h 11"/>
                    <a:gd name="T18" fmla="*/ 6 w 6"/>
                    <a:gd name="T19" fmla="*/ 6 h 11"/>
                    <a:gd name="T20" fmla="*/ 6 w 6"/>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1">
                      <a:moveTo>
                        <a:pt x="6" y="6"/>
                      </a:moveTo>
                      <a:lnTo>
                        <a:pt x="6" y="6"/>
                      </a:lnTo>
                      <a:lnTo>
                        <a:pt x="6" y="6"/>
                      </a:lnTo>
                      <a:lnTo>
                        <a:pt x="6" y="11"/>
                      </a:lnTo>
                      <a:lnTo>
                        <a:pt x="0" y="11"/>
                      </a:lnTo>
                      <a:lnTo>
                        <a:pt x="0" y="11"/>
                      </a:lnTo>
                      <a:lnTo>
                        <a:pt x="0" y="6"/>
                      </a:lnTo>
                      <a:lnTo>
                        <a:pt x="0" y="0"/>
                      </a:lnTo>
                      <a:lnTo>
                        <a:pt x="0" y="0"/>
                      </a:lnTo>
                      <a:lnTo>
                        <a:pt x="6" y="6"/>
                      </a:lnTo>
                      <a:lnTo>
                        <a:pt x="6" y="6"/>
                      </a:lnTo>
                    </a:path>
                  </a:pathLst>
                </a:custGeom>
                <a:grpFill/>
                <a:ln w="3175" cap="rnd">
                  <a:noFill/>
                  <a:prstDash val="solid"/>
                  <a:miter lim="800000"/>
                  <a:headEnd/>
                  <a:tailEnd/>
                </a:ln>
              </p:spPr>
              <p:txBody>
                <a:bodyPr/>
                <a:lstStyle/>
                <a:p>
                  <a:endParaRPr lang="en-US"/>
                </a:p>
              </p:txBody>
            </p:sp>
            <p:sp>
              <p:nvSpPr>
                <p:cNvPr id="242" name="Freeform 229">
                  <a:extLst>
                    <a:ext uri="{FF2B5EF4-FFF2-40B4-BE49-F238E27FC236}">
                      <a16:creationId xmlns:a16="http://schemas.microsoft.com/office/drawing/2014/main" id="{500141C3-FDF9-48D7-B292-8594B687A53D}"/>
                    </a:ext>
                  </a:extLst>
                </p:cNvPr>
                <p:cNvSpPr>
                  <a:spLocks/>
                </p:cNvSpPr>
                <p:nvPr/>
              </p:nvSpPr>
              <p:spPr bwMode="auto">
                <a:xfrm>
                  <a:off x="4929188" y="4002088"/>
                  <a:ext cx="233363" cy="273050"/>
                </a:xfrm>
                <a:custGeom>
                  <a:avLst/>
                  <a:gdLst>
                    <a:gd name="T0" fmla="*/ 147 w 147"/>
                    <a:gd name="T1" fmla="*/ 91 h 172"/>
                    <a:gd name="T2" fmla="*/ 142 w 147"/>
                    <a:gd name="T3" fmla="*/ 112 h 172"/>
                    <a:gd name="T4" fmla="*/ 137 w 147"/>
                    <a:gd name="T5" fmla="*/ 122 h 172"/>
                    <a:gd name="T6" fmla="*/ 127 w 147"/>
                    <a:gd name="T7" fmla="*/ 117 h 172"/>
                    <a:gd name="T8" fmla="*/ 122 w 147"/>
                    <a:gd name="T9" fmla="*/ 127 h 172"/>
                    <a:gd name="T10" fmla="*/ 122 w 147"/>
                    <a:gd name="T11" fmla="*/ 137 h 172"/>
                    <a:gd name="T12" fmla="*/ 127 w 147"/>
                    <a:gd name="T13" fmla="*/ 152 h 172"/>
                    <a:gd name="T14" fmla="*/ 112 w 147"/>
                    <a:gd name="T15" fmla="*/ 157 h 172"/>
                    <a:gd name="T16" fmla="*/ 102 w 147"/>
                    <a:gd name="T17" fmla="*/ 162 h 172"/>
                    <a:gd name="T18" fmla="*/ 92 w 147"/>
                    <a:gd name="T19" fmla="*/ 167 h 172"/>
                    <a:gd name="T20" fmla="*/ 86 w 147"/>
                    <a:gd name="T21" fmla="*/ 167 h 172"/>
                    <a:gd name="T22" fmla="*/ 86 w 147"/>
                    <a:gd name="T23" fmla="*/ 172 h 172"/>
                    <a:gd name="T24" fmla="*/ 76 w 147"/>
                    <a:gd name="T25" fmla="*/ 167 h 172"/>
                    <a:gd name="T26" fmla="*/ 71 w 147"/>
                    <a:gd name="T27" fmla="*/ 167 h 172"/>
                    <a:gd name="T28" fmla="*/ 66 w 147"/>
                    <a:gd name="T29" fmla="*/ 167 h 172"/>
                    <a:gd name="T30" fmla="*/ 66 w 147"/>
                    <a:gd name="T31" fmla="*/ 162 h 172"/>
                    <a:gd name="T32" fmla="*/ 46 w 147"/>
                    <a:gd name="T33" fmla="*/ 142 h 172"/>
                    <a:gd name="T34" fmla="*/ 36 w 147"/>
                    <a:gd name="T35" fmla="*/ 142 h 172"/>
                    <a:gd name="T36" fmla="*/ 31 w 147"/>
                    <a:gd name="T37" fmla="*/ 147 h 172"/>
                    <a:gd name="T38" fmla="*/ 26 w 147"/>
                    <a:gd name="T39" fmla="*/ 137 h 172"/>
                    <a:gd name="T40" fmla="*/ 21 w 147"/>
                    <a:gd name="T41" fmla="*/ 137 h 172"/>
                    <a:gd name="T42" fmla="*/ 16 w 147"/>
                    <a:gd name="T43" fmla="*/ 127 h 172"/>
                    <a:gd name="T44" fmla="*/ 5 w 147"/>
                    <a:gd name="T45" fmla="*/ 112 h 172"/>
                    <a:gd name="T46" fmla="*/ 5 w 147"/>
                    <a:gd name="T47" fmla="*/ 107 h 172"/>
                    <a:gd name="T48" fmla="*/ 5 w 147"/>
                    <a:gd name="T49" fmla="*/ 101 h 172"/>
                    <a:gd name="T50" fmla="*/ 0 w 147"/>
                    <a:gd name="T51" fmla="*/ 96 h 172"/>
                    <a:gd name="T52" fmla="*/ 0 w 147"/>
                    <a:gd name="T53" fmla="*/ 86 h 172"/>
                    <a:gd name="T54" fmla="*/ 5 w 147"/>
                    <a:gd name="T55" fmla="*/ 86 h 172"/>
                    <a:gd name="T56" fmla="*/ 5 w 147"/>
                    <a:gd name="T57" fmla="*/ 81 h 172"/>
                    <a:gd name="T58" fmla="*/ 0 w 147"/>
                    <a:gd name="T59" fmla="*/ 76 h 172"/>
                    <a:gd name="T60" fmla="*/ 5 w 147"/>
                    <a:gd name="T61" fmla="*/ 76 h 172"/>
                    <a:gd name="T62" fmla="*/ 11 w 147"/>
                    <a:gd name="T63" fmla="*/ 71 h 172"/>
                    <a:gd name="T64" fmla="*/ 5 w 147"/>
                    <a:gd name="T65" fmla="*/ 71 h 172"/>
                    <a:gd name="T66" fmla="*/ 5 w 147"/>
                    <a:gd name="T67" fmla="*/ 66 h 172"/>
                    <a:gd name="T68" fmla="*/ 11 w 147"/>
                    <a:gd name="T69" fmla="*/ 56 h 172"/>
                    <a:gd name="T70" fmla="*/ 16 w 147"/>
                    <a:gd name="T71" fmla="*/ 46 h 172"/>
                    <a:gd name="T72" fmla="*/ 21 w 147"/>
                    <a:gd name="T73" fmla="*/ 46 h 172"/>
                    <a:gd name="T74" fmla="*/ 21 w 147"/>
                    <a:gd name="T75" fmla="*/ 41 h 172"/>
                    <a:gd name="T76" fmla="*/ 26 w 147"/>
                    <a:gd name="T77" fmla="*/ 41 h 172"/>
                    <a:gd name="T78" fmla="*/ 36 w 147"/>
                    <a:gd name="T79" fmla="*/ 36 h 172"/>
                    <a:gd name="T80" fmla="*/ 31 w 147"/>
                    <a:gd name="T81" fmla="*/ 36 h 172"/>
                    <a:gd name="T82" fmla="*/ 26 w 147"/>
                    <a:gd name="T83" fmla="*/ 31 h 172"/>
                    <a:gd name="T84" fmla="*/ 26 w 147"/>
                    <a:gd name="T85" fmla="*/ 26 h 172"/>
                    <a:gd name="T86" fmla="*/ 31 w 147"/>
                    <a:gd name="T87" fmla="*/ 20 h 172"/>
                    <a:gd name="T88" fmla="*/ 36 w 147"/>
                    <a:gd name="T89" fmla="*/ 15 h 172"/>
                    <a:gd name="T90" fmla="*/ 46 w 147"/>
                    <a:gd name="T91" fmla="*/ 10 h 172"/>
                    <a:gd name="T92" fmla="*/ 51 w 147"/>
                    <a:gd name="T93" fmla="*/ 5 h 172"/>
                    <a:gd name="T94" fmla="*/ 66 w 147"/>
                    <a:gd name="T95" fmla="*/ 10 h 172"/>
                    <a:gd name="T96" fmla="*/ 76 w 147"/>
                    <a:gd name="T97" fmla="*/ 15 h 172"/>
                    <a:gd name="T98" fmla="*/ 86 w 147"/>
                    <a:gd name="T99" fmla="*/ 26 h 172"/>
                    <a:gd name="T100" fmla="*/ 92 w 147"/>
                    <a:gd name="T101" fmla="*/ 20 h 172"/>
                    <a:gd name="T102" fmla="*/ 97 w 147"/>
                    <a:gd name="T103" fmla="*/ 36 h 172"/>
                    <a:gd name="T104" fmla="*/ 97 w 147"/>
                    <a:gd name="T105" fmla="*/ 46 h 172"/>
                    <a:gd name="T106" fmla="*/ 112 w 147"/>
                    <a:gd name="T107" fmla="*/ 46 h 172"/>
                    <a:gd name="T108" fmla="*/ 122 w 147"/>
                    <a:gd name="T109" fmla="*/ 41 h 172"/>
                    <a:gd name="T110" fmla="*/ 127 w 147"/>
                    <a:gd name="T111" fmla="*/ 46 h 172"/>
                    <a:gd name="T112" fmla="*/ 127 w 147"/>
                    <a:gd name="T113" fmla="*/ 51 h 172"/>
                    <a:gd name="T114" fmla="*/ 132 w 147"/>
                    <a:gd name="T115" fmla="*/ 66 h 172"/>
                    <a:gd name="T116" fmla="*/ 137 w 147"/>
                    <a:gd name="T117" fmla="*/ 81 h 172"/>
                    <a:gd name="T118" fmla="*/ 147 w 147"/>
                    <a:gd name="T119" fmla="*/ 9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72">
                      <a:moveTo>
                        <a:pt x="147" y="91"/>
                      </a:moveTo>
                      <a:lnTo>
                        <a:pt x="147" y="91"/>
                      </a:lnTo>
                      <a:lnTo>
                        <a:pt x="147" y="91"/>
                      </a:lnTo>
                      <a:lnTo>
                        <a:pt x="147" y="96"/>
                      </a:lnTo>
                      <a:lnTo>
                        <a:pt x="142" y="107"/>
                      </a:lnTo>
                      <a:lnTo>
                        <a:pt x="142" y="112"/>
                      </a:lnTo>
                      <a:lnTo>
                        <a:pt x="142" y="117"/>
                      </a:lnTo>
                      <a:lnTo>
                        <a:pt x="142" y="117"/>
                      </a:lnTo>
                      <a:lnTo>
                        <a:pt x="137" y="122"/>
                      </a:lnTo>
                      <a:lnTo>
                        <a:pt x="132" y="122"/>
                      </a:lnTo>
                      <a:lnTo>
                        <a:pt x="127" y="122"/>
                      </a:lnTo>
                      <a:lnTo>
                        <a:pt x="127" y="117"/>
                      </a:lnTo>
                      <a:lnTo>
                        <a:pt x="122" y="117"/>
                      </a:lnTo>
                      <a:lnTo>
                        <a:pt x="122" y="122"/>
                      </a:lnTo>
                      <a:lnTo>
                        <a:pt x="122" y="127"/>
                      </a:lnTo>
                      <a:lnTo>
                        <a:pt x="122" y="127"/>
                      </a:lnTo>
                      <a:lnTo>
                        <a:pt x="117" y="132"/>
                      </a:lnTo>
                      <a:lnTo>
                        <a:pt x="122" y="137"/>
                      </a:lnTo>
                      <a:lnTo>
                        <a:pt x="122" y="142"/>
                      </a:lnTo>
                      <a:lnTo>
                        <a:pt x="127" y="147"/>
                      </a:lnTo>
                      <a:lnTo>
                        <a:pt x="127" y="152"/>
                      </a:lnTo>
                      <a:lnTo>
                        <a:pt x="127" y="152"/>
                      </a:lnTo>
                      <a:lnTo>
                        <a:pt x="122" y="157"/>
                      </a:lnTo>
                      <a:lnTo>
                        <a:pt x="112" y="157"/>
                      </a:lnTo>
                      <a:lnTo>
                        <a:pt x="112" y="162"/>
                      </a:lnTo>
                      <a:lnTo>
                        <a:pt x="107" y="162"/>
                      </a:lnTo>
                      <a:lnTo>
                        <a:pt x="102" y="162"/>
                      </a:lnTo>
                      <a:lnTo>
                        <a:pt x="97" y="167"/>
                      </a:lnTo>
                      <a:lnTo>
                        <a:pt x="97" y="167"/>
                      </a:lnTo>
                      <a:lnTo>
                        <a:pt x="92" y="167"/>
                      </a:lnTo>
                      <a:lnTo>
                        <a:pt x="92" y="162"/>
                      </a:lnTo>
                      <a:lnTo>
                        <a:pt x="86" y="162"/>
                      </a:lnTo>
                      <a:lnTo>
                        <a:pt x="86" y="167"/>
                      </a:lnTo>
                      <a:lnTo>
                        <a:pt x="86" y="172"/>
                      </a:lnTo>
                      <a:lnTo>
                        <a:pt x="86" y="172"/>
                      </a:lnTo>
                      <a:lnTo>
                        <a:pt x="86" y="172"/>
                      </a:lnTo>
                      <a:lnTo>
                        <a:pt x="81" y="172"/>
                      </a:lnTo>
                      <a:lnTo>
                        <a:pt x="81" y="172"/>
                      </a:lnTo>
                      <a:lnTo>
                        <a:pt x="76" y="167"/>
                      </a:lnTo>
                      <a:lnTo>
                        <a:pt x="76" y="167"/>
                      </a:lnTo>
                      <a:lnTo>
                        <a:pt x="76" y="167"/>
                      </a:lnTo>
                      <a:lnTo>
                        <a:pt x="71" y="167"/>
                      </a:lnTo>
                      <a:lnTo>
                        <a:pt x="71" y="167"/>
                      </a:lnTo>
                      <a:lnTo>
                        <a:pt x="71" y="167"/>
                      </a:lnTo>
                      <a:lnTo>
                        <a:pt x="66" y="167"/>
                      </a:lnTo>
                      <a:lnTo>
                        <a:pt x="66" y="162"/>
                      </a:lnTo>
                      <a:lnTo>
                        <a:pt x="66" y="162"/>
                      </a:lnTo>
                      <a:lnTo>
                        <a:pt x="66" y="162"/>
                      </a:lnTo>
                      <a:lnTo>
                        <a:pt x="66" y="157"/>
                      </a:lnTo>
                      <a:lnTo>
                        <a:pt x="61" y="157"/>
                      </a:lnTo>
                      <a:lnTo>
                        <a:pt x="46" y="142"/>
                      </a:lnTo>
                      <a:lnTo>
                        <a:pt x="41" y="142"/>
                      </a:lnTo>
                      <a:lnTo>
                        <a:pt x="41" y="142"/>
                      </a:lnTo>
                      <a:lnTo>
                        <a:pt x="36" y="142"/>
                      </a:lnTo>
                      <a:lnTo>
                        <a:pt x="31" y="147"/>
                      </a:lnTo>
                      <a:lnTo>
                        <a:pt x="31" y="147"/>
                      </a:lnTo>
                      <a:lnTo>
                        <a:pt x="31" y="147"/>
                      </a:lnTo>
                      <a:lnTo>
                        <a:pt x="26" y="142"/>
                      </a:lnTo>
                      <a:lnTo>
                        <a:pt x="26" y="142"/>
                      </a:lnTo>
                      <a:lnTo>
                        <a:pt x="26" y="137"/>
                      </a:lnTo>
                      <a:lnTo>
                        <a:pt x="21" y="137"/>
                      </a:lnTo>
                      <a:lnTo>
                        <a:pt x="21" y="137"/>
                      </a:lnTo>
                      <a:lnTo>
                        <a:pt x="21" y="137"/>
                      </a:lnTo>
                      <a:lnTo>
                        <a:pt x="21" y="132"/>
                      </a:lnTo>
                      <a:lnTo>
                        <a:pt x="21" y="132"/>
                      </a:lnTo>
                      <a:lnTo>
                        <a:pt x="16" y="127"/>
                      </a:lnTo>
                      <a:lnTo>
                        <a:pt x="11" y="122"/>
                      </a:lnTo>
                      <a:lnTo>
                        <a:pt x="11" y="122"/>
                      </a:lnTo>
                      <a:lnTo>
                        <a:pt x="5" y="112"/>
                      </a:lnTo>
                      <a:lnTo>
                        <a:pt x="5" y="112"/>
                      </a:lnTo>
                      <a:lnTo>
                        <a:pt x="5" y="107"/>
                      </a:lnTo>
                      <a:lnTo>
                        <a:pt x="5" y="107"/>
                      </a:lnTo>
                      <a:lnTo>
                        <a:pt x="5" y="101"/>
                      </a:lnTo>
                      <a:lnTo>
                        <a:pt x="5" y="101"/>
                      </a:lnTo>
                      <a:lnTo>
                        <a:pt x="5" y="101"/>
                      </a:lnTo>
                      <a:lnTo>
                        <a:pt x="5" y="96"/>
                      </a:lnTo>
                      <a:lnTo>
                        <a:pt x="0" y="96"/>
                      </a:lnTo>
                      <a:lnTo>
                        <a:pt x="0" y="96"/>
                      </a:lnTo>
                      <a:lnTo>
                        <a:pt x="0" y="96"/>
                      </a:lnTo>
                      <a:lnTo>
                        <a:pt x="0" y="91"/>
                      </a:lnTo>
                      <a:lnTo>
                        <a:pt x="0" y="86"/>
                      </a:lnTo>
                      <a:lnTo>
                        <a:pt x="0" y="86"/>
                      </a:lnTo>
                      <a:lnTo>
                        <a:pt x="0" y="86"/>
                      </a:lnTo>
                      <a:lnTo>
                        <a:pt x="5" y="86"/>
                      </a:lnTo>
                      <a:lnTo>
                        <a:pt x="5" y="81"/>
                      </a:lnTo>
                      <a:lnTo>
                        <a:pt x="5" y="81"/>
                      </a:lnTo>
                      <a:lnTo>
                        <a:pt x="5" y="81"/>
                      </a:lnTo>
                      <a:lnTo>
                        <a:pt x="0" y="81"/>
                      </a:lnTo>
                      <a:lnTo>
                        <a:pt x="0" y="76"/>
                      </a:lnTo>
                      <a:lnTo>
                        <a:pt x="0" y="76"/>
                      </a:lnTo>
                      <a:lnTo>
                        <a:pt x="0" y="76"/>
                      </a:lnTo>
                      <a:lnTo>
                        <a:pt x="0" y="76"/>
                      </a:lnTo>
                      <a:lnTo>
                        <a:pt x="5" y="76"/>
                      </a:lnTo>
                      <a:lnTo>
                        <a:pt x="11" y="71"/>
                      </a:lnTo>
                      <a:lnTo>
                        <a:pt x="11" y="71"/>
                      </a:lnTo>
                      <a:lnTo>
                        <a:pt x="11" y="71"/>
                      </a:lnTo>
                      <a:lnTo>
                        <a:pt x="11" y="71"/>
                      </a:lnTo>
                      <a:lnTo>
                        <a:pt x="11" y="71"/>
                      </a:lnTo>
                      <a:lnTo>
                        <a:pt x="5" y="71"/>
                      </a:lnTo>
                      <a:lnTo>
                        <a:pt x="5" y="71"/>
                      </a:lnTo>
                      <a:lnTo>
                        <a:pt x="5" y="71"/>
                      </a:lnTo>
                      <a:lnTo>
                        <a:pt x="5" y="66"/>
                      </a:lnTo>
                      <a:lnTo>
                        <a:pt x="5" y="66"/>
                      </a:lnTo>
                      <a:lnTo>
                        <a:pt x="5" y="66"/>
                      </a:lnTo>
                      <a:lnTo>
                        <a:pt x="11" y="56"/>
                      </a:lnTo>
                      <a:lnTo>
                        <a:pt x="16" y="51"/>
                      </a:lnTo>
                      <a:lnTo>
                        <a:pt x="16" y="51"/>
                      </a:lnTo>
                      <a:lnTo>
                        <a:pt x="16" y="46"/>
                      </a:lnTo>
                      <a:lnTo>
                        <a:pt x="16" y="46"/>
                      </a:lnTo>
                      <a:lnTo>
                        <a:pt x="16" y="46"/>
                      </a:lnTo>
                      <a:lnTo>
                        <a:pt x="21" y="46"/>
                      </a:lnTo>
                      <a:lnTo>
                        <a:pt x="21" y="46"/>
                      </a:lnTo>
                      <a:lnTo>
                        <a:pt x="21" y="41"/>
                      </a:lnTo>
                      <a:lnTo>
                        <a:pt x="21" y="41"/>
                      </a:lnTo>
                      <a:lnTo>
                        <a:pt x="21" y="41"/>
                      </a:lnTo>
                      <a:lnTo>
                        <a:pt x="21" y="41"/>
                      </a:lnTo>
                      <a:lnTo>
                        <a:pt x="26" y="41"/>
                      </a:lnTo>
                      <a:lnTo>
                        <a:pt x="31" y="41"/>
                      </a:lnTo>
                      <a:lnTo>
                        <a:pt x="31" y="41"/>
                      </a:lnTo>
                      <a:lnTo>
                        <a:pt x="36" y="36"/>
                      </a:lnTo>
                      <a:lnTo>
                        <a:pt x="36" y="36"/>
                      </a:lnTo>
                      <a:lnTo>
                        <a:pt x="31" y="36"/>
                      </a:lnTo>
                      <a:lnTo>
                        <a:pt x="31" y="36"/>
                      </a:lnTo>
                      <a:lnTo>
                        <a:pt x="26" y="36"/>
                      </a:lnTo>
                      <a:lnTo>
                        <a:pt x="26" y="31"/>
                      </a:lnTo>
                      <a:lnTo>
                        <a:pt x="26" y="31"/>
                      </a:lnTo>
                      <a:lnTo>
                        <a:pt x="26" y="31"/>
                      </a:lnTo>
                      <a:lnTo>
                        <a:pt x="26" y="26"/>
                      </a:lnTo>
                      <a:lnTo>
                        <a:pt x="26" y="26"/>
                      </a:lnTo>
                      <a:lnTo>
                        <a:pt x="26" y="26"/>
                      </a:lnTo>
                      <a:lnTo>
                        <a:pt x="31" y="20"/>
                      </a:lnTo>
                      <a:lnTo>
                        <a:pt x="31" y="20"/>
                      </a:lnTo>
                      <a:lnTo>
                        <a:pt x="36" y="20"/>
                      </a:lnTo>
                      <a:lnTo>
                        <a:pt x="36" y="15"/>
                      </a:lnTo>
                      <a:lnTo>
                        <a:pt x="36" y="15"/>
                      </a:lnTo>
                      <a:lnTo>
                        <a:pt x="41" y="15"/>
                      </a:lnTo>
                      <a:lnTo>
                        <a:pt x="41" y="10"/>
                      </a:lnTo>
                      <a:lnTo>
                        <a:pt x="46" y="10"/>
                      </a:lnTo>
                      <a:lnTo>
                        <a:pt x="46" y="5"/>
                      </a:lnTo>
                      <a:lnTo>
                        <a:pt x="46" y="5"/>
                      </a:lnTo>
                      <a:lnTo>
                        <a:pt x="51" y="5"/>
                      </a:lnTo>
                      <a:lnTo>
                        <a:pt x="56" y="0"/>
                      </a:lnTo>
                      <a:lnTo>
                        <a:pt x="61" y="5"/>
                      </a:lnTo>
                      <a:lnTo>
                        <a:pt x="66" y="10"/>
                      </a:lnTo>
                      <a:lnTo>
                        <a:pt x="66" y="10"/>
                      </a:lnTo>
                      <a:lnTo>
                        <a:pt x="76" y="15"/>
                      </a:lnTo>
                      <a:lnTo>
                        <a:pt x="76" y="15"/>
                      </a:lnTo>
                      <a:lnTo>
                        <a:pt x="71" y="20"/>
                      </a:lnTo>
                      <a:lnTo>
                        <a:pt x="81" y="26"/>
                      </a:lnTo>
                      <a:lnTo>
                        <a:pt x="86" y="26"/>
                      </a:lnTo>
                      <a:lnTo>
                        <a:pt x="86" y="20"/>
                      </a:lnTo>
                      <a:lnTo>
                        <a:pt x="92" y="20"/>
                      </a:lnTo>
                      <a:lnTo>
                        <a:pt x="92" y="20"/>
                      </a:lnTo>
                      <a:lnTo>
                        <a:pt x="92" y="20"/>
                      </a:lnTo>
                      <a:lnTo>
                        <a:pt x="97" y="31"/>
                      </a:lnTo>
                      <a:lnTo>
                        <a:pt x="97" y="36"/>
                      </a:lnTo>
                      <a:lnTo>
                        <a:pt x="97" y="41"/>
                      </a:lnTo>
                      <a:lnTo>
                        <a:pt x="97" y="46"/>
                      </a:lnTo>
                      <a:lnTo>
                        <a:pt x="97" y="46"/>
                      </a:lnTo>
                      <a:lnTo>
                        <a:pt x="102" y="46"/>
                      </a:lnTo>
                      <a:lnTo>
                        <a:pt x="107" y="46"/>
                      </a:lnTo>
                      <a:lnTo>
                        <a:pt x="112" y="46"/>
                      </a:lnTo>
                      <a:lnTo>
                        <a:pt x="117" y="46"/>
                      </a:lnTo>
                      <a:lnTo>
                        <a:pt x="117" y="41"/>
                      </a:lnTo>
                      <a:lnTo>
                        <a:pt x="122" y="41"/>
                      </a:lnTo>
                      <a:lnTo>
                        <a:pt x="122" y="41"/>
                      </a:lnTo>
                      <a:lnTo>
                        <a:pt x="127" y="41"/>
                      </a:lnTo>
                      <a:lnTo>
                        <a:pt x="127" y="46"/>
                      </a:lnTo>
                      <a:lnTo>
                        <a:pt x="127" y="51"/>
                      </a:lnTo>
                      <a:lnTo>
                        <a:pt x="127" y="51"/>
                      </a:lnTo>
                      <a:lnTo>
                        <a:pt x="127" y="51"/>
                      </a:lnTo>
                      <a:lnTo>
                        <a:pt x="132" y="56"/>
                      </a:lnTo>
                      <a:lnTo>
                        <a:pt x="137" y="61"/>
                      </a:lnTo>
                      <a:lnTo>
                        <a:pt x="132" y="66"/>
                      </a:lnTo>
                      <a:lnTo>
                        <a:pt x="132" y="71"/>
                      </a:lnTo>
                      <a:lnTo>
                        <a:pt x="137" y="76"/>
                      </a:lnTo>
                      <a:lnTo>
                        <a:pt x="137" y="81"/>
                      </a:lnTo>
                      <a:lnTo>
                        <a:pt x="142" y="81"/>
                      </a:lnTo>
                      <a:lnTo>
                        <a:pt x="142" y="86"/>
                      </a:lnTo>
                      <a:lnTo>
                        <a:pt x="147" y="91"/>
                      </a:lnTo>
                    </a:path>
                  </a:pathLst>
                </a:custGeom>
                <a:grpFill/>
                <a:ln w="3175" cap="rnd">
                  <a:noFill/>
                  <a:prstDash val="solid"/>
                  <a:miter lim="800000"/>
                  <a:headEnd/>
                  <a:tailEnd/>
                </a:ln>
              </p:spPr>
              <p:txBody>
                <a:bodyPr/>
                <a:lstStyle/>
                <a:p>
                  <a:endParaRPr lang="en-US"/>
                </a:p>
              </p:txBody>
            </p:sp>
            <p:sp>
              <p:nvSpPr>
                <p:cNvPr id="243" name="Freeform 230">
                  <a:extLst>
                    <a:ext uri="{FF2B5EF4-FFF2-40B4-BE49-F238E27FC236}">
                      <a16:creationId xmlns:a16="http://schemas.microsoft.com/office/drawing/2014/main" id="{7C6C2C9D-6FA4-4B45-A1D2-7AAC919E7108}"/>
                    </a:ext>
                  </a:extLst>
                </p:cNvPr>
                <p:cNvSpPr>
                  <a:spLocks/>
                </p:cNvSpPr>
                <p:nvPr/>
              </p:nvSpPr>
              <p:spPr bwMode="auto">
                <a:xfrm>
                  <a:off x="5075238" y="3978275"/>
                  <a:ext cx="257175" cy="233363"/>
                </a:xfrm>
                <a:custGeom>
                  <a:avLst/>
                  <a:gdLst>
                    <a:gd name="T0" fmla="*/ 162 w 162"/>
                    <a:gd name="T1" fmla="*/ 106 h 147"/>
                    <a:gd name="T2" fmla="*/ 151 w 162"/>
                    <a:gd name="T3" fmla="*/ 116 h 147"/>
                    <a:gd name="T4" fmla="*/ 141 w 162"/>
                    <a:gd name="T5" fmla="*/ 122 h 147"/>
                    <a:gd name="T6" fmla="*/ 151 w 162"/>
                    <a:gd name="T7" fmla="*/ 132 h 147"/>
                    <a:gd name="T8" fmla="*/ 141 w 162"/>
                    <a:gd name="T9" fmla="*/ 132 h 147"/>
                    <a:gd name="T10" fmla="*/ 126 w 162"/>
                    <a:gd name="T11" fmla="*/ 132 h 147"/>
                    <a:gd name="T12" fmla="*/ 106 w 162"/>
                    <a:gd name="T13" fmla="*/ 137 h 147"/>
                    <a:gd name="T14" fmla="*/ 91 w 162"/>
                    <a:gd name="T15" fmla="*/ 137 h 147"/>
                    <a:gd name="T16" fmla="*/ 86 w 162"/>
                    <a:gd name="T17" fmla="*/ 127 h 147"/>
                    <a:gd name="T18" fmla="*/ 86 w 162"/>
                    <a:gd name="T19" fmla="*/ 142 h 147"/>
                    <a:gd name="T20" fmla="*/ 70 w 162"/>
                    <a:gd name="T21" fmla="*/ 147 h 147"/>
                    <a:gd name="T22" fmla="*/ 55 w 162"/>
                    <a:gd name="T23" fmla="*/ 132 h 147"/>
                    <a:gd name="T24" fmla="*/ 50 w 162"/>
                    <a:gd name="T25" fmla="*/ 122 h 147"/>
                    <a:gd name="T26" fmla="*/ 55 w 162"/>
                    <a:gd name="T27" fmla="*/ 106 h 147"/>
                    <a:gd name="T28" fmla="*/ 45 w 162"/>
                    <a:gd name="T29" fmla="*/ 96 h 147"/>
                    <a:gd name="T30" fmla="*/ 40 w 162"/>
                    <a:gd name="T31" fmla="*/ 81 h 147"/>
                    <a:gd name="T32" fmla="*/ 35 w 162"/>
                    <a:gd name="T33" fmla="*/ 66 h 147"/>
                    <a:gd name="T34" fmla="*/ 35 w 162"/>
                    <a:gd name="T35" fmla="*/ 61 h 147"/>
                    <a:gd name="T36" fmla="*/ 30 w 162"/>
                    <a:gd name="T37" fmla="*/ 56 h 147"/>
                    <a:gd name="T38" fmla="*/ 20 w 162"/>
                    <a:gd name="T39" fmla="*/ 61 h 147"/>
                    <a:gd name="T40" fmla="*/ 5 w 162"/>
                    <a:gd name="T41" fmla="*/ 61 h 147"/>
                    <a:gd name="T42" fmla="*/ 5 w 162"/>
                    <a:gd name="T43" fmla="*/ 51 h 147"/>
                    <a:gd name="T44" fmla="*/ 0 w 162"/>
                    <a:gd name="T45" fmla="*/ 35 h 147"/>
                    <a:gd name="T46" fmla="*/ 5 w 162"/>
                    <a:gd name="T47" fmla="*/ 41 h 147"/>
                    <a:gd name="T48" fmla="*/ 20 w 162"/>
                    <a:gd name="T49" fmla="*/ 35 h 147"/>
                    <a:gd name="T50" fmla="*/ 30 w 162"/>
                    <a:gd name="T51" fmla="*/ 35 h 147"/>
                    <a:gd name="T52" fmla="*/ 35 w 162"/>
                    <a:gd name="T53" fmla="*/ 25 h 147"/>
                    <a:gd name="T54" fmla="*/ 45 w 162"/>
                    <a:gd name="T55" fmla="*/ 20 h 147"/>
                    <a:gd name="T56" fmla="*/ 60 w 162"/>
                    <a:gd name="T57" fmla="*/ 20 h 147"/>
                    <a:gd name="T58" fmla="*/ 65 w 162"/>
                    <a:gd name="T59" fmla="*/ 5 h 147"/>
                    <a:gd name="T60" fmla="*/ 81 w 162"/>
                    <a:gd name="T61" fmla="*/ 5 h 147"/>
                    <a:gd name="T62" fmla="*/ 101 w 162"/>
                    <a:gd name="T63" fmla="*/ 10 h 147"/>
                    <a:gd name="T64" fmla="*/ 111 w 162"/>
                    <a:gd name="T65" fmla="*/ 5 h 147"/>
                    <a:gd name="T66" fmla="*/ 121 w 162"/>
                    <a:gd name="T67" fmla="*/ 10 h 147"/>
                    <a:gd name="T68" fmla="*/ 121 w 162"/>
                    <a:gd name="T69" fmla="*/ 20 h 147"/>
                    <a:gd name="T70" fmla="*/ 131 w 162"/>
                    <a:gd name="T71" fmla="*/ 20 h 147"/>
                    <a:gd name="T72" fmla="*/ 151 w 162"/>
                    <a:gd name="T73" fmla="*/ 25 h 147"/>
                    <a:gd name="T74" fmla="*/ 141 w 162"/>
                    <a:gd name="T75" fmla="*/ 35 h 147"/>
                    <a:gd name="T76" fmla="*/ 146 w 162"/>
                    <a:gd name="T77" fmla="*/ 46 h 147"/>
                    <a:gd name="T78" fmla="*/ 136 w 162"/>
                    <a:gd name="T79" fmla="*/ 56 h 147"/>
                    <a:gd name="T80" fmla="*/ 136 w 162"/>
                    <a:gd name="T81" fmla="*/ 76 h 147"/>
                    <a:gd name="T82" fmla="*/ 131 w 162"/>
                    <a:gd name="T83" fmla="*/ 86 h 147"/>
                    <a:gd name="T84" fmla="*/ 141 w 162"/>
                    <a:gd name="T85" fmla="*/ 96 h 147"/>
                    <a:gd name="T86" fmla="*/ 146 w 162"/>
                    <a:gd name="T87" fmla="*/ 96 h 147"/>
                    <a:gd name="T88" fmla="*/ 157 w 162"/>
                    <a:gd name="T89" fmla="*/ 10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47">
                      <a:moveTo>
                        <a:pt x="162" y="101"/>
                      </a:moveTo>
                      <a:lnTo>
                        <a:pt x="162" y="101"/>
                      </a:lnTo>
                      <a:lnTo>
                        <a:pt x="162" y="106"/>
                      </a:lnTo>
                      <a:lnTo>
                        <a:pt x="162" y="106"/>
                      </a:lnTo>
                      <a:lnTo>
                        <a:pt x="162" y="111"/>
                      </a:lnTo>
                      <a:lnTo>
                        <a:pt x="151" y="116"/>
                      </a:lnTo>
                      <a:lnTo>
                        <a:pt x="146" y="116"/>
                      </a:lnTo>
                      <a:lnTo>
                        <a:pt x="141" y="122"/>
                      </a:lnTo>
                      <a:lnTo>
                        <a:pt x="141" y="122"/>
                      </a:lnTo>
                      <a:lnTo>
                        <a:pt x="146" y="122"/>
                      </a:lnTo>
                      <a:lnTo>
                        <a:pt x="151" y="127"/>
                      </a:lnTo>
                      <a:lnTo>
                        <a:pt x="151" y="132"/>
                      </a:lnTo>
                      <a:lnTo>
                        <a:pt x="151" y="137"/>
                      </a:lnTo>
                      <a:lnTo>
                        <a:pt x="146" y="137"/>
                      </a:lnTo>
                      <a:lnTo>
                        <a:pt x="141" y="132"/>
                      </a:lnTo>
                      <a:lnTo>
                        <a:pt x="136" y="127"/>
                      </a:lnTo>
                      <a:lnTo>
                        <a:pt x="131" y="132"/>
                      </a:lnTo>
                      <a:lnTo>
                        <a:pt x="126" y="132"/>
                      </a:lnTo>
                      <a:lnTo>
                        <a:pt x="121" y="132"/>
                      </a:lnTo>
                      <a:lnTo>
                        <a:pt x="111" y="137"/>
                      </a:lnTo>
                      <a:lnTo>
                        <a:pt x="106" y="137"/>
                      </a:lnTo>
                      <a:lnTo>
                        <a:pt x="96" y="137"/>
                      </a:lnTo>
                      <a:lnTo>
                        <a:pt x="91" y="137"/>
                      </a:lnTo>
                      <a:lnTo>
                        <a:pt x="91" y="137"/>
                      </a:lnTo>
                      <a:lnTo>
                        <a:pt x="96" y="127"/>
                      </a:lnTo>
                      <a:lnTo>
                        <a:pt x="86" y="127"/>
                      </a:lnTo>
                      <a:lnTo>
                        <a:pt x="86" y="127"/>
                      </a:lnTo>
                      <a:lnTo>
                        <a:pt x="86" y="137"/>
                      </a:lnTo>
                      <a:lnTo>
                        <a:pt x="86" y="137"/>
                      </a:lnTo>
                      <a:lnTo>
                        <a:pt x="86" y="142"/>
                      </a:lnTo>
                      <a:lnTo>
                        <a:pt x="81" y="142"/>
                      </a:lnTo>
                      <a:lnTo>
                        <a:pt x="75" y="147"/>
                      </a:lnTo>
                      <a:lnTo>
                        <a:pt x="70" y="147"/>
                      </a:lnTo>
                      <a:lnTo>
                        <a:pt x="60" y="147"/>
                      </a:lnTo>
                      <a:lnTo>
                        <a:pt x="55" y="137"/>
                      </a:lnTo>
                      <a:lnTo>
                        <a:pt x="55" y="132"/>
                      </a:lnTo>
                      <a:lnTo>
                        <a:pt x="50" y="132"/>
                      </a:lnTo>
                      <a:lnTo>
                        <a:pt x="50" y="127"/>
                      </a:lnTo>
                      <a:lnTo>
                        <a:pt x="50" y="122"/>
                      </a:lnTo>
                      <a:lnTo>
                        <a:pt x="55" y="111"/>
                      </a:lnTo>
                      <a:lnTo>
                        <a:pt x="55" y="106"/>
                      </a:lnTo>
                      <a:lnTo>
                        <a:pt x="55" y="106"/>
                      </a:lnTo>
                      <a:lnTo>
                        <a:pt x="50" y="101"/>
                      </a:lnTo>
                      <a:lnTo>
                        <a:pt x="50" y="96"/>
                      </a:lnTo>
                      <a:lnTo>
                        <a:pt x="45" y="96"/>
                      </a:lnTo>
                      <a:lnTo>
                        <a:pt x="45" y="91"/>
                      </a:lnTo>
                      <a:lnTo>
                        <a:pt x="40" y="86"/>
                      </a:lnTo>
                      <a:lnTo>
                        <a:pt x="40" y="81"/>
                      </a:lnTo>
                      <a:lnTo>
                        <a:pt x="45" y="76"/>
                      </a:lnTo>
                      <a:lnTo>
                        <a:pt x="40" y="71"/>
                      </a:lnTo>
                      <a:lnTo>
                        <a:pt x="35" y="66"/>
                      </a:lnTo>
                      <a:lnTo>
                        <a:pt x="35" y="66"/>
                      </a:lnTo>
                      <a:lnTo>
                        <a:pt x="35" y="66"/>
                      </a:lnTo>
                      <a:lnTo>
                        <a:pt x="35" y="61"/>
                      </a:lnTo>
                      <a:lnTo>
                        <a:pt x="35" y="56"/>
                      </a:lnTo>
                      <a:lnTo>
                        <a:pt x="30" y="56"/>
                      </a:lnTo>
                      <a:lnTo>
                        <a:pt x="30" y="56"/>
                      </a:lnTo>
                      <a:lnTo>
                        <a:pt x="25" y="56"/>
                      </a:lnTo>
                      <a:lnTo>
                        <a:pt x="25" y="61"/>
                      </a:lnTo>
                      <a:lnTo>
                        <a:pt x="20" y="61"/>
                      </a:lnTo>
                      <a:lnTo>
                        <a:pt x="15" y="61"/>
                      </a:lnTo>
                      <a:lnTo>
                        <a:pt x="10" y="61"/>
                      </a:lnTo>
                      <a:lnTo>
                        <a:pt x="5" y="61"/>
                      </a:lnTo>
                      <a:lnTo>
                        <a:pt x="5" y="61"/>
                      </a:lnTo>
                      <a:lnTo>
                        <a:pt x="5" y="56"/>
                      </a:lnTo>
                      <a:lnTo>
                        <a:pt x="5" y="51"/>
                      </a:lnTo>
                      <a:lnTo>
                        <a:pt x="5" y="46"/>
                      </a:lnTo>
                      <a:lnTo>
                        <a:pt x="0" y="35"/>
                      </a:lnTo>
                      <a:lnTo>
                        <a:pt x="0" y="35"/>
                      </a:lnTo>
                      <a:lnTo>
                        <a:pt x="5" y="35"/>
                      </a:lnTo>
                      <a:lnTo>
                        <a:pt x="5" y="41"/>
                      </a:lnTo>
                      <a:lnTo>
                        <a:pt x="5" y="41"/>
                      </a:lnTo>
                      <a:lnTo>
                        <a:pt x="10" y="41"/>
                      </a:lnTo>
                      <a:lnTo>
                        <a:pt x="15" y="41"/>
                      </a:lnTo>
                      <a:lnTo>
                        <a:pt x="20" y="35"/>
                      </a:lnTo>
                      <a:lnTo>
                        <a:pt x="25" y="30"/>
                      </a:lnTo>
                      <a:lnTo>
                        <a:pt x="30" y="35"/>
                      </a:lnTo>
                      <a:lnTo>
                        <a:pt x="30" y="35"/>
                      </a:lnTo>
                      <a:lnTo>
                        <a:pt x="35" y="35"/>
                      </a:lnTo>
                      <a:lnTo>
                        <a:pt x="30" y="30"/>
                      </a:lnTo>
                      <a:lnTo>
                        <a:pt x="35" y="25"/>
                      </a:lnTo>
                      <a:lnTo>
                        <a:pt x="45" y="25"/>
                      </a:lnTo>
                      <a:lnTo>
                        <a:pt x="45" y="25"/>
                      </a:lnTo>
                      <a:lnTo>
                        <a:pt x="45" y="20"/>
                      </a:lnTo>
                      <a:lnTo>
                        <a:pt x="50" y="20"/>
                      </a:lnTo>
                      <a:lnTo>
                        <a:pt x="60" y="20"/>
                      </a:lnTo>
                      <a:lnTo>
                        <a:pt x="60" y="20"/>
                      </a:lnTo>
                      <a:lnTo>
                        <a:pt x="55" y="10"/>
                      </a:lnTo>
                      <a:lnTo>
                        <a:pt x="60" y="5"/>
                      </a:lnTo>
                      <a:lnTo>
                        <a:pt x="65" y="5"/>
                      </a:lnTo>
                      <a:lnTo>
                        <a:pt x="70" y="0"/>
                      </a:lnTo>
                      <a:lnTo>
                        <a:pt x="70" y="5"/>
                      </a:lnTo>
                      <a:lnTo>
                        <a:pt x="81" y="5"/>
                      </a:lnTo>
                      <a:lnTo>
                        <a:pt x="91" y="10"/>
                      </a:lnTo>
                      <a:lnTo>
                        <a:pt x="91" y="10"/>
                      </a:lnTo>
                      <a:lnTo>
                        <a:pt x="101" y="10"/>
                      </a:lnTo>
                      <a:lnTo>
                        <a:pt x="106" y="5"/>
                      </a:lnTo>
                      <a:lnTo>
                        <a:pt x="111" y="10"/>
                      </a:lnTo>
                      <a:lnTo>
                        <a:pt x="111" y="5"/>
                      </a:lnTo>
                      <a:lnTo>
                        <a:pt x="116" y="5"/>
                      </a:lnTo>
                      <a:lnTo>
                        <a:pt x="116" y="10"/>
                      </a:lnTo>
                      <a:lnTo>
                        <a:pt x="121" y="10"/>
                      </a:lnTo>
                      <a:lnTo>
                        <a:pt x="126" y="10"/>
                      </a:lnTo>
                      <a:lnTo>
                        <a:pt x="126" y="15"/>
                      </a:lnTo>
                      <a:lnTo>
                        <a:pt x="121" y="20"/>
                      </a:lnTo>
                      <a:lnTo>
                        <a:pt x="121" y="25"/>
                      </a:lnTo>
                      <a:lnTo>
                        <a:pt x="126" y="25"/>
                      </a:lnTo>
                      <a:lnTo>
                        <a:pt x="131" y="20"/>
                      </a:lnTo>
                      <a:lnTo>
                        <a:pt x="136" y="20"/>
                      </a:lnTo>
                      <a:lnTo>
                        <a:pt x="141" y="20"/>
                      </a:lnTo>
                      <a:lnTo>
                        <a:pt x="151" y="25"/>
                      </a:lnTo>
                      <a:lnTo>
                        <a:pt x="151" y="25"/>
                      </a:lnTo>
                      <a:lnTo>
                        <a:pt x="146" y="30"/>
                      </a:lnTo>
                      <a:lnTo>
                        <a:pt x="141" y="35"/>
                      </a:lnTo>
                      <a:lnTo>
                        <a:pt x="141" y="35"/>
                      </a:lnTo>
                      <a:lnTo>
                        <a:pt x="146" y="41"/>
                      </a:lnTo>
                      <a:lnTo>
                        <a:pt x="146" y="46"/>
                      </a:lnTo>
                      <a:lnTo>
                        <a:pt x="146" y="51"/>
                      </a:lnTo>
                      <a:lnTo>
                        <a:pt x="141" y="56"/>
                      </a:lnTo>
                      <a:lnTo>
                        <a:pt x="136" y="56"/>
                      </a:lnTo>
                      <a:lnTo>
                        <a:pt x="136" y="61"/>
                      </a:lnTo>
                      <a:lnTo>
                        <a:pt x="136" y="71"/>
                      </a:lnTo>
                      <a:lnTo>
                        <a:pt x="136" y="76"/>
                      </a:lnTo>
                      <a:lnTo>
                        <a:pt x="131" y="81"/>
                      </a:lnTo>
                      <a:lnTo>
                        <a:pt x="131" y="86"/>
                      </a:lnTo>
                      <a:lnTo>
                        <a:pt x="131" y="86"/>
                      </a:lnTo>
                      <a:lnTo>
                        <a:pt x="131" y="91"/>
                      </a:lnTo>
                      <a:lnTo>
                        <a:pt x="136" y="96"/>
                      </a:lnTo>
                      <a:lnTo>
                        <a:pt x="141" y="96"/>
                      </a:lnTo>
                      <a:lnTo>
                        <a:pt x="141" y="96"/>
                      </a:lnTo>
                      <a:lnTo>
                        <a:pt x="141" y="91"/>
                      </a:lnTo>
                      <a:lnTo>
                        <a:pt x="146" y="96"/>
                      </a:lnTo>
                      <a:lnTo>
                        <a:pt x="151" y="96"/>
                      </a:lnTo>
                      <a:lnTo>
                        <a:pt x="151" y="96"/>
                      </a:lnTo>
                      <a:lnTo>
                        <a:pt x="157" y="101"/>
                      </a:lnTo>
                      <a:lnTo>
                        <a:pt x="162" y="101"/>
                      </a:lnTo>
                    </a:path>
                  </a:pathLst>
                </a:custGeom>
                <a:grpFill/>
                <a:ln w="3175" cap="rnd">
                  <a:noFill/>
                  <a:prstDash val="solid"/>
                  <a:miter lim="800000"/>
                  <a:headEnd/>
                  <a:tailEnd/>
                </a:ln>
              </p:spPr>
              <p:txBody>
                <a:bodyPr/>
                <a:lstStyle/>
                <a:p>
                  <a:endParaRPr lang="en-US"/>
                </a:p>
              </p:txBody>
            </p:sp>
            <p:sp>
              <p:nvSpPr>
                <p:cNvPr id="244" name="Freeform 231">
                  <a:extLst>
                    <a:ext uri="{FF2B5EF4-FFF2-40B4-BE49-F238E27FC236}">
                      <a16:creationId xmlns:a16="http://schemas.microsoft.com/office/drawing/2014/main" id="{177ADD4F-8578-48A0-90CE-D75F2C3E81BE}"/>
                    </a:ext>
                  </a:extLst>
                </p:cNvPr>
                <p:cNvSpPr>
                  <a:spLocks/>
                </p:cNvSpPr>
                <p:nvPr/>
              </p:nvSpPr>
              <p:spPr bwMode="auto">
                <a:xfrm>
                  <a:off x="5138738" y="3616325"/>
                  <a:ext cx="257175" cy="377825"/>
                </a:xfrm>
                <a:custGeom>
                  <a:avLst/>
                  <a:gdLst>
                    <a:gd name="T0" fmla="*/ 20 w 162"/>
                    <a:gd name="T1" fmla="*/ 66 h 238"/>
                    <a:gd name="T2" fmla="*/ 15 w 162"/>
                    <a:gd name="T3" fmla="*/ 51 h 238"/>
                    <a:gd name="T4" fmla="*/ 30 w 162"/>
                    <a:gd name="T5" fmla="*/ 41 h 238"/>
                    <a:gd name="T6" fmla="*/ 41 w 162"/>
                    <a:gd name="T7" fmla="*/ 36 h 238"/>
                    <a:gd name="T8" fmla="*/ 46 w 162"/>
                    <a:gd name="T9" fmla="*/ 56 h 238"/>
                    <a:gd name="T10" fmla="*/ 51 w 162"/>
                    <a:gd name="T11" fmla="*/ 81 h 238"/>
                    <a:gd name="T12" fmla="*/ 66 w 162"/>
                    <a:gd name="T13" fmla="*/ 81 h 238"/>
                    <a:gd name="T14" fmla="*/ 66 w 162"/>
                    <a:gd name="T15" fmla="*/ 56 h 238"/>
                    <a:gd name="T16" fmla="*/ 51 w 162"/>
                    <a:gd name="T17" fmla="*/ 36 h 238"/>
                    <a:gd name="T18" fmla="*/ 61 w 162"/>
                    <a:gd name="T19" fmla="*/ 20 h 238"/>
                    <a:gd name="T20" fmla="*/ 61 w 162"/>
                    <a:gd name="T21" fmla="*/ 10 h 238"/>
                    <a:gd name="T22" fmla="*/ 76 w 162"/>
                    <a:gd name="T23" fmla="*/ 15 h 238"/>
                    <a:gd name="T24" fmla="*/ 91 w 162"/>
                    <a:gd name="T25" fmla="*/ 0 h 238"/>
                    <a:gd name="T26" fmla="*/ 111 w 162"/>
                    <a:gd name="T27" fmla="*/ 10 h 238"/>
                    <a:gd name="T28" fmla="*/ 122 w 162"/>
                    <a:gd name="T29" fmla="*/ 20 h 238"/>
                    <a:gd name="T30" fmla="*/ 127 w 162"/>
                    <a:gd name="T31" fmla="*/ 46 h 238"/>
                    <a:gd name="T32" fmla="*/ 132 w 162"/>
                    <a:gd name="T33" fmla="*/ 61 h 238"/>
                    <a:gd name="T34" fmla="*/ 122 w 162"/>
                    <a:gd name="T35" fmla="*/ 76 h 238"/>
                    <a:gd name="T36" fmla="*/ 117 w 162"/>
                    <a:gd name="T37" fmla="*/ 86 h 238"/>
                    <a:gd name="T38" fmla="*/ 117 w 162"/>
                    <a:gd name="T39" fmla="*/ 96 h 238"/>
                    <a:gd name="T40" fmla="*/ 122 w 162"/>
                    <a:gd name="T41" fmla="*/ 107 h 238"/>
                    <a:gd name="T42" fmla="*/ 137 w 162"/>
                    <a:gd name="T43" fmla="*/ 112 h 238"/>
                    <a:gd name="T44" fmla="*/ 162 w 162"/>
                    <a:gd name="T45" fmla="*/ 122 h 238"/>
                    <a:gd name="T46" fmla="*/ 142 w 162"/>
                    <a:gd name="T47" fmla="*/ 137 h 238"/>
                    <a:gd name="T48" fmla="*/ 147 w 162"/>
                    <a:gd name="T49" fmla="*/ 152 h 238"/>
                    <a:gd name="T50" fmla="*/ 157 w 162"/>
                    <a:gd name="T51" fmla="*/ 157 h 238"/>
                    <a:gd name="T52" fmla="*/ 162 w 162"/>
                    <a:gd name="T53" fmla="*/ 162 h 238"/>
                    <a:gd name="T54" fmla="*/ 152 w 162"/>
                    <a:gd name="T55" fmla="*/ 172 h 238"/>
                    <a:gd name="T56" fmla="*/ 152 w 162"/>
                    <a:gd name="T57" fmla="*/ 188 h 238"/>
                    <a:gd name="T58" fmla="*/ 127 w 162"/>
                    <a:gd name="T59" fmla="*/ 193 h 238"/>
                    <a:gd name="T60" fmla="*/ 117 w 162"/>
                    <a:gd name="T61" fmla="*/ 188 h 238"/>
                    <a:gd name="T62" fmla="*/ 106 w 162"/>
                    <a:gd name="T63" fmla="*/ 193 h 238"/>
                    <a:gd name="T64" fmla="*/ 101 w 162"/>
                    <a:gd name="T65" fmla="*/ 182 h 238"/>
                    <a:gd name="T66" fmla="*/ 96 w 162"/>
                    <a:gd name="T67" fmla="*/ 167 h 238"/>
                    <a:gd name="T68" fmla="*/ 91 w 162"/>
                    <a:gd name="T69" fmla="*/ 172 h 238"/>
                    <a:gd name="T70" fmla="*/ 71 w 162"/>
                    <a:gd name="T71" fmla="*/ 182 h 238"/>
                    <a:gd name="T72" fmla="*/ 56 w 162"/>
                    <a:gd name="T73" fmla="*/ 177 h 238"/>
                    <a:gd name="T74" fmla="*/ 46 w 162"/>
                    <a:gd name="T75" fmla="*/ 188 h 238"/>
                    <a:gd name="T76" fmla="*/ 51 w 162"/>
                    <a:gd name="T77" fmla="*/ 203 h 238"/>
                    <a:gd name="T78" fmla="*/ 56 w 162"/>
                    <a:gd name="T79" fmla="*/ 208 h 238"/>
                    <a:gd name="T80" fmla="*/ 51 w 162"/>
                    <a:gd name="T81" fmla="*/ 223 h 238"/>
                    <a:gd name="T82" fmla="*/ 41 w 162"/>
                    <a:gd name="T83" fmla="*/ 233 h 238"/>
                    <a:gd name="T84" fmla="*/ 30 w 162"/>
                    <a:gd name="T85" fmla="*/ 228 h 238"/>
                    <a:gd name="T86" fmla="*/ 30 w 162"/>
                    <a:gd name="T87" fmla="*/ 213 h 238"/>
                    <a:gd name="T88" fmla="*/ 30 w 162"/>
                    <a:gd name="T89" fmla="*/ 198 h 238"/>
                    <a:gd name="T90" fmla="*/ 25 w 162"/>
                    <a:gd name="T91" fmla="*/ 188 h 238"/>
                    <a:gd name="T92" fmla="*/ 35 w 162"/>
                    <a:gd name="T93" fmla="*/ 182 h 238"/>
                    <a:gd name="T94" fmla="*/ 41 w 162"/>
                    <a:gd name="T95" fmla="*/ 167 h 238"/>
                    <a:gd name="T96" fmla="*/ 41 w 162"/>
                    <a:gd name="T97" fmla="*/ 162 h 238"/>
                    <a:gd name="T98" fmla="*/ 25 w 162"/>
                    <a:gd name="T99" fmla="*/ 152 h 238"/>
                    <a:gd name="T100" fmla="*/ 25 w 162"/>
                    <a:gd name="T101" fmla="*/ 137 h 238"/>
                    <a:gd name="T102" fmla="*/ 20 w 162"/>
                    <a:gd name="T103" fmla="*/ 127 h 238"/>
                    <a:gd name="T104" fmla="*/ 10 w 162"/>
                    <a:gd name="T105" fmla="*/ 117 h 238"/>
                    <a:gd name="T106" fmla="*/ 15 w 162"/>
                    <a:gd name="T107" fmla="*/ 96 h 238"/>
                    <a:gd name="T108" fmla="*/ 0 w 162"/>
                    <a:gd name="T109" fmla="*/ 91 h 238"/>
                    <a:gd name="T110" fmla="*/ 15 w 162"/>
                    <a:gd name="T111" fmla="*/ 76 h 238"/>
                    <a:gd name="T112" fmla="*/ 20 w 162"/>
                    <a:gd name="T113"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38">
                      <a:moveTo>
                        <a:pt x="20" y="66"/>
                      </a:moveTo>
                      <a:lnTo>
                        <a:pt x="20" y="66"/>
                      </a:lnTo>
                      <a:lnTo>
                        <a:pt x="20" y="66"/>
                      </a:lnTo>
                      <a:lnTo>
                        <a:pt x="15" y="66"/>
                      </a:lnTo>
                      <a:lnTo>
                        <a:pt x="20" y="61"/>
                      </a:lnTo>
                      <a:lnTo>
                        <a:pt x="15" y="51"/>
                      </a:lnTo>
                      <a:lnTo>
                        <a:pt x="20" y="46"/>
                      </a:lnTo>
                      <a:lnTo>
                        <a:pt x="25" y="46"/>
                      </a:lnTo>
                      <a:lnTo>
                        <a:pt x="30" y="41"/>
                      </a:lnTo>
                      <a:lnTo>
                        <a:pt x="35" y="41"/>
                      </a:lnTo>
                      <a:lnTo>
                        <a:pt x="41" y="36"/>
                      </a:lnTo>
                      <a:lnTo>
                        <a:pt x="41" y="36"/>
                      </a:lnTo>
                      <a:lnTo>
                        <a:pt x="46" y="41"/>
                      </a:lnTo>
                      <a:lnTo>
                        <a:pt x="46" y="46"/>
                      </a:lnTo>
                      <a:lnTo>
                        <a:pt x="46" y="56"/>
                      </a:lnTo>
                      <a:lnTo>
                        <a:pt x="46" y="66"/>
                      </a:lnTo>
                      <a:lnTo>
                        <a:pt x="51" y="76"/>
                      </a:lnTo>
                      <a:lnTo>
                        <a:pt x="51" y="81"/>
                      </a:lnTo>
                      <a:lnTo>
                        <a:pt x="61" y="81"/>
                      </a:lnTo>
                      <a:lnTo>
                        <a:pt x="66" y="81"/>
                      </a:lnTo>
                      <a:lnTo>
                        <a:pt x="66" y="81"/>
                      </a:lnTo>
                      <a:lnTo>
                        <a:pt x="71" y="76"/>
                      </a:lnTo>
                      <a:lnTo>
                        <a:pt x="66" y="66"/>
                      </a:lnTo>
                      <a:lnTo>
                        <a:pt x="66" y="56"/>
                      </a:lnTo>
                      <a:lnTo>
                        <a:pt x="61" y="46"/>
                      </a:lnTo>
                      <a:lnTo>
                        <a:pt x="56" y="46"/>
                      </a:lnTo>
                      <a:lnTo>
                        <a:pt x="51" y="36"/>
                      </a:lnTo>
                      <a:lnTo>
                        <a:pt x="51" y="31"/>
                      </a:lnTo>
                      <a:lnTo>
                        <a:pt x="61" y="20"/>
                      </a:lnTo>
                      <a:lnTo>
                        <a:pt x="61" y="20"/>
                      </a:lnTo>
                      <a:lnTo>
                        <a:pt x="66" y="15"/>
                      </a:lnTo>
                      <a:lnTo>
                        <a:pt x="61" y="10"/>
                      </a:lnTo>
                      <a:lnTo>
                        <a:pt x="61" y="10"/>
                      </a:lnTo>
                      <a:lnTo>
                        <a:pt x="66" y="10"/>
                      </a:lnTo>
                      <a:lnTo>
                        <a:pt x="71" y="15"/>
                      </a:lnTo>
                      <a:lnTo>
                        <a:pt x="76" y="15"/>
                      </a:lnTo>
                      <a:lnTo>
                        <a:pt x="81" y="10"/>
                      </a:lnTo>
                      <a:lnTo>
                        <a:pt x="86" y="10"/>
                      </a:lnTo>
                      <a:lnTo>
                        <a:pt x="91" y="0"/>
                      </a:lnTo>
                      <a:lnTo>
                        <a:pt x="96" y="0"/>
                      </a:lnTo>
                      <a:lnTo>
                        <a:pt x="101" y="5"/>
                      </a:lnTo>
                      <a:lnTo>
                        <a:pt x="111" y="10"/>
                      </a:lnTo>
                      <a:lnTo>
                        <a:pt x="122" y="15"/>
                      </a:lnTo>
                      <a:lnTo>
                        <a:pt x="122" y="20"/>
                      </a:lnTo>
                      <a:lnTo>
                        <a:pt x="122" y="20"/>
                      </a:lnTo>
                      <a:lnTo>
                        <a:pt x="122" y="31"/>
                      </a:lnTo>
                      <a:lnTo>
                        <a:pt x="127" y="36"/>
                      </a:lnTo>
                      <a:lnTo>
                        <a:pt x="127" y="46"/>
                      </a:lnTo>
                      <a:lnTo>
                        <a:pt x="127" y="51"/>
                      </a:lnTo>
                      <a:lnTo>
                        <a:pt x="132" y="56"/>
                      </a:lnTo>
                      <a:lnTo>
                        <a:pt x="132" y="61"/>
                      </a:lnTo>
                      <a:lnTo>
                        <a:pt x="132" y="66"/>
                      </a:lnTo>
                      <a:lnTo>
                        <a:pt x="132" y="71"/>
                      </a:lnTo>
                      <a:lnTo>
                        <a:pt x="122" y="76"/>
                      </a:lnTo>
                      <a:lnTo>
                        <a:pt x="122" y="81"/>
                      </a:lnTo>
                      <a:lnTo>
                        <a:pt x="117" y="86"/>
                      </a:lnTo>
                      <a:lnTo>
                        <a:pt x="117" y="86"/>
                      </a:lnTo>
                      <a:lnTo>
                        <a:pt x="117" y="86"/>
                      </a:lnTo>
                      <a:lnTo>
                        <a:pt x="117" y="91"/>
                      </a:lnTo>
                      <a:lnTo>
                        <a:pt x="117" y="96"/>
                      </a:lnTo>
                      <a:lnTo>
                        <a:pt x="117" y="101"/>
                      </a:lnTo>
                      <a:lnTo>
                        <a:pt x="122" y="101"/>
                      </a:lnTo>
                      <a:lnTo>
                        <a:pt x="122" y="107"/>
                      </a:lnTo>
                      <a:lnTo>
                        <a:pt x="132" y="107"/>
                      </a:lnTo>
                      <a:lnTo>
                        <a:pt x="132" y="112"/>
                      </a:lnTo>
                      <a:lnTo>
                        <a:pt x="137" y="112"/>
                      </a:lnTo>
                      <a:lnTo>
                        <a:pt x="152" y="112"/>
                      </a:lnTo>
                      <a:lnTo>
                        <a:pt x="157" y="117"/>
                      </a:lnTo>
                      <a:lnTo>
                        <a:pt x="162" y="122"/>
                      </a:lnTo>
                      <a:lnTo>
                        <a:pt x="157" y="127"/>
                      </a:lnTo>
                      <a:lnTo>
                        <a:pt x="152" y="132"/>
                      </a:lnTo>
                      <a:lnTo>
                        <a:pt x="142" y="137"/>
                      </a:lnTo>
                      <a:lnTo>
                        <a:pt x="137" y="147"/>
                      </a:lnTo>
                      <a:lnTo>
                        <a:pt x="142" y="152"/>
                      </a:lnTo>
                      <a:lnTo>
                        <a:pt x="147" y="152"/>
                      </a:lnTo>
                      <a:lnTo>
                        <a:pt x="152" y="162"/>
                      </a:lnTo>
                      <a:lnTo>
                        <a:pt x="152" y="162"/>
                      </a:lnTo>
                      <a:lnTo>
                        <a:pt x="157" y="157"/>
                      </a:lnTo>
                      <a:lnTo>
                        <a:pt x="157" y="162"/>
                      </a:lnTo>
                      <a:lnTo>
                        <a:pt x="162" y="162"/>
                      </a:lnTo>
                      <a:lnTo>
                        <a:pt x="162" y="162"/>
                      </a:lnTo>
                      <a:lnTo>
                        <a:pt x="157" y="167"/>
                      </a:lnTo>
                      <a:lnTo>
                        <a:pt x="152" y="172"/>
                      </a:lnTo>
                      <a:lnTo>
                        <a:pt x="152" y="172"/>
                      </a:lnTo>
                      <a:lnTo>
                        <a:pt x="152" y="177"/>
                      </a:lnTo>
                      <a:lnTo>
                        <a:pt x="152" y="182"/>
                      </a:lnTo>
                      <a:lnTo>
                        <a:pt x="152" y="188"/>
                      </a:lnTo>
                      <a:lnTo>
                        <a:pt x="147" y="193"/>
                      </a:lnTo>
                      <a:lnTo>
                        <a:pt x="142" y="193"/>
                      </a:lnTo>
                      <a:lnTo>
                        <a:pt x="127" y="193"/>
                      </a:lnTo>
                      <a:lnTo>
                        <a:pt x="122" y="193"/>
                      </a:lnTo>
                      <a:lnTo>
                        <a:pt x="122" y="188"/>
                      </a:lnTo>
                      <a:lnTo>
                        <a:pt x="117" y="188"/>
                      </a:lnTo>
                      <a:lnTo>
                        <a:pt x="111" y="188"/>
                      </a:lnTo>
                      <a:lnTo>
                        <a:pt x="111" y="193"/>
                      </a:lnTo>
                      <a:lnTo>
                        <a:pt x="106" y="193"/>
                      </a:lnTo>
                      <a:lnTo>
                        <a:pt x="106" y="188"/>
                      </a:lnTo>
                      <a:lnTo>
                        <a:pt x="106" y="182"/>
                      </a:lnTo>
                      <a:lnTo>
                        <a:pt x="101" y="182"/>
                      </a:lnTo>
                      <a:lnTo>
                        <a:pt x="101" y="172"/>
                      </a:lnTo>
                      <a:lnTo>
                        <a:pt x="96" y="167"/>
                      </a:lnTo>
                      <a:lnTo>
                        <a:pt x="96" y="167"/>
                      </a:lnTo>
                      <a:lnTo>
                        <a:pt x="91" y="167"/>
                      </a:lnTo>
                      <a:lnTo>
                        <a:pt x="91" y="172"/>
                      </a:lnTo>
                      <a:lnTo>
                        <a:pt x="91" y="172"/>
                      </a:lnTo>
                      <a:lnTo>
                        <a:pt x="76" y="177"/>
                      </a:lnTo>
                      <a:lnTo>
                        <a:pt x="71" y="177"/>
                      </a:lnTo>
                      <a:lnTo>
                        <a:pt x="71" y="182"/>
                      </a:lnTo>
                      <a:lnTo>
                        <a:pt x="66" y="172"/>
                      </a:lnTo>
                      <a:lnTo>
                        <a:pt x="61" y="177"/>
                      </a:lnTo>
                      <a:lnTo>
                        <a:pt x="56" y="177"/>
                      </a:lnTo>
                      <a:lnTo>
                        <a:pt x="56" y="182"/>
                      </a:lnTo>
                      <a:lnTo>
                        <a:pt x="51" y="182"/>
                      </a:lnTo>
                      <a:lnTo>
                        <a:pt x="46" y="188"/>
                      </a:lnTo>
                      <a:lnTo>
                        <a:pt x="46" y="193"/>
                      </a:lnTo>
                      <a:lnTo>
                        <a:pt x="51" y="193"/>
                      </a:lnTo>
                      <a:lnTo>
                        <a:pt x="51" y="203"/>
                      </a:lnTo>
                      <a:lnTo>
                        <a:pt x="56" y="198"/>
                      </a:lnTo>
                      <a:lnTo>
                        <a:pt x="61" y="203"/>
                      </a:lnTo>
                      <a:lnTo>
                        <a:pt x="56" y="208"/>
                      </a:lnTo>
                      <a:lnTo>
                        <a:pt x="56" y="208"/>
                      </a:lnTo>
                      <a:lnTo>
                        <a:pt x="51" y="213"/>
                      </a:lnTo>
                      <a:lnTo>
                        <a:pt x="51" y="223"/>
                      </a:lnTo>
                      <a:lnTo>
                        <a:pt x="51" y="238"/>
                      </a:lnTo>
                      <a:lnTo>
                        <a:pt x="51" y="238"/>
                      </a:lnTo>
                      <a:lnTo>
                        <a:pt x="41" y="233"/>
                      </a:lnTo>
                      <a:lnTo>
                        <a:pt x="30" y="233"/>
                      </a:lnTo>
                      <a:lnTo>
                        <a:pt x="30" y="228"/>
                      </a:lnTo>
                      <a:lnTo>
                        <a:pt x="30" y="228"/>
                      </a:lnTo>
                      <a:lnTo>
                        <a:pt x="25" y="223"/>
                      </a:lnTo>
                      <a:lnTo>
                        <a:pt x="25" y="218"/>
                      </a:lnTo>
                      <a:lnTo>
                        <a:pt x="30" y="213"/>
                      </a:lnTo>
                      <a:lnTo>
                        <a:pt x="35" y="208"/>
                      </a:lnTo>
                      <a:lnTo>
                        <a:pt x="35" y="203"/>
                      </a:lnTo>
                      <a:lnTo>
                        <a:pt x="30" y="198"/>
                      </a:lnTo>
                      <a:lnTo>
                        <a:pt x="35" y="193"/>
                      </a:lnTo>
                      <a:lnTo>
                        <a:pt x="30" y="193"/>
                      </a:lnTo>
                      <a:lnTo>
                        <a:pt x="25" y="188"/>
                      </a:lnTo>
                      <a:lnTo>
                        <a:pt x="25" y="182"/>
                      </a:lnTo>
                      <a:lnTo>
                        <a:pt x="25" y="182"/>
                      </a:lnTo>
                      <a:lnTo>
                        <a:pt x="35" y="182"/>
                      </a:lnTo>
                      <a:lnTo>
                        <a:pt x="41" y="177"/>
                      </a:lnTo>
                      <a:lnTo>
                        <a:pt x="41" y="172"/>
                      </a:lnTo>
                      <a:lnTo>
                        <a:pt x="41" y="167"/>
                      </a:lnTo>
                      <a:lnTo>
                        <a:pt x="41" y="167"/>
                      </a:lnTo>
                      <a:lnTo>
                        <a:pt x="41" y="162"/>
                      </a:lnTo>
                      <a:lnTo>
                        <a:pt x="41" y="162"/>
                      </a:lnTo>
                      <a:lnTo>
                        <a:pt x="30" y="157"/>
                      </a:lnTo>
                      <a:lnTo>
                        <a:pt x="25" y="157"/>
                      </a:lnTo>
                      <a:lnTo>
                        <a:pt x="25" y="152"/>
                      </a:lnTo>
                      <a:lnTo>
                        <a:pt x="25" y="147"/>
                      </a:lnTo>
                      <a:lnTo>
                        <a:pt x="25" y="142"/>
                      </a:lnTo>
                      <a:lnTo>
                        <a:pt x="25" y="137"/>
                      </a:lnTo>
                      <a:lnTo>
                        <a:pt x="15" y="127"/>
                      </a:lnTo>
                      <a:lnTo>
                        <a:pt x="15" y="127"/>
                      </a:lnTo>
                      <a:lnTo>
                        <a:pt x="20" y="127"/>
                      </a:lnTo>
                      <a:lnTo>
                        <a:pt x="15" y="122"/>
                      </a:lnTo>
                      <a:lnTo>
                        <a:pt x="10" y="117"/>
                      </a:lnTo>
                      <a:lnTo>
                        <a:pt x="10" y="117"/>
                      </a:lnTo>
                      <a:lnTo>
                        <a:pt x="15" y="112"/>
                      </a:lnTo>
                      <a:lnTo>
                        <a:pt x="15" y="96"/>
                      </a:lnTo>
                      <a:lnTo>
                        <a:pt x="15" y="96"/>
                      </a:lnTo>
                      <a:lnTo>
                        <a:pt x="5" y="101"/>
                      </a:lnTo>
                      <a:lnTo>
                        <a:pt x="0" y="96"/>
                      </a:lnTo>
                      <a:lnTo>
                        <a:pt x="0" y="91"/>
                      </a:lnTo>
                      <a:lnTo>
                        <a:pt x="5" y="86"/>
                      </a:lnTo>
                      <a:lnTo>
                        <a:pt x="10" y="81"/>
                      </a:lnTo>
                      <a:lnTo>
                        <a:pt x="15" y="76"/>
                      </a:lnTo>
                      <a:lnTo>
                        <a:pt x="15" y="76"/>
                      </a:lnTo>
                      <a:lnTo>
                        <a:pt x="15" y="76"/>
                      </a:lnTo>
                      <a:lnTo>
                        <a:pt x="20" y="71"/>
                      </a:lnTo>
                      <a:lnTo>
                        <a:pt x="20" y="66"/>
                      </a:lnTo>
                    </a:path>
                  </a:pathLst>
                </a:custGeom>
                <a:grpFill/>
                <a:ln w="3175" cap="rnd">
                  <a:noFill/>
                  <a:prstDash val="solid"/>
                  <a:miter lim="800000"/>
                  <a:headEnd/>
                  <a:tailEnd/>
                </a:ln>
              </p:spPr>
              <p:txBody>
                <a:bodyPr/>
                <a:lstStyle/>
                <a:p>
                  <a:endParaRPr lang="en-US"/>
                </a:p>
              </p:txBody>
            </p:sp>
            <p:sp>
              <p:nvSpPr>
                <p:cNvPr id="245" name="Freeform 232">
                  <a:extLst>
                    <a:ext uri="{FF2B5EF4-FFF2-40B4-BE49-F238E27FC236}">
                      <a16:creationId xmlns:a16="http://schemas.microsoft.com/office/drawing/2014/main" id="{94F2B11E-B634-47F0-9CC5-2395F1330D0A}"/>
                    </a:ext>
                  </a:extLst>
                </p:cNvPr>
                <p:cNvSpPr>
                  <a:spLocks/>
                </p:cNvSpPr>
                <p:nvPr/>
              </p:nvSpPr>
              <p:spPr bwMode="auto">
                <a:xfrm>
                  <a:off x="5203826" y="3665538"/>
                  <a:ext cx="47625" cy="79375"/>
                </a:xfrm>
                <a:custGeom>
                  <a:avLst/>
                  <a:gdLst>
                    <a:gd name="T0" fmla="*/ 5 w 30"/>
                    <a:gd name="T1" fmla="*/ 15 h 50"/>
                    <a:gd name="T2" fmla="*/ 5 w 30"/>
                    <a:gd name="T3" fmla="*/ 15 h 50"/>
                    <a:gd name="T4" fmla="*/ 5 w 30"/>
                    <a:gd name="T5" fmla="*/ 10 h 50"/>
                    <a:gd name="T6" fmla="*/ 0 w 30"/>
                    <a:gd name="T7" fmla="*/ 5 h 50"/>
                    <a:gd name="T8" fmla="*/ 10 w 30"/>
                    <a:gd name="T9" fmla="*/ 0 h 50"/>
                    <a:gd name="T10" fmla="*/ 10 w 30"/>
                    <a:gd name="T11" fmla="*/ 5 h 50"/>
                    <a:gd name="T12" fmla="*/ 15 w 30"/>
                    <a:gd name="T13" fmla="*/ 15 h 50"/>
                    <a:gd name="T14" fmla="*/ 20 w 30"/>
                    <a:gd name="T15" fmla="*/ 15 h 50"/>
                    <a:gd name="T16" fmla="*/ 25 w 30"/>
                    <a:gd name="T17" fmla="*/ 25 h 50"/>
                    <a:gd name="T18" fmla="*/ 25 w 30"/>
                    <a:gd name="T19" fmla="*/ 35 h 50"/>
                    <a:gd name="T20" fmla="*/ 30 w 30"/>
                    <a:gd name="T21" fmla="*/ 45 h 50"/>
                    <a:gd name="T22" fmla="*/ 25 w 30"/>
                    <a:gd name="T23" fmla="*/ 50 h 50"/>
                    <a:gd name="T24" fmla="*/ 25 w 30"/>
                    <a:gd name="T25" fmla="*/ 50 h 50"/>
                    <a:gd name="T26" fmla="*/ 20 w 30"/>
                    <a:gd name="T27" fmla="*/ 50 h 50"/>
                    <a:gd name="T28" fmla="*/ 10 w 30"/>
                    <a:gd name="T29" fmla="*/ 50 h 50"/>
                    <a:gd name="T30" fmla="*/ 10 w 30"/>
                    <a:gd name="T31" fmla="*/ 45 h 50"/>
                    <a:gd name="T32" fmla="*/ 5 w 30"/>
                    <a:gd name="T33" fmla="*/ 35 h 50"/>
                    <a:gd name="T34" fmla="*/ 5 w 30"/>
                    <a:gd name="T35" fmla="*/ 25 h 50"/>
                    <a:gd name="T36" fmla="*/ 5 w 30"/>
                    <a:gd name="T3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50">
                      <a:moveTo>
                        <a:pt x="5" y="15"/>
                      </a:moveTo>
                      <a:lnTo>
                        <a:pt x="5" y="15"/>
                      </a:lnTo>
                      <a:lnTo>
                        <a:pt x="5" y="10"/>
                      </a:lnTo>
                      <a:lnTo>
                        <a:pt x="0" y="5"/>
                      </a:lnTo>
                      <a:lnTo>
                        <a:pt x="10" y="0"/>
                      </a:lnTo>
                      <a:lnTo>
                        <a:pt x="10" y="5"/>
                      </a:lnTo>
                      <a:lnTo>
                        <a:pt x="15" y="15"/>
                      </a:lnTo>
                      <a:lnTo>
                        <a:pt x="20" y="15"/>
                      </a:lnTo>
                      <a:lnTo>
                        <a:pt x="25" y="25"/>
                      </a:lnTo>
                      <a:lnTo>
                        <a:pt x="25" y="35"/>
                      </a:lnTo>
                      <a:lnTo>
                        <a:pt x="30" y="45"/>
                      </a:lnTo>
                      <a:lnTo>
                        <a:pt x="25" y="50"/>
                      </a:lnTo>
                      <a:lnTo>
                        <a:pt x="25" y="50"/>
                      </a:lnTo>
                      <a:lnTo>
                        <a:pt x="20" y="50"/>
                      </a:lnTo>
                      <a:lnTo>
                        <a:pt x="10" y="50"/>
                      </a:lnTo>
                      <a:lnTo>
                        <a:pt x="10" y="45"/>
                      </a:lnTo>
                      <a:lnTo>
                        <a:pt x="5" y="35"/>
                      </a:lnTo>
                      <a:lnTo>
                        <a:pt x="5" y="25"/>
                      </a:lnTo>
                      <a:lnTo>
                        <a:pt x="5" y="15"/>
                      </a:lnTo>
                    </a:path>
                  </a:pathLst>
                </a:custGeom>
                <a:grpFill/>
                <a:ln w="3175" cap="rnd">
                  <a:noFill/>
                  <a:prstDash val="solid"/>
                  <a:miter lim="800000"/>
                  <a:headEnd/>
                  <a:tailEnd/>
                </a:ln>
              </p:spPr>
              <p:txBody>
                <a:bodyPr/>
                <a:lstStyle/>
                <a:p>
                  <a:endParaRPr lang="en-US"/>
                </a:p>
              </p:txBody>
            </p:sp>
            <p:sp>
              <p:nvSpPr>
                <p:cNvPr id="246" name="Freeform 233">
                  <a:extLst>
                    <a:ext uri="{FF2B5EF4-FFF2-40B4-BE49-F238E27FC236}">
                      <a16:creationId xmlns:a16="http://schemas.microsoft.com/office/drawing/2014/main" id="{D5757520-65DC-4FC9-AFFA-EDB3DA8A2201}"/>
                    </a:ext>
                  </a:extLst>
                </p:cNvPr>
                <p:cNvSpPr>
                  <a:spLocks/>
                </p:cNvSpPr>
                <p:nvPr/>
              </p:nvSpPr>
              <p:spPr bwMode="auto">
                <a:xfrm>
                  <a:off x="4905376" y="3721100"/>
                  <a:ext cx="298450" cy="322263"/>
                </a:xfrm>
                <a:custGeom>
                  <a:avLst/>
                  <a:gdLst>
                    <a:gd name="T0" fmla="*/ 172 w 188"/>
                    <a:gd name="T1" fmla="*/ 122 h 203"/>
                    <a:gd name="T2" fmla="*/ 182 w 188"/>
                    <a:gd name="T3" fmla="*/ 142 h 203"/>
                    <a:gd name="T4" fmla="*/ 177 w 188"/>
                    <a:gd name="T5" fmla="*/ 162 h 203"/>
                    <a:gd name="T6" fmla="*/ 167 w 188"/>
                    <a:gd name="T7" fmla="*/ 182 h 203"/>
                    <a:gd name="T8" fmla="*/ 142 w 188"/>
                    <a:gd name="T9" fmla="*/ 187 h 203"/>
                    <a:gd name="T10" fmla="*/ 132 w 188"/>
                    <a:gd name="T11" fmla="*/ 192 h 203"/>
                    <a:gd name="T12" fmla="*/ 112 w 188"/>
                    <a:gd name="T13" fmla="*/ 203 h 203"/>
                    <a:gd name="T14" fmla="*/ 101 w 188"/>
                    <a:gd name="T15" fmla="*/ 203 h 203"/>
                    <a:gd name="T16" fmla="*/ 81 w 188"/>
                    <a:gd name="T17" fmla="*/ 187 h 203"/>
                    <a:gd name="T18" fmla="*/ 61 w 188"/>
                    <a:gd name="T19" fmla="*/ 182 h 203"/>
                    <a:gd name="T20" fmla="*/ 51 w 188"/>
                    <a:gd name="T21" fmla="*/ 192 h 203"/>
                    <a:gd name="T22" fmla="*/ 15 w 188"/>
                    <a:gd name="T23" fmla="*/ 177 h 203"/>
                    <a:gd name="T24" fmla="*/ 5 w 188"/>
                    <a:gd name="T25" fmla="*/ 167 h 203"/>
                    <a:gd name="T26" fmla="*/ 0 w 188"/>
                    <a:gd name="T27" fmla="*/ 157 h 203"/>
                    <a:gd name="T28" fmla="*/ 15 w 188"/>
                    <a:gd name="T29" fmla="*/ 147 h 203"/>
                    <a:gd name="T30" fmla="*/ 41 w 188"/>
                    <a:gd name="T31" fmla="*/ 137 h 203"/>
                    <a:gd name="T32" fmla="*/ 46 w 188"/>
                    <a:gd name="T33" fmla="*/ 132 h 203"/>
                    <a:gd name="T34" fmla="*/ 41 w 188"/>
                    <a:gd name="T35" fmla="*/ 122 h 203"/>
                    <a:gd name="T36" fmla="*/ 31 w 188"/>
                    <a:gd name="T37" fmla="*/ 132 h 203"/>
                    <a:gd name="T38" fmla="*/ 26 w 188"/>
                    <a:gd name="T39" fmla="*/ 137 h 203"/>
                    <a:gd name="T40" fmla="*/ 26 w 188"/>
                    <a:gd name="T41" fmla="*/ 127 h 203"/>
                    <a:gd name="T42" fmla="*/ 20 w 188"/>
                    <a:gd name="T43" fmla="*/ 122 h 203"/>
                    <a:gd name="T44" fmla="*/ 26 w 188"/>
                    <a:gd name="T45" fmla="*/ 111 h 203"/>
                    <a:gd name="T46" fmla="*/ 31 w 188"/>
                    <a:gd name="T47" fmla="*/ 106 h 203"/>
                    <a:gd name="T48" fmla="*/ 41 w 188"/>
                    <a:gd name="T49" fmla="*/ 96 h 203"/>
                    <a:gd name="T50" fmla="*/ 41 w 188"/>
                    <a:gd name="T51" fmla="*/ 86 h 203"/>
                    <a:gd name="T52" fmla="*/ 46 w 188"/>
                    <a:gd name="T53" fmla="*/ 81 h 203"/>
                    <a:gd name="T54" fmla="*/ 51 w 188"/>
                    <a:gd name="T55" fmla="*/ 76 h 203"/>
                    <a:gd name="T56" fmla="*/ 51 w 188"/>
                    <a:gd name="T57" fmla="*/ 71 h 203"/>
                    <a:gd name="T58" fmla="*/ 36 w 188"/>
                    <a:gd name="T59" fmla="*/ 61 h 203"/>
                    <a:gd name="T60" fmla="*/ 31 w 188"/>
                    <a:gd name="T61" fmla="*/ 56 h 203"/>
                    <a:gd name="T62" fmla="*/ 20 w 188"/>
                    <a:gd name="T63" fmla="*/ 46 h 203"/>
                    <a:gd name="T64" fmla="*/ 20 w 188"/>
                    <a:gd name="T65" fmla="*/ 41 h 203"/>
                    <a:gd name="T66" fmla="*/ 26 w 188"/>
                    <a:gd name="T67" fmla="*/ 30 h 203"/>
                    <a:gd name="T68" fmla="*/ 26 w 188"/>
                    <a:gd name="T69" fmla="*/ 25 h 203"/>
                    <a:gd name="T70" fmla="*/ 36 w 188"/>
                    <a:gd name="T71" fmla="*/ 15 h 203"/>
                    <a:gd name="T72" fmla="*/ 46 w 188"/>
                    <a:gd name="T73" fmla="*/ 5 h 203"/>
                    <a:gd name="T74" fmla="*/ 61 w 188"/>
                    <a:gd name="T75" fmla="*/ 10 h 203"/>
                    <a:gd name="T76" fmla="*/ 71 w 188"/>
                    <a:gd name="T77" fmla="*/ 10 h 203"/>
                    <a:gd name="T78" fmla="*/ 86 w 188"/>
                    <a:gd name="T79" fmla="*/ 25 h 203"/>
                    <a:gd name="T80" fmla="*/ 96 w 188"/>
                    <a:gd name="T81" fmla="*/ 20 h 203"/>
                    <a:gd name="T82" fmla="*/ 101 w 188"/>
                    <a:gd name="T83" fmla="*/ 10 h 203"/>
                    <a:gd name="T84" fmla="*/ 117 w 188"/>
                    <a:gd name="T85" fmla="*/ 0 h 203"/>
                    <a:gd name="T86" fmla="*/ 137 w 188"/>
                    <a:gd name="T87" fmla="*/ 5 h 203"/>
                    <a:gd name="T88" fmla="*/ 162 w 188"/>
                    <a:gd name="T89" fmla="*/ 0 h 203"/>
                    <a:gd name="T90" fmla="*/ 162 w 188"/>
                    <a:gd name="T91" fmla="*/ 10 h 203"/>
                    <a:gd name="T92" fmla="*/ 147 w 188"/>
                    <a:gd name="T93" fmla="*/ 30 h 203"/>
                    <a:gd name="T94" fmla="*/ 157 w 188"/>
                    <a:gd name="T95" fmla="*/ 51 h 203"/>
                    <a:gd name="T96" fmla="*/ 122 w 188"/>
                    <a:gd name="T97" fmla="*/ 66 h 203"/>
                    <a:gd name="T98" fmla="*/ 137 w 188"/>
                    <a:gd name="T99" fmla="*/ 101 h 203"/>
                    <a:gd name="T100" fmla="*/ 157 w 188"/>
                    <a:gd name="T101" fmla="*/ 106 h 203"/>
                    <a:gd name="T102" fmla="*/ 172 w 188"/>
                    <a:gd name="T103" fmla="*/ 81 h 203"/>
                    <a:gd name="T104" fmla="*/ 188 w 188"/>
                    <a:gd name="T105" fmla="*/ 96 h 203"/>
                    <a:gd name="T106" fmla="*/ 182 w 188"/>
                    <a:gd name="T10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203">
                      <a:moveTo>
                        <a:pt x="182" y="116"/>
                      </a:moveTo>
                      <a:lnTo>
                        <a:pt x="182" y="116"/>
                      </a:lnTo>
                      <a:lnTo>
                        <a:pt x="172" y="116"/>
                      </a:lnTo>
                      <a:lnTo>
                        <a:pt x="172" y="116"/>
                      </a:lnTo>
                      <a:lnTo>
                        <a:pt x="172" y="122"/>
                      </a:lnTo>
                      <a:lnTo>
                        <a:pt x="177" y="127"/>
                      </a:lnTo>
                      <a:lnTo>
                        <a:pt x="182" y="127"/>
                      </a:lnTo>
                      <a:lnTo>
                        <a:pt x="177" y="132"/>
                      </a:lnTo>
                      <a:lnTo>
                        <a:pt x="182" y="137"/>
                      </a:lnTo>
                      <a:lnTo>
                        <a:pt x="182" y="142"/>
                      </a:lnTo>
                      <a:lnTo>
                        <a:pt x="177" y="147"/>
                      </a:lnTo>
                      <a:lnTo>
                        <a:pt x="172" y="152"/>
                      </a:lnTo>
                      <a:lnTo>
                        <a:pt x="172" y="157"/>
                      </a:lnTo>
                      <a:lnTo>
                        <a:pt x="177" y="162"/>
                      </a:lnTo>
                      <a:lnTo>
                        <a:pt x="177" y="162"/>
                      </a:lnTo>
                      <a:lnTo>
                        <a:pt x="172" y="167"/>
                      </a:lnTo>
                      <a:lnTo>
                        <a:pt x="167" y="167"/>
                      </a:lnTo>
                      <a:lnTo>
                        <a:pt x="162" y="172"/>
                      </a:lnTo>
                      <a:lnTo>
                        <a:pt x="167" y="182"/>
                      </a:lnTo>
                      <a:lnTo>
                        <a:pt x="167" y="182"/>
                      </a:lnTo>
                      <a:lnTo>
                        <a:pt x="157" y="182"/>
                      </a:lnTo>
                      <a:lnTo>
                        <a:pt x="152" y="182"/>
                      </a:lnTo>
                      <a:lnTo>
                        <a:pt x="152" y="187"/>
                      </a:lnTo>
                      <a:lnTo>
                        <a:pt x="152" y="187"/>
                      </a:lnTo>
                      <a:lnTo>
                        <a:pt x="142" y="187"/>
                      </a:lnTo>
                      <a:lnTo>
                        <a:pt x="137" y="192"/>
                      </a:lnTo>
                      <a:lnTo>
                        <a:pt x="142" y="197"/>
                      </a:lnTo>
                      <a:lnTo>
                        <a:pt x="137" y="197"/>
                      </a:lnTo>
                      <a:lnTo>
                        <a:pt x="137" y="197"/>
                      </a:lnTo>
                      <a:lnTo>
                        <a:pt x="132" y="192"/>
                      </a:lnTo>
                      <a:lnTo>
                        <a:pt x="127" y="197"/>
                      </a:lnTo>
                      <a:lnTo>
                        <a:pt x="122" y="203"/>
                      </a:lnTo>
                      <a:lnTo>
                        <a:pt x="117" y="203"/>
                      </a:lnTo>
                      <a:lnTo>
                        <a:pt x="112" y="203"/>
                      </a:lnTo>
                      <a:lnTo>
                        <a:pt x="112" y="203"/>
                      </a:lnTo>
                      <a:lnTo>
                        <a:pt x="112" y="197"/>
                      </a:lnTo>
                      <a:lnTo>
                        <a:pt x="107" y="197"/>
                      </a:lnTo>
                      <a:lnTo>
                        <a:pt x="107" y="197"/>
                      </a:lnTo>
                      <a:lnTo>
                        <a:pt x="101" y="197"/>
                      </a:lnTo>
                      <a:lnTo>
                        <a:pt x="101" y="203"/>
                      </a:lnTo>
                      <a:lnTo>
                        <a:pt x="96" y="203"/>
                      </a:lnTo>
                      <a:lnTo>
                        <a:pt x="86" y="197"/>
                      </a:lnTo>
                      <a:lnTo>
                        <a:pt x="91" y="192"/>
                      </a:lnTo>
                      <a:lnTo>
                        <a:pt x="91" y="192"/>
                      </a:lnTo>
                      <a:lnTo>
                        <a:pt x="81" y="187"/>
                      </a:lnTo>
                      <a:lnTo>
                        <a:pt x="81" y="187"/>
                      </a:lnTo>
                      <a:lnTo>
                        <a:pt x="76" y="182"/>
                      </a:lnTo>
                      <a:lnTo>
                        <a:pt x="71" y="177"/>
                      </a:lnTo>
                      <a:lnTo>
                        <a:pt x="66" y="182"/>
                      </a:lnTo>
                      <a:lnTo>
                        <a:pt x="61" y="182"/>
                      </a:lnTo>
                      <a:lnTo>
                        <a:pt x="61" y="182"/>
                      </a:lnTo>
                      <a:lnTo>
                        <a:pt x="61" y="187"/>
                      </a:lnTo>
                      <a:lnTo>
                        <a:pt x="56" y="187"/>
                      </a:lnTo>
                      <a:lnTo>
                        <a:pt x="56" y="192"/>
                      </a:lnTo>
                      <a:lnTo>
                        <a:pt x="51" y="192"/>
                      </a:lnTo>
                      <a:lnTo>
                        <a:pt x="51" y="192"/>
                      </a:lnTo>
                      <a:lnTo>
                        <a:pt x="31" y="187"/>
                      </a:lnTo>
                      <a:lnTo>
                        <a:pt x="26" y="187"/>
                      </a:lnTo>
                      <a:lnTo>
                        <a:pt x="20" y="182"/>
                      </a:lnTo>
                      <a:lnTo>
                        <a:pt x="15" y="177"/>
                      </a:lnTo>
                      <a:lnTo>
                        <a:pt x="10" y="172"/>
                      </a:lnTo>
                      <a:lnTo>
                        <a:pt x="5" y="167"/>
                      </a:lnTo>
                      <a:lnTo>
                        <a:pt x="5" y="167"/>
                      </a:lnTo>
                      <a:lnTo>
                        <a:pt x="5" y="167"/>
                      </a:lnTo>
                      <a:lnTo>
                        <a:pt x="5" y="167"/>
                      </a:lnTo>
                      <a:lnTo>
                        <a:pt x="5" y="162"/>
                      </a:lnTo>
                      <a:lnTo>
                        <a:pt x="5" y="162"/>
                      </a:lnTo>
                      <a:lnTo>
                        <a:pt x="0" y="162"/>
                      </a:lnTo>
                      <a:lnTo>
                        <a:pt x="0" y="157"/>
                      </a:lnTo>
                      <a:lnTo>
                        <a:pt x="0" y="157"/>
                      </a:lnTo>
                      <a:lnTo>
                        <a:pt x="5" y="157"/>
                      </a:lnTo>
                      <a:lnTo>
                        <a:pt x="5" y="152"/>
                      </a:lnTo>
                      <a:lnTo>
                        <a:pt x="5" y="152"/>
                      </a:lnTo>
                      <a:lnTo>
                        <a:pt x="5" y="152"/>
                      </a:lnTo>
                      <a:lnTo>
                        <a:pt x="15" y="147"/>
                      </a:lnTo>
                      <a:lnTo>
                        <a:pt x="20" y="147"/>
                      </a:lnTo>
                      <a:lnTo>
                        <a:pt x="26" y="142"/>
                      </a:lnTo>
                      <a:lnTo>
                        <a:pt x="36" y="142"/>
                      </a:lnTo>
                      <a:lnTo>
                        <a:pt x="41" y="142"/>
                      </a:lnTo>
                      <a:lnTo>
                        <a:pt x="41" y="137"/>
                      </a:lnTo>
                      <a:lnTo>
                        <a:pt x="46" y="137"/>
                      </a:lnTo>
                      <a:lnTo>
                        <a:pt x="46" y="132"/>
                      </a:lnTo>
                      <a:lnTo>
                        <a:pt x="46" y="132"/>
                      </a:lnTo>
                      <a:lnTo>
                        <a:pt x="46" y="132"/>
                      </a:lnTo>
                      <a:lnTo>
                        <a:pt x="46" y="132"/>
                      </a:lnTo>
                      <a:lnTo>
                        <a:pt x="46" y="127"/>
                      </a:lnTo>
                      <a:lnTo>
                        <a:pt x="41" y="122"/>
                      </a:lnTo>
                      <a:lnTo>
                        <a:pt x="41" y="122"/>
                      </a:lnTo>
                      <a:lnTo>
                        <a:pt x="41" y="122"/>
                      </a:lnTo>
                      <a:lnTo>
                        <a:pt x="41" y="122"/>
                      </a:lnTo>
                      <a:lnTo>
                        <a:pt x="36" y="127"/>
                      </a:lnTo>
                      <a:lnTo>
                        <a:pt x="31" y="127"/>
                      </a:lnTo>
                      <a:lnTo>
                        <a:pt x="31" y="132"/>
                      </a:lnTo>
                      <a:lnTo>
                        <a:pt x="31" y="132"/>
                      </a:lnTo>
                      <a:lnTo>
                        <a:pt x="31" y="132"/>
                      </a:lnTo>
                      <a:lnTo>
                        <a:pt x="31" y="132"/>
                      </a:lnTo>
                      <a:lnTo>
                        <a:pt x="26" y="132"/>
                      </a:lnTo>
                      <a:lnTo>
                        <a:pt x="26" y="137"/>
                      </a:lnTo>
                      <a:lnTo>
                        <a:pt x="26" y="137"/>
                      </a:lnTo>
                      <a:lnTo>
                        <a:pt x="26" y="137"/>
                      </a:lnTo>
                      <a:lnTo>
                        <a:pt x="20" y="132"/>
                      </a:lnTo>
                      <a:lnTo>
                        <a:pt x="20" y="132"/>
                      </a:lnTo>
                      <a:lnTo>
                        <a:pt x="26" y="132"/>
                      </a:lnTo>
                      <a:lnTo>
                        <a:pt x="26" y="132"/>
                      </a:lnTo>
                      <a:lnTo>
                        <a:pt x="26" y="127"/>
                      </a:lnTo>
                      <a:lnTo>
                        <a:pt x="26" y="127"/>
                      </a:lnTo>
                      <a:lnTo>
                        <a:pt x="26" y="127"/>
                      </a:lnTo>
                      <a:lnTo>
                        <a:pt x="20" y="127"/>
                      </a:lnTo>
                      <a:lnTo>
                        <a:pt x="20" y="122"/>
                      </a:lnTo>
                      <a:lnTo>
                        <a:pt x="20" y="122"/>
                      </a:lnTo>
                      <a:lnTo>
                        <a:pt x="20" y="122"/>
                      </a:lnTo>
                      <a:lnTo>
                        <a:pt x="20" y="116"/>
                      </a:lnTo>
                      <a:lnTo>
                        <a:pt x="20" y="116"/>
                      </a:lnTo>
                      <a:lnTo>
                        <a:pt x="20" y="116"/>
                      </a:lnTo>
                      <a:lnTo>
                        <a:pt x="26" y="111"/>
                      </a:lnTo>
                      <a:lnTo>
                        <a:pt x="31" y="111"/>
                      </a:lnTo>
                      <a:lnTo>
                        <a:pt x="31" y="111"/>
                      </a:lnTo>
                      <a:lnTo>
                        <a:pt x="31" y="111"/>
                      </a:lnTo>
                      <a:lnTo>
                        <a:pt x="31" y="106"/>
                      </a:lnTo>
                      <a:lnTo>
                        <a:pt x="31" y="106"/>
                      </a:lnTo>
                      <a:lnTo>
                        <a:pt x="31" y="101"/>
                      </a:lnTo>
                      <a:lnTo>
                        <a:pt x="36" y="101"/>
                      </a:lnTo>
                      <a:lnTo>
                        <a:pt x="36" y="101"/>
                      </a:lnTo>
                      <a:lnTo>
                        <a:pt x="36" y="96"/>
                      </a:lnTo>
                      <a:lnTo>
                        <a:pt x="41" y="96"/>
                      </a:lnTo>
                      <a:lnTo>
                        <a:pt x="41" y="96"/>
                      </a:lnTo>
                      <a:lnTo>
                        <a:pt x="41" y="91"/>
                      </a:lnTo>
                      <a:lnTo>
                        <a:pt x="41" y="91"/>
                      </a:lnTo>
                      <a:lnTo>
                        <a:pt x="41" y="86"/>
                      </a:lnTo>
                      <a:lnTo>
                        <a:pt x="41" y="86"/>
                      </a:lnTo>
                      <a:lnTo>
                        <a:pt x="41" y="86"/>
                      </a:lnTo>
                      <a:lnTo>
                        <a:pt x="41" y="81"/>
                      </a:lnTo>
                      <a:lnTo>
                        <a:pt x="46" y="81"/>
                      </a:lnTo>
                      <a:lnTo>
                        <a:pt x="46" y="81"/>
                      </a:lnTo>
                      <a:lnTo>
                        <a:pt x="46" y="81"/>
                      </a:lnTo>
                      <a:lnTo>
                        <a:pt x="46" y="81"/>
                      </a:lnTo>
                      <a:lnTo>
                        <a:pt x="51" y="81"/>
                      </a:lnTo>
                      <a:lnTo>
                        <a:pt x="51" y="76"/>
                      </a:lnTo>
                      <a:lnTo>
                        <a:pt x="51" y="76"/>
                      </a:lnTo>
                      <a:lnTo>
                        <a:pt x="51" y="76"/>
                      </a:lnTo>
                      <a:lnTo>
                        <a:pt x="56" y="76"/>
                      </a:lnTo>
                      <a:lnTo>
                        <a:pt x="51" y="71"/>
                      </a:lnTo>
                      <a:lnTo>
                        <a:pt x="51" y="71"/>
                      </a:lnTo>
                      <a:lnTo>
                        <a:pt x="51" y="71"/>
                      </a:lnTo>
                      <a:lnTo>
                        <a:pt x="51" y="71"/>
                      </a:lnTo>
                      <a:lnTo>
                        <a:pt x="46" y="66"/>
                      </a:lnTo>
                      <a:lnTo>
                        <a:pt x="46" y="66"/>
                      </a:lnTo>
                      <a:lnTo>
                        <a:pt x="46" y="66"/>
                      </a:lnTo>
                      <a:lnTo>
                        <a:pt x="41" y="66"/>
                      </a:lnTo>
                      <a:lnTo>
                        <a:pt x="36" y="61"/>
                      </a:lnTo>
                      <a:lnTo>
                        <a:pt x="36" y="61"/>
                      </a:lnTo>
                      <a:lnTo>
                        <a:pt x="36" y="61"/>
                      </a:lnTo>
                      <a:lnTo>
                        <a:pt x="31" y="56"/>
                      </a:lnTo>
                      <a:lnTo>
                        <a:pt x="31" y="56"/>
                      </a:lnTo>
                      <a:lnTo>
                        <a:pt x="31" y="56"/>
                      </a:lnTo>
                      <a:lnTo>
                        <a:pt x="26" y="56"/>
                      </a:lnTo>
                      <a:lnTo>
                        <a:pt x="20" y="56"/>
                      </a:lnTo>
                      <a:lnTo>
                        <a:pt x="20" y="51"/>
                      </a:lnTo>
                      <a:lnTo>
                        <a:pt x="20" y="51"/>
                      </a:lnTo>
                      <a:lnTo>
                        <a:pt x="20" y="46"/>
                      </a:lnTo>
                      <a:lnTo>
                        <a:pt x="20" y="46"/>
                      </a:lnTo>
                      <a:lnTo>
                        <a:pt x="20" y="41"/>
                      </a:lnTo>
                      <a:lnTo>
                        <a:pt x="20" y="41"/>
                      </a:lnTo>
                      <a:lnTo>
                        <a:pt x="20" y="41"/>
                      </a:lnTo>
                      <a:lnTo>
                        <a:pt x="20" y="41"/>
                      </a:lnTo>
                      <a:lnTo>
                        <a:pt x="26" y="35"/>
                      </a:lnTo>
                      <a:lnTo>
                        <a:pt x="26" y="35"/>
                      </a:lnTo>
                      <a:lnTo>
                        <a:pt x="26" y="35"/>
                      </a:lnTo>
                      <a:lnTo>
                        <a:pt x="26" y="35"/>
                      </a:lnTo>
                      <a:lnTo>
                        <a:pt x="26" y="30"/>
                      </a:lnTo>
                      <a:lnTo>
                        <a:pt x="26" y="30"/>
                      </a:lnTo>
                      <a:lnTo>
                        <a:pt x="26" y="25"/>
                      </a:lnTo>
                      <a:lnTo>
                        <a:pt x="26" y="25"/>
                      </a:lnTo>
                      <a:lnTo>
                        <a:pt x="26" y="25"/>
                      </a:lnTo>
                      <a:lnTo>
                        <a:pt x="26" y="25"/>
                      </a:lnTo>
                      <a:lnTo>
                        <a:pt x="31" y="25"/>
                      </a:lnTo>
                      <a:lnTo>
                        <a:pt x="31" y="20"/>
                      </a:lnTo>
                      <a:lnTo>
                        <a:pt x="31" y="20"/>
                      </a:lnTo>
                      <a:lnTo>
                        <a:pt x="31" y="20"/>
                      </a:lnTo>
                      <a:lnTo>
                        <a:pt x="36" y="15"/>
                      </a:lnTo>
                      <a:lnTo>
                        <a:pt x="36" y="15"/>
                      </a:lnTo>
                      <a:lnTo>
                        <a:pt x="36" y="15"/>
                      </a:lnTo>
                      <a:lnTo>
                        <a:pt x="36" y="15"/>
                      </a:lnTo>
                      <a:lnTo>
                        <a:pt x="41" y="15"/>
                      </a:lnTo>
                      <a:lnTo>
                        <a:pt x="46" y="5"/>
                      </a:lnTo>
                      <a:lnTo>
                        <a:pt x="51" y="5"/>
                      </a:lnTo>
                      <a:lnTo>
                        <a:pt x="56" y="5"/>
                      </a:lnTo>
                      <a:lnTo>
                        <a:pt x="56" y="5"/>
                      </a:lnTo>
                      <a:lnTo>
                        <a:pt x="56" y="5"/>
                      </a:lnTo>
                      <a:lnTo>
                        <a:pt x="61" y="10"/>
                      </a:lnTo>
                      <a:lnTo>
                        <a:pt x="61" y="10"/>
                      </a:lnTo>
                      <a:lnTo>
                        <a:pt x="61" y="10"/>
                      </a:lnTo>
                      <a:lnTo>
                        <a:pt x="61" y="15"/>
                      </a:lnTo>
                      <a:lnTo>
                        <a:pt x="66" y="15"/>
                      </a:lnTo>
                      <a:lnTo>
                        <a:pt x="71" y="10"/>
                      </a:lnTo>
                      <a:lnTo>
                        <a:pt x="71" y="10"/>
                      </a:lnTo>
                      <a:lnTo>
                        <a:pt x="76" y="10"/>
                      </a:lnTo>
                      <a:lnTo>
                        <a:pt x="76" y="10"/>
                      </a:lnTo>
                      <a:lnTo>
                        <a:pt x="86" y="20"/>
                      </a:lnTo>
                      <a:lnTo>
                        <a:pt x="86" y="25"/>
                      </a:lnTo>
                      <a:lnTo>
                        <a:pt x="86" y="25"/>
                      </a:lnTo>
                      <a:lnTo>
                        <a:pt x="91" y="25"/>
                      </a:lnTo>
                      <a:lnTo>
                        <a:pt x="96" y="20"/>
                      </a:lnTo>
                      <a:lnTo>
                        <a:pt x="96" y="20"/>
                      </a:lnTo>
                      <a:lnTo>
                        <a:pt x="96" y="20"/>
                      </a:lnTo>
                      <a:lnTo>
                        <a:pt x="101" y="20"/>
                      </a:lnTo>
                      <a:lnTo>
                        <a:pt x="101" y="20"/>
                      </a:lnTo>
                      <a:lnTo>
                        <a:pt x="101" y="15"/>
                      </a:lnTo>
                      <a:lnTo>
                        <a:pt x="101" y="10"/>
                      </a:lnTo>
                      <a:lnTo>
                        <a:pt x="101" y="10"/>
                      </a:lnTo>
                      <a:lnTo>
                        <a:pt x="101" y="10"/>
                      </a:lnTo>
                      <a:lnTo>
                        <a:pt x="101" y="5"/>
                      </a:lnTo>
                      <a:lnTo>
                        <a:pt x="101" y="5"/>
                      </a:lnTo>
                      <a:lnTo>
                        <a:pt x="101" y="5"/>
                      </a:lnTo>
                      <a:lnTo>
                        <a:pt x="117" y="0"/>
                      </a:lnTo>
                      <a:lnTo>
                        <a:pt x="127" y="0"/>
                      </a:lnTo>
                      <a:lnTo>
                        <a:pt x="127" y="10"/>
                      </a:lnTo>
                      <a:lnTo>
                        <a:pt x="132" y="10"/>
                      </a:lnTo>
                      <a:lnTo>
                        <a:pt x="137" y="10"/>
                      </a:lnTo>
                      <a:lnTo>
                        <a:pt x="137" y="5"/>
                      </a:lnTo>
                      <a:lnTo>
                        <a:pt x="147" y="10"/>
                      </a:lnTo>
                      <a:lnTo>
                        <a:pt x="152" y="10"/>
                      </a:lnTo>
                      <a:lnTo>
                        <a:pt x="152" y="5"/>
                      </a:lnTo>
                      <a:lnTo>
                        <a:pt x="157" y="0"/>
                      </a:lnTo>
                      <a:lnTo>
                        <a:pt x="162" y="0"/>
                      </a:lnTo>
                      <a:lnTo>
                        <a:pt x="167" y="0"/>
                      </a:lnTo>
                      <a:lnTo>
                        <a:pt x="167" y="0"/>
                      </a:lnTo>
                      <a:lnTo>
                        <a:pt x="167" y="5"/>
                      </a:lnTo>
                      <a:lnTo>
                        <a:pt x="162" y="10"/>
                      </a:lnTo>
                      <a:lnTo>
                        <a:pt x="162" y="10"/>
                      </a:lnTo>
                      <a:lnTo>
                        <a:pt x="162" y="10"/>
                      </a:lnTo>
                      <a:lnTo>
                        <a:pt x="157" y="15"/>
                      </a:lnTo>
                      <a:lnTo>
                        <a:pt x="152" y="20"/>
                      </a:lnTo>
                      <a:lnTo>
                        <a:pt x="147" y="25"/>
                      </a:lnTo>
                      <a:lnTo>
                        <a:pt x="147" y="30"/>
                      </a:lnTo>
                      <a:lnTo>
                        <a:pt x="152" y="35"/>
                      </a:lnTo>
                      <a:lnTo>
                        <a:pt x="162" y="30"/>
                      </a:lnTo>
                      <a:lnTo>
                        <a:pt x="162" y="30"/>
                      </a:lnTo>
                      <a:lnTo>
                        <a:pt x="162" y="46"/>
                      </a:lnTo>
                      <a:lnTo>
                        <a:pt x="157" y="51"/>
                      </a:lnTo>
                      <a:lnTo>
                        <a:pt x="157" y="51"/>
                      </a:lnTo>
                      <a:lnTo>
                        <a:pt x="152" y="51"/>
                      </a:lnTo>
                      <a:lnTo>
                        <a:pt x="142" y="56"/>
                      </a:lnTo>
                      <a:lnTo>
                        <a:pt x="132" y="61"/>
                      </a:lnTo>
                      <a:lnTo>
                        <a:pt x="122" y="66"/>
                      </a:lnTo>
                      <a:lnTo>
                        <a:pt x="112" y="66"/>
                      </a:lnTo>
                      <a:lnTo>
                        <a:pt x="107" y="71"/>
                      </a:lnTo>
                      <a:lnTo>
                        <a:pt x="112" y="81"/>
                      </a:lnTo>
                      <a:lnTo>
                        <a:pt x="122" y="91"/>
                      </a:lnTo>
                      <a:lnTo>
                        <a:pt x="137" y="101"/>
                      </a:lnTo>
                      <a:lnTo>
                        <a:pt x="142" y="111"/>
                      </a:lnTo>
                      <a:lnTo>
                        <a:pt x="147" y="116"/>
                      </a:lnTo>
                      <a:lnTo>
                        <a:pt x="152" y="116"/>
                      </a:lnTo>
                      <a:lnTo>
                        <a:pt x="152" y="111"/>
                      </a:lnTo>
                      <a:lnTo>
                        <a:pt x="157" y="106"/>
                      </a:lnTo>
                      <a:lnTo>
                        <a:pt x="162" y="96"/>
                      </a:lnTo>
                      <a:lnTo>
                        <a:pt x="167" y="76"/>
                      </a:lnTo>
                      <a:lnTo>
                        <a:pt x="172" y="71"/>
                      </a:lnTo>
                      <a:lnTo>
                        <a:pt x="172" y="76"/>
                      </a:lnTo>
                      <a:lnTo>
                        <a:pt x="172" y="81"/>
                      </a:lnTo>
                      <a:lnTo>
                        <a:pt x="172" y="86"/>
                      </a:lnTo>
                      <a:lnTo>
                        <a:pt x="172" y="91"/>
                      </a:lnTo>
                      <a:lnTo>
                        <a:pt x="177" y="91"/>
                      </a:lnTo>
                      <a:lnTo>
                        <a:pt x="188" y="96"/>
                      </a:lnTo>
                      <a:lnTo>
                        <a:pt x="188" y="96"/>
                      </a:lnTo>
                      <a:lnTo>
                        <a:pt x="188" y="101"/>
                      </a:lnTo>
                      <a:lnTo>
                        <a:pt x="188" y="101"/>
                      </a:lnTo>
                      <a:lnTo>
                        <a:pt x="188" y="106"/>
                      </a:lnTo>
                      <a:lnTo>
                        <a:pt x="188" y="111"/>
                      </a:lnTo>
                      <a:lnTo>
                        <a:pt x="182" y="116"/>
                      </a:lnTo>
                    </a:path>
                  </a:pathLst>
                </a:custGeom>
                <a:grpFill/>
                <a:ln w="3175" cap="rnd">
                  <a:noFill/>
                  <a:prstDash val="solid"/>
                  <a:miter lim="800000"/>
                  <a:headEnd/>
                  <a:tailEnd/>
                </a:ln>
              </p:spPr>
              <p:txBody>
                <a:bodyPr/>
                <a:lstStyle/>
                <a:p>
                  <a:endParaRPr lang="en-US"/>
                </a:p>
              </p:txBody>
            </p:sp>
            <p:sp>
              <p:nvSpPr>
                <p:cNvPr id="247" name="Freeform 234">
                  <a:extLst>
                    <a:ext uri="{FF2B5EF4-FFF2-40B4-BE49-F238E27FC236}">
                      <a16:creationId xmlns:a16="http://schemas.microsoft.com/office/drawing/2014/main" id="{78DB4680-5987-4045-BE15-E706D94E9DDC}"/>
                    </a:ext>
                  </a:extLst>
                </p:cNvPr>
                <p:cNvSpPr>
                  <a:spLocks/>
                </p:cNvSpPr>
                <p:nvPr/>
              </p:nvSpPr>
              <p:spPr bwMode="auto">
                <a:xfrm>
                  <a:off x="5235576" y="3254375"/>
                  <a:ext cx="273050" cy="217488"/>
                </a:xfrm>
                <a:custGeom>
                  <a:avLst/>
                  <a:gdLst>
                    <a:gd name="T0" fmla="*/ 5 w 172"/>
                    <a:gd name="T1" fmla="*/ 86 h 137"/>
                    <a:gd name="T2" fmla="*/ 5 w 172"/>
                    <a:gd name="T3" fmla="*/ 81 h 137"/>
                    <a:gd name="T4" fmla="*/ 0 w 172"/>
                    <a:gd name="T5" fmla="*/ 71 h 137"/>
                    <a:gd name="T6" fmla="*/ 10 w 172"/>
                    <a:gd name="T7" fmla="*/ 51 h 137"/>
                    <a:gd name="T8" fmla="*/ 25 w 172"/>
                    <a:gd name="T9" fmla="*/ 46 h 137"/>
                    <a:gd name="T10" fmla="*/ 25 w 172"/>
                    <a:gd name="T11" fmla="*/ 36 h 137"/>
                    <a:gd name="T12" fmla="*/ 35 w 172"/>
                    <a:gd name="T13" fmla="*/ 31 h 137"/>
                    <a:gd name="T14" fmla="*/ 40 w 172"/>
                    <a:gd name="T15" fmla="*/ 21 h 137"/>
                    <a:gd name="T16" fmla="*/ 40 w 172"/>
                    <a:gd name="T17" fmla="*/ 11 h 137"/>
                    <a:gd name="T18" fmla="*/ 45 w 172"/>
                    <a:gd name="T19" fmla="*/ 5 h 137"/>
                    <a:gd name="T20" fmla="*/ 56 w 172"/>
                    <a:gd name="T21" fmla="*/ 0 h 137"/>
                    <a:gd name="T22" fmla="*/ 61 w 172"/>
                    <a:gd name="T23" fmla="*/ 11 h 137"/>
                    <a:gd name="T24" fmla="*/ 71 w 172"/>
                    <a:gd name="T25" fmla="*/ 11 h 137"/>
                    <a:gd name="T26" fmla="*/ 76 w 172"/>
                    <a:gd name="T27" fmla="*/ 16 h 137"/>
                    <a:gd name="T28" fmla="*/ 81 w 172"/>
                    <a:gd name="T29" fmla="*/ 21 h 137"/>
                    <a:gd name="T30" fmla="*/ 96 w 172"/>
                    <a:gd name="T31" fmla="*/ 21 h 137"/>
                    <a:gd name="T32" fmla="*/ 111 w 172"/>
                    <a:gd name="T33" fmla="*/ 21 h 137"/>
                    <a:gd name="T34" fmla="*/ 116 w 172"/>
                    <a:gd name="T35" fmla="*/ 16 h 137"/>
                    <a:gd name="T36" fmla="*/ 121 w 172"/>
                    <a:gd name="T37" fmla="*/ 16 h 137"/>
                    <a:gd name="T38" fmla="*/ 131 w 172"/>
                    <a:gd name="T39" fmla="*/ 21 h 137"/>
                    <a:gd name="T40" fmla="*/ 137 w 172"/>
                    <a:gd name="T41" fmla="*/ 16 h 137"/>
                    <a:gd name="T42" fmla="*/ 142 w 172"/>
                    <a:gd name="T43" fmla="*/ 11 h 137"/>
                    <a:gd name="T44" fmla="*/ 162 w 172"/>
                    <a:gd name="T45" fmla="*/ 16 h 137"/>
                    <a:gd name="T46" fmla="*/ 157 w 172"/>
                    <a:gd name="T47" fmla="*/ 26 h 137"/>
                    <a:gd name="T48" fmla="*/ 157 w 172"/>
                    <a:gd name="T49" fmla="*/ 36 h 137"/>
                    <a:gd name="T50" fmla="*/ 152 w 172"/>
                    <a:gd name="T51" fmla="*/ 36 h 137"/>
                    <a:gd name="T52" fmla="*/ 157 w 172"/>
                    <a:gd name="T53" fmla="*/ 46 h 137"/>
                    <a:gd name="T54" fmla="*/ 157 w 172"/>
                    <a:gd name="T55" fmla="*/ 61 h 137"/>
                    <a:gd name="T56" fmla="*/ 162 w 172"/>
                    <a:gd name="T57" fmla="*/ 66 h 137"/>
                    <a:gd name="T58" fmla="*/ 157 w 172"/>
                    <a:gd name="T59" fmla="*/ 71 h 137"/>
                    <a:gd name="T60" fmla="*/ 167 w 172"/>
                    <a:gd name="T61" fmla="*/ 76 h 137"/>
                    <a:gd name="T62" fmla="*/ 172 w 172"/>
                    <a:gd name="T63" fmla="*/ 81 h 137"/>
                    <a:gd name="T64" fmla="*/ 172 w 172"/>
                    <a:gd name="T65" fmla="*/ 86 h 137"/>
                    <a:gd name="T66" fmla="*/ 167 w 172"/>
                    <a:gd name="T67" fmla="*/ 97 h 137"/>
                    <a:gd name="T68" fmla="*/ 167 w 172"/>
                    <a:gd name="T69" fmla="*/ 107 h 137"/>
                    <a:gd name="T70" fmla="*/ 157 w 172"/>
                    <a:gd name="T71" fmla="*/ 122 h 137"/>
                    <a:gd name="T72" fmla="*/ 147 w 172"/>
                    <a:gd name="T73" fmla="*/ 117 h 137"/>
                    <a:gd name="T74" fmla="*/ 137 w 172"/>
                    <a:gd name="T75" fmla="*/ 117 h 137"/>
                    <a:gd name="T76" fmla="*/ 121 w 172"/>
                    <a:gd name="T77" fmla="*/ 117 h 137"/>
                    <a:gd name="T78" fmla="*/ 116 w 172"/>
                    <a:gd name="T79" fmla="*/ 117 h 137"/>
                    <a:gd name="T80" fmla="*/ 111 w 172"/>
                    <a:gd name="T81" fmla="*/ 112 h 137"/>
                    <a:gd name="T82" fmla="*/ 106 w 172"/>
                    <a:gd name="T83" fmla="*/ 112 h 137"/>
                    <a:gd name="T84" fmla="*/ 101 w 172"/>
                    <a:gd name="T85" fmla="*/ 122 h 137"/>
                    <a:gd name="T86" fmla="*/ 81 w 172"/>
                    <a:gd name="T87" fmla="*/ 127 h 137"/>
                    <a:gd name="T88" fmla="*/ 66 w 172"/>
                    <a:gd name="T89" fmla="*/ 132 h 137"/>
                    <a:gd name="T90" fmla="*/ 50 w 172"/>
                    <a:gd name="T91" fmla="*/ 132 h 137"/>
                    <a:gd name="T92" fmla="*/ 40 w 172"/>
                    <a:gd name="T93" fmla="*/ 122 h 137"/>
                    <a:gd name="T94" fmla="*/ 30 w 172"/>
                    <a:gd name="T95" fmla="*/ 107 h 137"/>
                    <a:gd name="T96" fmla="*/ 25 w 172"/>
                    <a:gd name="T97" fmla="*/ 102 h 137"/>
                    <a:gd name="T98" fmla="*/ 25 w 172"/>
                    <a:gd name="T99" fmla="*/ 92 h 137"/>
                    <a:gd name="T100" fmla="*/ 20 w 172"/>
                    <a:gd name="T101" fmla="*/ 86 h 137"/>
                    <a:gd name="T102" fmla="*/ 15 w 172"/>
                    <a:gd name="T103" fmla="*/ 86 h 137"/>
                    <a:gd name="T104" fmla="*/ 10 w 172"/>
                    <a:gd name="T105" fmla="*/ 8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137">
                      <a:moveTo>
                        <a:pt x="5" y="86"/>
                      </a:moveTo>
                      <a:lnTo>
                        <a:pt x="5" y="86"/>
                      </a:lnTo>
                      <a:lnTo>
                        <a:pt x="5" y="81"/>
                      </a:lnTo>
                      <a:lnTo>
                        <a:pt x="5" y="81"/>
                      </a:lnTo>
                      <a:lnTo>
                        <a:pt x="5" y="76"/>
                      </a:lnTo>
                      <a:lnTo>
                        <a:pt x="0" y="71"/>
                      </a:lnTo>
                      <a:lnTo>
                        <a:pt x="10" y="66"/>
                      </a:lnTo>
                      <a:lnTo>
                        <a:pt x="10" y="51"/>
                      </a:lnTo>
                      <a:lnTo>
                        <a:pt x="15" y="46"/>
                      </a:lnTo>
                      <a:lnTo>
                        <a:pt x="25" y="46"/>
                      </a:lnTo>
                      <a:lnTo>
                        <a:pt x="25" y="41"/>
                      </a:lnTo>
                      <a:lnTo>
                        <a:pt x="25" y="36"/>
                      </a:lnTo>
                      <a:lnTo>
                        <a:pt x="30" y="31"/>
                      </a:lnTo>
                      <a:lnTo>
                        <a:pt x="35" y="31"/>
                      </a:lnTo>
                      <a:lnTo>
                        <a:pt x="40" y="26"/>
                      </a:lnTo>
                      <a:lnTo>
                        <a:pt x="40" y="21"/>
                      </a:lnTo>
                      <a:lnTo>
                        <a:pt x="35" y="16"/>
                      </a:lnTo>
                      <a:lnTo>
                        <a:pt x="40" y="11"/>
                      </a:lnTo>
                      <a:lnTo>
                        <a:pt x="40" y="5"/>
                      </a:lnTo>
                      <a:lnTo>
                        <a:pt x="45" y="5"/>
                      </a:lnTo>
                      <a:lnTo>
                        <a:pt x="50" y="5"/>
                      </a:lnTo>
                      <a:lnTo>
                        <a:pt x="56" y="0"/>
                      </a:lnTo>
                      <a:lnTo>
                        <a:pt x="56" y="11"/>
                      </a:lnTo>
                      <a:lnTo>
                        <a:pt x="61" y="11"/>
                      </a:lnTo>
                      <a:lnTo>
                        <a:pt x="61" y="11"/>
                      </a:lnTo>
                      <a:lnTo>
                        <a:pt x="71" y="11"/>
                      </a:lnTo>
                      <a:lnTo>
                        <a:pt x="71" y="11"/>
                      </a:lnTo>
                      <a:lnTo>
                        <a:pt x="76" y="16"/>
                      </a:lnTo>
                      <a:lnTo>
                        <a:pt x="81" y="16"/>
                      </a:lnTo>
                      <a:lnTo>
                        <a:pt x="81" y="21"/>
                      </a:lnTo>
                      <a:lnTo>
                        <a:pt x="86" y="21"/>
                      </a:lnTo>
                      <a:lnTo>
                        <a:pt x="96" y="21"/>
                      </a:lnTo>
                      <a:lnTo>
                        <a:pt x="106" y="21"/>
                      </a:lnTo>
                      <a:lnTo>
                        <a:pt x="111" y="21"/>
                      </a:lnTo>
                      <a:lnTo>
                        <a:pt x="111" y="21"/>
                      </a:lnTo>
                      <a:lnTo>
                        <a:pt x="116" y="16"/>
                      </a:lnTo>
                      <a:lnTo>
                        <a:pt x="116" y="11"/>
                      </a:lnTo>
                      <a:lnTo>
                        <a:pt x="121" y="16"/>
                      </a:lnTo>
                      <a:lnTo>
                        <a:pt x="121" y="21"/>
                      </a:lnTo>
                      <a:lnTo>
                        <a:pt x="131" y="21"/>
                      </a:lnTo>
                      <a:lnTo>
                        <a:pt x="137" y="21"/>
                      </a:lnTo>
                      <a:lnTo>
                        <a:pt x="137" y="16"/>
                      </a:lnTo>
                      <a:lnTo>
                        <a:pt x="137" y="16"/>
                      </a:lnTo>
                      <a:lnTo>
                        <a:pt x="142" y="11"/>
                      </a:lnTo>
                      <a:lnTo>
                        <a:pt x="152" y="11"/>
                      </a:lnTo>
                      <a:lnTo>
                        <a:pt x="162" y="16"/>
                      </a:lnTo>
                      <a:lnTo>
                        <a:pt x="162" y="21"/>
                      </a:lnTo>
                      <a:lnTo>
                        <a:pt x="157" y="26"/>
                      </a:lnTo>
                      <a:lnTo>
                        <a:pt x="157" y="31"/>
                      </a:lnTo>
                      <a:lnTo>
                        <a:pt x="157" y="36"/>
                      </a:lnTo>
                      <a:lnTo>
                        <a:pt x="152" y="36"/>
                      </a:lnTo>
                      <a:lnTo>
                        <a:pt x="152" y="36"/>
                      </a:lnTo>
                      <a:lnTo>
                        <a:pt x="152" y="41"/>
                      </a:lnTo>
                      <a:lnTo>
                        <a:pt x="157" y="46"/>
                      </a:lnTo>
                      <a:lnTo>
                        <a:pt x="157" y="56"/>
                      </a:lnTo>
                      <a:lnTo>
                        <a:pt x="157" y="61"/>
                      </a:lnTo>
                      <a:lnTo>
                        <a:pt x="162" y="61"/>
                      </a:lnTo>
                      <a:lnTo>
                        <a:pt x="162" y="66"/>
                      </a:lnTo>
                      <a:lnTo>
                        <a:pt x="157" y="66"/>
                      </a:lnTo>
                      <a:lnTo>
                        <a:pt x="157" y="71"/>
                      </a:lnTo>
                      <a:lnTo>
                        <a:pt x="162" y="71"/>
                      </a:lnTo>
                      <a:lnTo>
                        <a:pt x="167" y="76"/>
                      </a:lnTo>
                      <a:lnTo>
                        <a:pt x="172" y="81"/>
                      </a:lnTo>
                      <a:lnTo>
                        <a:pt x="172" y="81"/>
                      </a:lnTo>
                      <a:lnTo>
                        <a:pt x="172" y="86"/>
                      </a:lnTo>
                      <a:lnTo>
                        <a:pt x="172" y="86"/>
                      </a:lnTo>
                      <a:lnTo>
                        <a:pt x="167" y="92"/>
                      </a:lnTo>
                      <a:lnTo>
                        <a:pt x="167" y="97"/>
                      </a:lnTo>
                      <a:lnTo>
                        <a:pt x="167" y="102"/>
                      </a:lnTo>
                      <a:lnTo>
                        <a:pt x="167" y="107"/>
                      </a:lnTo>
                      <a:lnTo>
                        <a:pt x="167" y="117"/>
                      </a:lnTo>
                      <a:lnTo>
                        <a:pt x="157" y="122"/>
                      </a:lnTo>
                      <a:lnTo>
                        <a:pt x="147" y="122"/>
                      </a:lnTo>
                      <a:lnTo>
                        <a:pt x="147" y="117"/>
                      </a:lnTo>
                      <a:lnTo>
                        <a:pt x="147" y="112"/>
                      </a:lnTo>
                      <a:lnTo>
                        <a:pt x="137" y="117"/>
                      </a:lnTo>
                      <a:lnTo>
                        <a:pt x="131" y="112"/>
                      </a:lnTo>
                      <a:lnTo>
                        <a:pt x="121" y="117"/>
                      </a:lnTo>
                      <a:lnTo>
                        <a:pt x="121" y="117"/>
                      </a:lnTo>
                      <a:lnTo>
                        <a:pt x="116" y="117"/>
                      </a:lnTo>
                      <a:lnTo>
                        <a:pt x="111" y="117"/>
                      </a:lnTo>
                      <a:lnTo>
                        <a:pt x="111" y="112"/>
                      </a:lnTo>
                      <a:lnTo>
                        <a:pt x="111" y="112"/>
                      </a:lnTo>
                      <a:lnTo>
                        <a:pt x="106" y="112"/>
                      </a:lnTo>
                      <a:lnTo>
                        <a:pt x="101" y="122"/>
                      </a:lnTo>
                      <a:lnTo>
                        <a:pt x="101" y="122"/>
                      </a:lnTo>
                      <a:lnTo>
                        <a:pt x="91" y="127"/>
                      </a:lnTo>
                      <a:lnTo>
                        <a:pt x="81" y="127"/>
                      </a:lnTo>
                      <a:lnTo>
                        <a:pt x="71" y="132"/>
                      </a:lnTo>
                      <a:lnTo>
                        <a:pt x="66" y="132"/>
                      </a:lnTo>
                      <a:lnTo>
                        <a:pt x="61" y="137"/>
                      </a:lnTo>
                      <a:lnTo>
                        <a:pt x="50" y="132"/>
                      </a:lnTo>
                      <a:lnTo>
                        <a:pt x="50" y="132"/>
                      </a:lnTo>
                      <a:lnTo>
                        <a:pt x="40" y="122"/>
                      </a:lnTo>
                      <a:lnTo>
                        <a:pt x="35" y="112"/>
                      </a:lnTo>
                      <a:lnTo>
                        <a:pt x="30" y="107"/>
                      </a:lnTo>
                      <a:lnTo>
                        <a:pt x="25" y="107"/>
                      </a:lnTo>
                      <a:lnTo>
                        <a:pt x="25" y="102"/>
                      </a:lnTo>
                      <a:lnTo>
                        <a:pt x="25" y="97"/>
                      </a:lnTo>
                      <a:lnTo>
                        <a:pt x="25" y="92"/>
                      </a:lnTo>
                      <a:lnTo>
                        <a:pt x="25" y="86"/>
                      </a:lnTo>
                      <a:lnTo>
                        <a:pt x="20" y="86"/>
                      </a:lnTo>
                      <a:lnTo>
                        <a:pt x="20" y="86"/>
                      </a:lnTo>
                      <a:lnTo>
                        <a:pt x="15" y="86"/>
                      </a:lnTo>
                      <a:lnTo>
                        <a:pt x="15" y="92"/>
                      </a:lnTo>
                      <a:lnTo>
                        <a:pt x="10" y="86"/>
                      </a:lnTo>
                      <a:lnTo>
                        <a:pt x="5" y="86"/>
                      </a:lnTo>
                    </a:path>
                  </a:pathLst>
                </a:custGeom>
                <a:grpFill/>
                <a:ln w="3175" cap="rnd">
                  <a:noFill/>
                  <a:prstDash val="solid"/>
                  <a:miter lim="800000"/>
                  <a:headEnd/>
                  <a:tailEnd/>
                </a:ln>
              </p:spPr>
              <p:txBody>
                <a:bodyPr/>
                <a:lstStyle/>
                <a:p>
                  <a:endParaRPr lang="en-US"/>
                </a:p>
              </p:txBody>
            </p:sp>
            <p:sp>
              <p:nvSpPr>
                <p:cNvPr id="248" name="Freeform 235">
                  <a:extLst>
                    <a:ext uri="{FF2B5EF4-FFF2-40B4-BE49-F238E27FC236}">
                      <a16:creationId xmlns:a16="http://schemas.microsoft.com/office/drawing/2014/main" id="{992E27F2-0478-4412-8551-C5A4A90922B2}"/>
                    </a:ext>
                  </a:extLst>
                </p:cNvPr>
                <p:cNvSpPr>
                  <a:spLocks/>
                </p:cNvSpPr>
                <p:nvPr/>
              </p:nvSpPr>
              <p:spPr bwMode="auto">
                <a:xfrm>
                  <a:off x="5065713" y="3382963"/>
                  <a:ext cx="249238" cy="177800"/>
                </a:xfrm>
                <a:custGeom>
                  <a:avLst/>
                  <a:gdLst>
                    <a:gd name="T0" fmla="*/ 137 w 157"/>
                    <a:gd name="T1" fmla="*/ 92 h 112"/>
                    <a:gd name="T2" fmla="*/ 132 w 157"/>
                    <a:gd name="T3" fmla="*/ 102 h 112"/>
                    <a:gd name="T4" fmla="*/ 127 w 157"/>
                    <a:gd name="T5" fmla="*/ 107 h 112"/>
                    <a:gd name="T6" fmla="*/ 112 w 157"/>
                    <a:gd name="T7" fmla="*/ 102 h 112"/>
                    <a:gd name="T8" fmla="*/ 107 w 157"/>
                    <a:gd name="T9" fmla="*/ 112 h 112"/>
                    <a:gd name="T10" fmla="*/ 102 w 157"/>
                    <a:gd name="T11" fmla="*/ 112 h 112"/>
                    <a:gd name="T12" fmla="*/ 102 w 157"/>
                    <a:gd name="T13" fmla="*/ 107 h 112"/>
                    <a:gd name="T14" fmla="*/ 92 w 157"/>
                    <a:gd name="T15" fmla="*/ 102 h 112"/>
                    <a:gd name="T16" fmla="*/ 81 w 157"/>
                    <a:gd name="T17" fmla="*/ 107 h 112"/>
                    <a:gd name="T18" fmla="*/ 66 w 157"/>
                    <a:gd name="T19" fmla="*/ 102 h 112"/>
                    <a:gd name="T20" fmla="*/ 56 w 157"/>
                    <a:gd name="T21" fmla="*/ 97 h 112"/>
                    <a:gd name="T22" fmla="*/ 51 w 157"/>
                    <a:gd name="T23" fmla="*/ 92 h 112"/>
                    <a:gd name="T24" fmla="*/ 56 w 157"/>
                    <a:gd name="T25" fmla="*/ 81 h 112"/>
                    <a:gd name="T26" fmla="*/ 41 w 157"/>
                    <a:gd name="T27" fmla="*/ 71 h 112"/>
                    <a:gd name="T28" fmla="*/ 31 w 157"/>
                    <a:gd name="T29" fmla="*/ 76 h 112"/>
                    <a:gd name="T30" fmla="*/ 26 w 157"/>
                    <a:gd name="T31" fmla="*/ 71 h 112"/>
                    <a:gd name="T32" fmla="*/ 21 w 157"/>
                    <a:gd name="T33" fmla="*/ 66 h 112"/>
                    <a:gd name="T34" fmla="*/ 11 w 157"/>
                    <a:gd name="T35" fmla="*/ 66 h 112"/>
                    <a:gd name="T36" fmla="*/ 6 w 157"/>
                    <a:gd name="T37" fmla="*/ 46 h 112"/>
                    <a:gd name="T38" fmla="*/ 11 w 157"/>
                    <a:gd name="T39" fmla="*/ 41 h 112"/>
                    <a:gd name="T40" fmla="*/ 11 w 157"/>
                    <a:gd name="T41" fmla="*/ 26 h 112"/>
                    <a:gd name="T42" fmla="*/ 21 w 157"/>
                    <a:gd name="T43" fmla="*/ 26 h 112"/>
                    <a:gd name="T44" fmla="*/ 26 w 157"/>
                    <a:gd name="T45" fmla="*/ 31 h 112"/>
                    <a:gd name="T46" fmla="*/ 31 w 157"/>
                    <a:gd name="T47" fmla="*/ 26 h 112"/>
                    <a:gd name="T48" fmla="*/ 46 w 157"/>
                    <a:gd name="T49" fmla="*/ 21 h 112"/>
                    <a:gd name="T50" fmla="*/ 51 w 157"/>
                    <a:gd name="T51" fmla="*/ 21 h 112"/>
                    <a:gd name="T52" fmla="*/ 71 w 157"/>
                    <a:gd name="T53" fmla="*/ 16 h 112"/>
                    <a:gd name="T54" fmla="*/ 71 w 157"/>
                    <a:gd name="T55" fmla="*/ 16 h 112"/>
                    <a:gd name="T56" fmla="*/ 71 w 157"/>
                    <a:gd name="T57" fmla="*/ 11 h 112"/>
                    <a:gd name="T58" fmla="*/ 76 w 157"/>
                    <a:gd name="T59" fmla="*/ 11 h 112"/>
                    <a:gd name="T60" fmla="*/ 87 w 157"/>
                    <a:gd name="T61" fmla="*/ 11 h 112"/>
                    <a:gd name="T62" fmla="*/ 92 w 157"/>
                    <a:gd name="T63" fmla="*/ 26 h 112"/>
                    <a:gd name="T64" fmla="*/ 92 w 157"/>
                    <a:gd name="T65" fmla="*/ 16 h 112"/>
                    <a:gd name="T66" fmla="*/ 97 w 157"/>
                    <a:gd name="T67" fmla="*/ 5 h 112"/>
                    <a:gd name="T68" fmla="*/ 112 w 157"/>
                    <a:gd name="T69" fmla="*/ 0 h 112"/>
                    <a:gd name="T70" fmla="*/ 117 w 157"/>
                    <a:gd name="T71" fmla="*/ 5 h 112"/>
                    <a:gd name="T72" fmla="*/ 122 w 157"/>
                    <a:gd name="T73" fmla="*/ 5 h 112"/>
                    <a:gd name="T74" fmla="*/ 127 w 157"/>
                    <a:gd name="T75" fmla="*/ 5 h 112"/>
                    <a:gd name="T76" fmla="*/ 132 w 157"/>
                    <a:gd name="T77" fmla="*/ 11 h 112"/>
                    <a:gd name="T78" fmla="*/ 132 w 157"/>
                    <a:gd name="T79" fmla="*/ 21 h 112"/>
                    <a:gd name="T80" fmla="*/ 137 w 157"/>
                    <a:gd name="T81" fmla="*/ 26 h 112"/>
                    <a:gd name="T82" fmla="*/ 147 w 157"/>
                    <a:gd name="T83" fmla="*/ 41 h 112"/>
                    <a:gd name="T84" fmla="*/ 152 w 157"/>
                    <a:gd name="T85" fmla="*/ 56 h 112"/>
                    <a:gd name="T86" fmla="*/ 147 w 157"/>
                    <a:gd name="T87" fmla="*/ 61 h 112"/>
                    <a:gd name="T88" fmla="*/ 142 w 157"/>
                    <a:gd name="T89" fmla="*/ 71 h 112"/>
                    <a:gd name="T90" fmla="*/ 132 w 157"/>
                    <a:gd name="T91" fmla="*/ 81 h 112"/>
                    <a:gd name="T92" fmla="*/ 132 w 157"/>
                    <a:gd name="T93" fmla="*/ 86 h 112"/>
                    <a:gd name="T94" fmla="*/ 137 w 157"/>
                    <a:gd name="T95"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12">
                      <a:moveTo>
                        <a:pt x="137" y="92"/>
                      </a:moveTo>
                      <a:lnTo>
                        <a:pt x="137" y="92"/>
                      </a:lnTo>
                      <a:lnTo>
                        <a:pt x="132" y="97"/>
                      </a:lnTo>
                      <a:lnTo>
                        <a:pt x="132" y="102"/>
                      </a:lnTo>
                      <a:lnTo>
                        <a:pt x="127" y="102"/>
                      </a:lnTo>
                      <a:lnTo>
                        <a:pt x="127" y="107"/>
                      </a:lnTo>
                      <a:lnTo>
                        <a:pt x="122" y="102"/>
                      </a:lnTo>
                      <a:lnTo>
                        <a:pt x="112" y="102"/>
                      </a:lnTo>
                      <a:lnTo>
                        <a:pt x="112" y="107"/>
                      </a:lnTo>
                      <a:lnTo>
                        <a:pt x="107" y="112"/>
                      </a:lnTo>
                      <a:lnTo>
                        <a:pt x="107" y="112"/>
                      </a:lnTo>
                      <a:lnTo>
                        <a:pt x="102" y="112"/>
                      </a:lnTo>
                      <a:lnTo>
                        <a:pt x="102" y="107"/>
                      </a:lnTo>
                      <a:lnTo>
                        <a:pt x="102" y="107"/>
                      </a:lnTo>
                      <a:lnTo>
                        <a:pt x="97" y="102"/>
                      </a:lnTo>
                      <a:lnTo>
                        <a:pt x="92" y="102"/>
                      </a:lnTo>
                      <a:lnTo>
                        <a:pt x="87" y="107"/>
                      </a:lnTo>
                      <a:lnTo>
                        <a:pt x="81" y="107"/>
                      </a:lnTo>
                      <a:lnTo>
                        <a:pt x="76" y="102"/>
                      </a:lnTo>
                      <a:lnTo>
                        <a:pt x="66" y="102"/>
                      </a:lnTo>
                      <a:lnTo>
                        <a:pt x="61" y="97"/>
                      </a:lnTo>
                      <a:lnTo>
                        <a:pt x="56" y="97"/>
                      </a:lnTo>
                      <a:lnTo>
                        <a:pt x="51" y="92"/>
                      </a:lnTo>
                      <a:lnTo>
                        <a:pt x="51" y="92"/>
                      </a:lnTo>
                      <a:lnTo>
                        <a:pt x="56" y="86"/>
                      </a:lnTo>
                      <a:lnTo>
                        <a:pt x="56" y="81"/>
                      </a:lnTo>
                      <a:lnTo>
                        <a:pt x="46" y="71"/>
                      </a:lnTo>
                      <a:lnTo>
                        <a:pt x="41" y="71"/>
                      </a:lnTo>
                      <a:lnTo>
                        <a:pt x="36" y="71"/>
                      </a:lnTo>
                      <a:lnTo>
                        <a:pt x="31" y="76"/>
                      </a:lnTo>
                      <a:lnTo>
                        <a:pt x="31" y="71"/>
                      </a:lnTo>
                      <a:lnTo>
                        <a:pt x="26" y="71"/>
                      </a:lnTo>
                      <a:lnTo>
                        <a:pt x="26" y="66"/>
                      </a:lnTo>
                      <a:lnTo>
                        <a:pt x="21" y="66"/>
                      </a:lnTo>
                      <a:lnTo>
                        <a:pt x="16" y="61"/>
                      </a:lnTo>
                      <a:lnTo>
                        <a:pt x="11" y="66"/>
                      </a:lnTo>
                      <a:lnTo>
                        <a:pt x="0" y="51"/>
                      </a:lnTo>
                      <a:lnTo>
                        <a:pt x="6" y="46"/>
                      </a:lnTo>
                      <a:lnTo>
                        <a:pt x="11" y="41"/>
                      </a:lnTo>
                      <a:lnTo>
                        <a:pt x="11" y="41"/>
                      </a:lnTo>
                      <a:lnTo>
                        <a:pt x="11" y="36"/>
                      </a:lnTo>
                      <a:lnTo>
                        <a:pt x="11" y="26"/>
                      </a:lnTo>
                      <a:lnTo>
                        <a:pt x="16" y="26"/>
                      </a:lnTo>
                      <a:lnTo>
                        <a:pt x="21" y="26"/>
                      </a:lnTo>
                      <a:lnTo>
                        <a:pt x="26" y="31"/>
                      </a:lnTo>
                      <a:lnTo>
                        <a:pt x="26" y="31"/>
                      </a:lnTo>
                      <a:lnTo>
                        <a:pt x="31" y="26"/>
                      </a:lnTo>
                      <a:lnTo>
                        <a:pt x="31" y="26"/>
                      </a:lnTo>
                      <a:lnTo>
                        <a:pt x="36" y="26"/>
                      </a:lnTo>
                      <a:lnTo>
                        <a:pt x="46" y="21"/>
                      </a:lnTo>
                      <a:lnTo>
                        <a:pt x="46" y="21"/>
                      </a:lnTo>
                      <a:lnTo>
                        <a:pt x="51" y="21"/>
                      </a:lnTo>
                      <a:lnTo>
                        <a:pt x="61" y="16"/>
                      </a:lnTo>
                      <a:lnTo>
                        <a:pt x="71" y="16"/>
                      </a:lnTo>
                      <a:lnTo>
                        <a:pt x="71" y="16"/>
                      </a:lnTo>
                      <a:lnTo>
                        <a:pt x="71" y="16"/>
                      </a:lnTo>
                      <a:lnTo>
                        <a:pt x="71" y="11"/>
                      </a:lnTo>
                      <a:lnTo>
                        <a:pt x="71" y="11"/>
                      </a:lnTo>
                      <a:lnTo>
                        <a:pt x="71" y="11"/>
                      </a:lnTo>
                      <a:lnTo>
                        <a:pt x="76" y="11"/>
                      </a:lnTo>
                      <a:lnTo>
                        <a:pt x="87" y="11"/>
                      </a:lnTo>
                      <a:lnTo>
                        <a:pt x="87" y="11"/>
                      </a:lnTo>
                      <a:lnTo>
                        <a:pt x="87" y="21"/>
                      </a:lnTo>
                      <a:lnTo>
                        <a:pt x="92" y="26"/>
                      </a:lnTo>
                      <a:lnTo>
                        <a:pt x="92" y="21"/>
                      </a:lnTo>
                      <a:lnTo>
                        <a:pt x="92" y="16"/>
                      </a:lnTo>
                      <a:lnTo>
                        <a:pt x="92" y="11"/>
                      </a:lnTo>
                      <a:lnTo>
                        <a:pt x="97" y="5"/>
                      </a:lnTo>
                      <a:lnTo>
                        <a:pt x="112" y="0"/>
                      </a:lnTo>
                      <a:lnTo>
                        <a:pt x="112" y="0"/>
                      </a:lnTo>
                      <a:lnTo>
                        <a:pt x="112" y="5"/>
                      </a:lnTo>
                      <a:lnTo>
                        <a:pt x="117" y="5"/>
                      </a:lnTo>
                      <a:lnTo>
                        <a:pt x="122" y="11"/>
                      </a:lnTo>
                      <a:lnTo>
                        <a:pt x="122" y="5"/>
                      </a:lnTo>
                      <a:lnTo>
                        <a:pt x="127" y="5"/>
                      </a:lnTo>
                      <a:lnTo>
                        <a:pt x="127" y="5"/>
                      </a:lnTo>
                      <a:lnTo>
                        <a:pt x="132" y="5"/>
                      </a:lnTo>
                      <a:lnTo>
                        <a:pt x="132" y="11"/>
                      </a:lnTo>
                      <a:lnTo>
                        <a:pt x="132" y="16"/>
                      </a:lnTo>
                      <a:lnTo>
                        <a:pt x="132" y="21"/>
                      </a:lnTo>
                      <a:lnTo>
                        <a:pt x="132" y="26"/>
                      </a:lnTo>
                      <a:lnTo>
                        <a:pt x="137" y="26"/>
                      </a:lnTo>
                      <a:lnTo>
                        <a:pt x="142" y="31"/>
                      </a:lnTo>
                      <a:lnTo>
                        <a:pt x="147" y="41"/>
                      </a:lnTo>
                      <a:lnTo>
                        <a:pt x="157" y="51"/>
                      </a:lnTo>
                      <a:lnTo>
                        <a:pt x="152" y="56"/>
                      </a:lnTo>
                      <a:lnTo>
                        <a:pt x="152" y="61"/>
                      </a:lnTo>
                      <a:lnTo>
                        <a:pt x="147" y="61"/>
                      </a:lnTo>
                      <a:lnTo>
                        <a:pt x="142" y="61"/>
                      </a:lnTo>
                      <a:lnTo>
                        <a:pt x="142" y="71"/>
                      </a:lnTo>
                      <a:lnTo>
                        <a:pt x="137" y="76"/>
                      </a:lnTo>
                      <a:lnTo>
                        <a:pt x="132" y="81"/>
                      </a:lnTo>
                      <a:lnTo>
                        <a:pt x="132" y="86"/>
                      </a:lnTo>
                      <a:lnTo>
                        <a:pt x="132" y="86"/>
                      </a:lnTo>
                      <a:lnTo>
                        <a:pt x="137" y="86"/>
                      </a:lnTo>
                      <a:lnTo>
                        <a:pt x="137" y="92"/>
                      </a:lnTo>
                    </a:path>
                  </a:pathLst>
                </a:custGeom>
                <a:grpFill/>
                <a:ln w="3175" cap="rnd">
                  <a:noFill/>
                  <a:prstDash val="solid"/>
                  <a:miter lim="800000"/>
                  <a:headEnd/>
                  <a:tailEnd/>
                </a:ln>
              </p:spPr>
              <p:txBody>
                <a:bodyPr/>
                <a:lstStyle/>
                <a:p>
                  <a:endParaRPr lang="en-US"/>
                </a:p>
              </p:txBody>
            </p:sp>
            <p:sp>
              <p:nvSpPr>
                <p:cNvPr id="249" name="Freeform 236">
                  <a:extLst>
                    <a:ext uri="{FF2B5EF4-FFF2-40B4-BE49-F238E27FC236}">
                      <a16:creationId xmlns:a16="http://schemas.microsoft.com/office/drawing/2014/main" id="{D9E42432-59E1-45AA-AB85-AA71341E0BCB}"/>
                    </a:ext>
                  </a:extLst>
                </p:cNvPr>
                <p:cNvSpPr>
                  <a:spLocks/>
                </p:cNvSpPr>
                <p:nvPr/>
              </p:nvSpPr>
              <p:spPr bwMode="auto">
                <a:xfrm>
                  <a:off x="5332413" y="3408363"/>
                  <a:ext cx="280988" cy="176213"/>
                </a:xfrm>
                <a:custGeom>
                  <a:avLst/>
                  <a:gdLst>
                    <a:gd name="T0" fmla="*/ 96 w 177"/>
                    <a:gd name="T1" fmla="*/ 25 h 111"/>
                    <a:gd name="T2" fmla="*/ 106 w 177"/>
                    <a:gd name="T3" fmla="*/ 10 h 111"/>
                    <a:gd name="T4" fmla="*/ 116 w 177"/>
                    <a:gd name="T5" fmla="*/ 5 h 111"/>
                    <a:gd name="T6" fmla="*/ 126 w 177"/>
                    <a:gd name="T7" fmla="*/ 5 h 111"/>
                    <a:gd name="T8" fmla="*/ 131 w 177"/>
                    <a:gd name="T9" fmla="*/ 5 h 111"/>
                    <a:gd name="T10" fmla="*/ 152 w 177"/>
                    <a:gd name="T11" fmla="*/ 0 h 111"/>
                    <a:gd name="T12" fmla="*/ 177 w 177"/>
                    <a:gd name="T13" fmla="*/ 10 h 111"/>
                    <a:gd name="T14" fmla="*/ 177 w 177"/>
                    <a:gd name="T15" fmla="*/ 15 h 111"/>
                    <a:gd name="T16" fmla="*/ 177 w 177"/>
                    <a:gd name="T17" fmla="*/ 25 h 111"/>
                    <a:gd name="T18" fmla="*/ 172 w 177"/>
                    <a:gd name="T19" fmla="*/ 25 h 111"/>
                    <a:gd name="T20" fmla="*/ 167 w 177"/>
                    <a:gd name="T21" fmla="*/ 30 h 111"/>
                    <a:gd name="T22" fmla="*/ 172 w 177"/>
                    <a:gd name="T23" fmla="*/ 35 h 111"/>
                    <a:gd name="T24" fmla="*/ 172 w 177"/>
                    <a:gd name="T25" fmla="*/ 40 h 111"/>
                    <a:gd name="T26" fmla="*/ 162 w 177"/>
                    <a:gd name="T27" fmla="*/ 40 h 111"/>
                    <a:gd name="T28" fmla="*/ 157 w 177"/>
                    <a:gd name="T29" fmla="*/ 60 h 111"/>
                    <a:gd name="T30" fmla="*/ 146 w 177"/>
                    <a:gd name="T31" fmla="*/ 76 h 111"/>
                    <a:gd name="T32" fmla="*/ 141 w 177"/>
                    <a:gd name="T33" fmla="*/ 76 h 111"/>
                    <a:gd name="T34" fmla="*/ 131 w 177"/>
                    <a:gd name="T35" fmla="*/ 76 h 111"/>
                    <a:gd name="T36" fmla="*/ 126 w 177"/>
                    <a:gd name="T37" fmla="*/ 91 h 111"/>
                    <a:gd name="T38" fmla="*/ 121 w 177"/>
                    <a:gd name="T39" fmla="*/ 96 h 111"/>
                    <a:gd name="T40" fmla="*/ 116 w 177"/>
                    <a:gd name="T41" fmla="*/ 106 h 111"/>
                    <a:gd name="T42" fmla="*/ 106 w 177"/>
                    <a:gd name="T43" fmla="*/ 111 h 111"/>
                    <a:gd name="T44" fmla="*/ 96 w 177"/>
                    <a:gd name="T45" fmla="*/ 106 h 111"/>
                    <a:gd name="T46" fmla="*/ 96 w 177"/>
                    <a:gd name="T47" fmla="*/ 101 h 111"/>
                    <a:gd name="T48" fmla="*/ 91 w 177"/>
                    <a:gd name="T49" fmla="*/ 106 h 111"/>
                    <a:gd name="T50" fmla="*/ 86 w 177"/>
                    <a:gd name="T51" fmla="*/ 106 h 111"/>
                    <a:gd name="T52" fmla="*/ 81 w 177"/>
                    <a:gd name="T53" fmla="*/ 101 h 111"/>
                    <a:gd name="T54" fmla="*/ 70 w 177"/>
                    <a:gd name="T55" fmla="*/ 101 h 111"/>
                    <a:gd name="T56" fmla="*/ 50 w 177"/>
                    <a:gd name="T57" fmla="*/ 111 h 111"/>
                    <a:gd name="T58" fmla="*/ 40 w 177"/>
                    <a:gd name="T59" fmla="*/ 106 h 111"/>
                    <a:gd name="T60" fmla="*/ 35 w 177"/>
                    <a:gd name="T61" fmla="*/ 106 h 111"/>
                    <a:gd name="T62" fmla="*/ 40 w 177"/>
                    <a:gd name="T63" fmla="*/ 101 h 111"/>
                    <a:gd name="T64" fmla="*/ 40 w 177"/>
                    <a:gd name="T65" fmla="*/ 96 h 111"/>
                    <a:gd name="T66" fmla="*/ 30 w 177"/>
                    <a:gd name="T67" fmla="*/ 91 h 111"/>
                    <a:gd name="T68" fmla="*/ 30 w 177"/>
                    <a:gd name="T69" fmla="*/ 81 h 111"/>
                    <a:gd name="T70" fmla="*/ 25 w 177"/>
                    <a:gd name="T71" fmla="*/ 81 h 111"/>
                    <a:gd name="T72" fmla="*/ 15 w 177"/>
                    <a:gd name="T73" fmla="*/ 70 h 111"/>
                    <a:gd name="T74" fmla="*/ 15 w 177"/>
                    <a:gd name="T75" fmla="*/ 65 h 111"/>
                    <a:gd name="T76" fmla="*/ 5 w 177"/>
                    <a:gd name="T77" fmla="*/ 50 h 111"/>
                    <a:gd name="T78" fmla="*/ 0 w 177"/>
                    <a:gd name="T79" fmla="*/ 40 h 111"/>
                    <a:gd name="T80" fmla="*/ 10 w 177"/>
                    <a:gd name="T81" fmla="*/ 35 h 111"/>
                    <a:gd name="T82" fmla="*/ 30 w 177"/>
                    <a:gd name="T83" fmla="*/ 30 h 111"/>
                    <a:gd name="T84" fmla="*/ 40 w 177"/>
                    <a:gd name="T85" fmla="*/ 25 h 111"/>
                    <a:gd name="T86" fmla="*/ 50 w 177"/>
                    <a:gd name="T87" fmla="*/ 15 h 111"/>
                    <a:gd name="T88" fmla="*/ 50 w 177"/>
                    <a:gd name="T89" fmla="*/ 20 h 111"/>
                    <a:gd name="T90" fmla="*/ 60 w 177"/>
                    <a:gd name="T91" fmla="*/ 20 h 111"/>
                    <a:gd name="T92" fmla="*/ 70 w 177"/>
                    <a:gd name="T93" fmla="*/ 15 h 111"/>
                    <a:gd name="T94" fmla="*/ 86 w 177"/>
                    <a:gd name="T95" fmla="*/ 15 h 111"/>
                    <a:gd name="T96" fmla="*/ 86 w 177"/>
                    <a:gd name="T97" fmla="*/ 2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 h="111">
                      <a:moveTo>
                        <a:pt x="96" y="25"/>
                      </a:moveTo>
                      <a:lnTo>
                        <a:pt x="96" y="25"/>
                      </a:lnTo>
                      <a:lnTo>
                        <a:pt x="106" y="20"/>
                      </a:lnTo>
                      <a:lnTo>
                        <a:pt x="106" y="10"/>
                      </a:lnTo>
                      <a:lnTo>
                        <a:pt x="111" y="10"/>
                      </a:lnTo>
                      <a:lnTo>
                        <a:pt x="116" y="5"/>
                      </a:lnTo>
                      <a:lnTo>
                        <a:pt x="121" y="5"/>
                      </a:lnTo>
                      <a:lnTo>
                        <a:pt x="126" y="5"/>
                      </a:lnTo>
                      <a:lnTo>
                        <a:pt x="126" y="5"/>
                      </a:lnTo>
                      <a:lnTo>
                        <a:pt x="131" y="5"/>
                      </a:lnTo>
                      <a:lnTo>
                        <a:pt x="136" y="5"/>
                      </a:lnTo>
                      <a:lnTo>
                        <a:pt x="152" y="0"/>
                      </a:lnTo>
                      <a:lnTo>
                        <a:pt x="162" y="0"/>
                      </a:lnTo>
                      <a:lnTo>
                        <a:pt x="177" y="10"/>
                      </a:lnTo>
                      <a:lnTo>
                        <a:pt x="177" y="10"/>
                      </a:lnTo>
                      <a:lnTo>
                        <a:pt x="177" y="15"/>
                      </a:lnTo>
                      <a:lnTo>
                        <a:pt x="177" y="20"/>
                      </a:lnTo>
                      <a:lnTo>
                        <a:pt x="177" y="25"/>
                      </a:lnTo>
                      <a:lnTo>
                        <a:pt x="172" y="25"/>
                      </a:lnTo>
                      <a:lnTo>
                        <a:pt x="172" y="25"/>
                      </a:lnTo>
                      <a:lnTo>
                        <a:pt x="167" y="25"/>
                      </a:lnTo>
                      <a:lnTo>
                        <a:pt x="167" y="30"/>
                      </a:lnTo>
                      <a:lnTo>
                        <a:pt x="172" y="30"/>
                      </a:lnTo>
                      <a:lnTo>
                        <a:pt x="172" y="35"/>
                      </a:lnTo>
                      <a:lnTo>
                        <a:pt x="172" y="40"/>
                      </a:lnTo>
                      <a:lnTo>
                        <a:pt x="172" y="40"/>
                      </a:lnTo>
                      <a:lnTo>
                        <a:pt x="167" y="40"/>
                      </a:lnTo>
                      <a:lnTo>
                        <a:pt x="162" y="40"/>
                      </a:lnTo>
                      <a:lnTo>
                        <a:pt x="162" y="50"/>
                      </a:lnTo>
                      <a:lnTo>
                        <a:pt x="157" y="60"/>
                      </a:lnTo>
                      <a:lnTo>
                        <a:pt x="152" y="65"/>
                      </a:lnTo>
                      <a:lnTo>
                        <a:pt x="146" y="76"/>
                      </a:lnTo>
                      <a:lnTo>
                        <a:pt x="146" y="76"/>
                      </a:lnTo>
                      <a:lnTo>
                        <a:pt x="141" y="76"/>
                      </a:lnTo>
                      <a:lnTo>
                        <a:pt x="136" y="76"/>
                      </a:lnTo>
                      <a:lnTo>
                        <a:pt x="131" y="76"/>
                      </a:lnTo>
                      <a:lnTo>
                        <a:pt x="126" y="86"/>
                      </a:lnTo>
                      <a:lnTo>
                        <a:pt x="126" y="91"/>
                      </a:lnTo>
                      <a:lnTo>
                        <a:pt x="126" y="96"/>
                      </a:lnTo>
                      <a:lnTo>
                        <a:pt x="121" y="96"/>
                      </a:lnTo>
                      <a:lnTo>
                        <a:pt x="126" y="101"/>
                      </a:lnTo>
                      <a:lnTo>
                        <a:pt x="116" y="106"/>
                      </a:lnTo>
                      <a:lnTo>
                        <a:pt x="116" y="111"/>
                      </a:lnTo>
                      <a:lnTo>
                        <a:pt x="106" y="111"/>
                      </a:lnTo>
                      <a:lnTo>
                        <a:pt x="101" y="106"/>
                      </a:lnTo>
                      <a:lnTo>
                        <a:pt x="96" y="106"/>
                      </a:lnTo>
                      <a:lnTo>
                        <a:pt x="96" y="101"/>
                      </a:lnTo>
                      <a:lnTo>
                        <a:pt x="96" y="101"/>
                      </a:lnTo>
                      <a:lnTo>
                        <a:pt x="91" y="101"/>
                      </a:lnTo>
                      <a:lnTo>
                        <a:pt x="91" y="106"/>
                      </a:lnTo>
                      <a:lnTo>
                        <a:pt x="86" y="106"/>
                      </a:lnTo>
                      <a:lnTo>
                        <a:pt x="86" y="106"/>
                      </a:lnTo>
                      <a:lnTo>
                        <a:pt x="81" y="106"/>
                      </a:lnTo>
                      <a:lnTo>
                        <a:pt x="81" y="101"/>
                      </a:lnTo>
                      <a:lnTo>
                        <a:pt x="76" y="101"/>
                      </a:lnTo>
                      <a:lnTo>
                        <a:pt x="70" y="101"/>
                      </a:lnTo>
                      <a:lnTo>
                        <a:pt x="65" y="106"/>
                      </a:lnTo>
                      <a:lnTo>
                        <a:pt x="50" y="111"/>
                      </a:lnTo>
                      <a:lnTo>
                        <a:pt x="45" y="106"/>
                      </a:lnTo>
                      <a:lnTo>
                        <a:pt x="40" y="106"/>
                      </a:lnTo>
                      <a:lnTo>
                        <a:pt x="35" y="106"/>
                      </a:lnTo>
                      <a:lnTo>
                        <a:pt x="35" y="106"/>
                      </a:lnTo>
                      <a:lnTo>
                        <a:pt x="40" y="101"/>
                      </a:lnTo>
                      <a:lnTo>
                        <a:pt x="40" y="101"/>
                      </a:lnTo>
                      <a:lnTo>
                        <a:pt x="45" y="96"/>
                      </a:lnTo>
                      <a:lnTo>
                        <a:pt x="40" y="96"/>
                      </a:lnTo>
                      <a:lnTo>
                        <a:pt x="30" y="91"/>
                      </a:lnTo>
                      <a:lnTo>
                        <a:pt x="30" y="91"/>
                      </a:lnTo>
                      <a:lnTo>
                        <a:pt x="30" y="86"/>
                      </a:lnTo>
                      <a:lnTo>
                        <a:pt x="30" y="81"/>
                      </a:lnTo>
                      <a:lnTo>
                        <a:pt x="25" y="81"/>
                      </a:lnTo>
                      <a:lnTo>
                        <a:pt x="25" y="81"/>
                      </a:lnTo>
                      <a:lnTo>
                        <a:pt x="20" y="76"/>
                      </a:lnTo>
                      <a:lnTo>
                        <a:pt x="15" y="70"/>
                      </a:lnTo>
                      <a:lnTo>
                        <a:pt x="15" y="70"/>
                      </a:lnTo>
                      <a:lnTo>
                        <a:pt x="15" y="65"/>
                      </a:lnTo>
                      <a:lnTo>
                        <a:pt x="5" y="55"/>
                      </a:lnTo>
                      <a:lnTo>
                        <a:pt x="5" y="50"/>
                      </a:lnTo>
                      <a:lnTo>
                        <a:pt x="5" y="45"/>
                      </a:lnTo>
                      <a:lnTo>
                        <a:pt x="0" y="40"/>
                      </a:lnTo>
                      <a:lnTo>
                        <a:pt x="5" y="35"/>
                      </a:lnTo>
                      <a:lnTo>
                        <a:pt x="10" y="35"/>
                      </a:lnTo>
                      <a:lnTo>
                        <a:pt x="20" y="30"/>
                      </a:lnTo>
                      <a:lnTo>
                        <a:pt x="30" y="30"/>
                      </a:lnTo>
                      <a:lnTo>
                        <a:pt x="40" y="25"/>
                      </a:lnTo>
                      <a:lnTo>
                        <a:pt x="40" y="25"/>
                      </a:lnTo>
                      <a:lnTo>
                        <a:pt x="45" y="15"/>
                      </a:lnTo>
                      <a:lnTo>
                        <a:pt x="50" y="15"/>
                      </a:lnTo>
                      <a:lnTo>
                        <a:pt x="50" y="15"/>
                      </a:lnTo>
                      <a:lnTo>
                        <a:pt x="50" y="20"/>
                      </a:lnTo>
                      <a:lnTo>
                        <a:pt x="55" y="20"/>
                      </a:lnTo>
                      <a:lnTo>
                        <a:pt x="60" y="20"/>
                      </a:lnTo>
                      <a:lnTo>
                        <a:pt x="60" y="20"/>
                      </a:lnTo>
                      <a:lnTo>
                        <a:pt x="70" y="15"/>
                      </a:lnTo>
                      <a:lnTo>
                        <a:pt x="76" y="20"/>
                      </a:lnTo>
                      <a:lnTo>
                        <a:pt x="86" y="15"/>
                      </a:lnTo>
                      <a:lnTo>
                        <a:pt x="86" y="20"/>
                      </a:lnTo>
                      <a:lnTo>
                        <a:pt x="86" y="25"/>
                      </a:lnTo>
                      <a:lnTo>
                        <a:pt x="96" y="25"/>
                      </a:lnTo>
                    </a:path>
                  </a:pathLst>
                </a:custGeom>
                <a:grpFill/>
                <a:ln w="3175" cap="rnd">
                  <a:noFill/>
                  <a:prstDash val="solid"/>
                  <a:miter lim="800000"/>
                  <a:headEnd/>
                  <a:tailEnd/>
                </a:ln>
              </p:spPr>
              <p:txBody>
                <a:bodyPr/>
                <a:lstStyle/>
                <a:p>
                  <a:endParaRPr lang="en-US"/>
                </a:p>
              </p:txBody>
            </p:sp>
            <p:sp>
              <p:nvSpPr>
                <p:cNvPr id="250" name="Freeform 237">
                  <a:extLst>
                    <a:ext uri="{FF2B5EF4-FFF2-40B4-BE49-F238E27FC236}">
                      <a16:creationId xmlns:a16="http://schemas.microsoft.com/office/drawing/2014/main" id="{899687B3-AE9F-4FCB-A152-1D9BDB4F6BC4}"/>
                    </a:ext>
                  </a:extLst>
                </p:cNvPr>
                <p:cNvSpPr>
                  <a:spLocks noEditPoints="1"/>
                </p:cNvSpPr>
                <p:nvPr/>
              </p:nvSpPr>
              <p:spPr bwMode="auto">
                <a:xfrm>
                  <a:off x="5870576" y="4452938"/>
                  <a:ext cx="425450" cy="273050"/>
                </a:xfrm>
                <a:custGeom>
                  <a:avLst/>
                  <a:gdLst>
                    <a:gd name="T0" fmla="*/ 56 w 268"/>
                    <a:gd name="T1" fmla="*/ 10 h 172"/>
                    <a:gd name="T2" fmla="*/ 51 w 268"/>
                    <a:gd name="T3" fmla="*/ 5 h 172"/>
                    <a:gd name="T4" fmla="*/ 30 w 268"/>
                    <a:gd name="T5" fmla="*/ 10 h 172"/>
                    <a:gd name="T6" fmla="*/ 25 w 268"/>
                    <a:gd name="T7" fmla="*/ 25 h 172"/>
                    <a:gd name="T8" fmla="*/ 15 w 268"/>
                    <a:gd name="T9" fmla="*/ 45 h 172"/>
                    <a:gd name="T10" fmla="*/ 10 w 268"/>
                    <a:gd name="T11" fmla="*/ 60 h 172"/>
                    <a:gd name="T12" fmla="*/ 0 w 268"/>
                    <a:gd name="T13" fmla="*/ 66 h 172"/>
                    <a:gd name="T14" fmla="*/ 5 w 268"/>
                    <a:gd name="T15" fmla="*/ 91 h 172"/>
                    <a:gd name="T16" fmla="*/ 10 w 268"/>
                    <a:gd name="T17" fmla="*/ 106 h 172"/>
                    <a:gd name="T18" fmla="*/ 20 w 268"/>
                    <a:gd name="T19" fmla="*/ 111 h 172"/>
                    <a:gd name="T20" fmla="*/ 56 w 268"/>
                    <a:gd name="T21" fmla="*/ 111 h 172"/>
                    <a:gd name="T22" fmla="*/ 61 w 268"/>
                    <a:gd name="T23" fmla="*/ 116 h 172"/>
                    <a:gd name="T24" fmla="*/ 71 w 268"/>
                    <a:gd name="T25" fmla="*/ 121 h 172"/>
                    <a:gd name="T26" fmla="*/ 86 w 268"/>
                    <a:gd name="T27" fmla="*/ 136 h 172"/>
                    <a:gd name="T28" fmla="*/ 116 w 268"/>
                    <a:gd name="T29" fmla="*/ 141 h 172"/>
                    <a:gd name="T30" fmla="*/ 137 w 268"/>
                    <a:gd name="T31" fmla="*/ 147 h 172"/>
                    <a:gd name="T32" fmla="*/ 152 w 268"/>
                    <a:gd name="T33" fmla="*/ 162 h 172"/>
                    <a:gd name="T34" fmla="*/ 162 w 268"/>
                    <a:gd name="T35" fmla="*/ 167 h 172"/>
                    <a:gd name="T36" fmla="*/ 182 w 268"/>
                    <a:gd name="T37" fmla="*/ 172 h 172"/>
                    <a:gd name="T38" fmla="*/ 177 w 268"/>
                    <a:gd name="T39" fmla="*/ 147 h 172"/>
                    <a:gd name="T40" fmla="*/ 202 w 268"/>
                    <a:gd name="T41" fmla="*/ 121 h 172"/>
                    <a:gd name="T42" fmla="*/ 218 w 268"/>
                    <a:gd name="T43" fmla="*/ 121 h 172"/>
                    <a:gd name="T44" fmla="*/ 223 w 268"/>
                    <a:gd name="T45" fmla="*/ 116 h 172"/>
                    <a:gd name="T46" fmla="*/ 233 w 268"/>
                    <a:gd name="T47" fmla="*/ 111 h 172"/>
                    <a:gd name="T48" fmla="*/ 258 w 268"/>
                    <a:gd name="T49" fmla="*/ 96 h 172"/>
                    <a:gd name="T50" fmla="*/ 258 w 268"/>
                    <a:gd name="T51" fmla="*/ 66 h 172"/>
                    <a:gd name="T52" fmla="*/ 253 w 268"/>
                    <a:gd name="T53" fmla="*/ 45 h 172"/>
                    <a:gd name="T54" fmla="*/ 263 w 268"/>
                    <a:gd name="T55" fmla="*/ 45 h 172"/>
                    <a:gd name="T56" fmla="*/ 263 w 268"/>
                    <a:gd name="T57" fmla="*/ 40 h 172"/>
                    <a:gd name="T58" fmla="*/ 202 w 268"/>
                    <a:gd name="T59" fmla="*/ 30 h 172"/>
                    <a:gd name="T60" fmla="*/ 137 w 268"/>
                    <a:gd name="T61" fmla="*/ 35 h 172"/>
                    <a:gd name="T62" fmla="*/ 132 w 268"/>
                    <a:gd name="T63" fmla="*/ 20 h 172"/>
                    <a:gd name="T64" fmla="*/ 126 w 268"/>
                    <a:gd name="T65" fmla="*/ 25 h 172"/>
                    <a:gd name="T66" fmla="*/ 121 w 268"/>
                    <a:gd name="T67" fmla="*/ 25 h 172"/>
                    <a:gd name="T68" fmla="*/ 116 w 268"/>
                    <a:gd name="T69" fmla="*/ 45 h 172"/>
                    <a:gd name="T70" fmla="*/ 101 w 268"/>
                    <a:gd name="T71" fmla="*/ 45 h 172"/>
                    <a:gd name="T72" fmla="*/ 86 w 268"/>
                    <a:gd name="T73" fmla="*/ 40 h 172"/>
                    <a:gd name="T74" fmla="*/ 76 w 268"/>
                    <a:gd name="T75" fmla="*/ 45 h 172"/>
                    <a:gd name="T76" fmla="*/ 86 w 268"/>
                    <a:gd name="T77" fmla="*/ 30 h 172"/>
                    <a:gd name="T78" fmla="*/ 86 w 268"/>
                    <a:gd name="T79" fmla="*/ 15 h 172"/>
                    <a:gd name="T80" fmla="*/ 81 w 268"/>
                    <a:gd name="T81" fmla="*/ 5 h 172"/>
                    <a:gd name="T82" fmla="*/ 91 w 268"/>
                    <a:gd name="T83" fmla="*/ 0 h 172"/>
                    <a:gd name="T84" fmla="*/ 81 w 268"/>
                    <a:gd name="T85" fmla="*/ 0 h 172"/>
                    <a:gd name="T86" fmla="*/ 76 w 268"/>
                    <a:gd name="T87" fmla="*/ 5 h 172"/>
                    <a:gd name="T88" fmla="*/ 61 w 268"/>
                    <a:gd name="T89" fmla="*/ 10 h 172"/>
                    <a:gd name="T90" fmla="*/ 162 w 268"/>
                    <a:gd name="T91" fmla="*/ 20 h 172"/>
                    <a:gd name="T92" fmla="*/ 132 w 268"/>
                    <a:gd name="T93" fmla="*/ 15 h 172"/>
                    <a:gd name="T94" fmla="*/ 137 w 268"/>
                    <a:gd name="T95" fmla="*/ 30 h 172"/>
                    <a:gd name="T96" fmla="*/ 167 w 268"/>
                    <a:gd name="T97" fmla="*/ 35 h 172"/>
                    <a:gd name="T98" fmla="*/ 167 w 268"/>
                    <a:gd name="T99" fmla="*/ 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172">
                      <a:moveTo>
                        <a:pt x="61" y="10"/>
                      </a:moveTo>
                      <a:lnTo>
                        <a:pt x="61" y="10"/>
                      </a:lnTo>
                      <a:lnTo>
                        <a:pt x="56" y="10"/>
                      </a:lnTo>
                      <a:lnTo>
                        <a:pt x="56" y="10"/>
                      </a:lnTo>
                      <a:lnTo>
                        <a:pt x="51" y="5"/>
                      </a:lnTo>
                      <a:lnTo>
                        <a:pt x="51" y="5"/>
                      </a:lnTo>
                      <a:lnTo>
                        <a:pt x="45" y="5"/>
                      </a:lnTo>
                      <a:lnTo>
                        <a:pt x="35" y="5"/>
                      </a:lnTo>
                      <a:lnTo>
                        <a:pt x="30" y="10"/>
                      </a:lnTo>
                      <a:lnTo>
                        <a:pt x="25" y="15"/>
                      </a:lnTo>
                      <a:lnTo>
                        <a:pt x="20" y="20"/>
                      </a:lnTo>
                      <a:lnTo>
                        <a:pt x="25" y="25"/>
                      </a:lnTo>
                      <a:lnTo>
                        <a:pt x="25" y="30"/>
                      </a:lnTo>
                      <a:lnTo>
                        <a:pt x="20" y="40"/>
                      </a:lnTo>
                      <a:lnTo>
                        <a:pt x="15" y="45"/>
                      </a:lnTo>
                      <a:lnTo>
                        <a:pt x="15" y="50"/>
                      </a:lnTo>
                      <a:lnTo>
                        <a:pt x="10" y="50"/>
                      </a:lnTo>
                      <a:lnTo>
                        <a:pt x="10" y="60"/>
                      </a:lnTo>
                      <a:lnTo>
                        <a:pt x="5" y="60"/>
                      </a:lnTo>
                      <a:lnTo>
                        <a:pt x="0" y="60"/>
                      </a:lnTo>
                      <a:lnTo>
                        <a:pt x="0" y="66"/>
                      </a:lnTo>
                      <a:lnTo>
                        <a:pt x="5" y="71"/>
                      </a:lnTo>
                      <a:lnTo>
                        <a:pt x="0" y="81"/>
                      </a:lnTo>
                      <a:lnTo>
                        <a:pt x="5" y="91"/>
                      </a:lnTo>
                      <a:lnTo>
                        <a:pt x="5" y="96"/>
                      </a:lnTo>
                      <a:lnTo>
                        <a:pt x="5" y="106"/>
                      </a:lnTo>
                      <a:lnTo>
                        <a:pt x="10" y="106"/>
                      </a:lnTo>
                      <a:lnTo>
                        <a:pt x="15" y="101"/>
                      </a:lnTo>
                      <a:lnTo>
                        <a:pt x="20" y="106"/>
                      </a:lnTo>
                      <a:lnTo>
                        <a:pt x="20" y="111"/>
                      </a:lnTo>
                      <a:lnTo>
                        <a:pt x="35" y="111"/>
                      </a:lnTo>
                      <a:lnTo>
                        <a:pt x="40" y="111"/>
                      </a:lnTo>
                      <a:lnTo>
                        <a:pt x="56" y="111"/>
                      </a:lnTo>
                      <a:lnTo>
                        <a:pt x="56" y="111"/>
                      </a:lnTo>
                      <a:lnTo>
                        <a:pt x="56" y="116"/>
                      </a:lnTo>
                      <a:lnTo>
                        <a:pt x="61" y="116"/>
                      </a:lnTo>
                      <a:lnTo>
                        <a:pt x="61" y="121"/>
                      </a:lnTo>
                      <a:lnTo>
                        <a:pt x="66" y="121"/>
                      </a:lnTo>
                      <a:lnTo>
                        <a:pt x="71" y="121"/>
                      </a:lnTo>
                      <a:lnTo>
                        <a:pt x="71" y="126"/>
                      </a:lnTo>
                      <a:lnTo>
                        <a:pt x="81" y="131"/>
                      </a:lnTo>
                      <a:lnTo>
                        <a:pt x="86" y="136"/>
                      </a:lnTo>
                      <a:lnTo>
                        <a:pt x="96" y="141"/>
                      </a:lnTo>
                      <a:lnTo>
                        <a:pt x="101" y="147"/>
                      </a:lnTo>
                      <a:lnTo>
                        <a:pt x="116" y="141"/>
                      </a:lnTo>
                      <a:lnTo>
                        <a:pt x="121" y="141"/>
                      </a:lnTo>
                      <a:lnTo>
                        <a:pt x="126" y="147"/>
                      </a:lnTo>
                      <a:lnTo>
                        <a:pt x="137" y="147"/>
                      </a:lnTo>
                      <a:lnTo>
                        <a:pt x="142" y="152"/>
                      </a:lnTo>
                      <a:lnTo>
                        <a:pt x="152" y="162"/>
                      </a:lnTo>
                      <a:lnTo>
                        <a:pt x="152" y="162"/>
                      </a:lnTo>
                      <a:lnTo>
                        <a:pt x="157" y="162"/>
                      </a:lnTo>
                      <a:lnTo>
                        <a:pt x="157" y="162"/>
                      </a:lnTo>
                      <a:lnTo>
                        <a:pt x="162" y="167"/>
                      </a:lnTo>
                      <a:lnTo>
                        <a:pt x="157" y="167"/>
                      </a:lnTo>
                      <a:lnTo>
                        <a:pt x="172" y="172"/>
                      </a:lnTo>
                      <a:lnTo>
                        <a:pt x="182" y="172"/>
                      </a:lnTo>
                      <a:lnTo>
                        <a:pt x="177" y="157"/>
                      </a:lnTo>
                      <a:lnTo>
                        <a:pt x="177" y="152"/>
                      </a:lnTo>
                      <a:lnTo>
                        <a:pt x="177" y="147"/>
                      </a:lnTo>
                      <a:lnTo>
                        <a:pt x="187" y="131"/>
                      </a:lnTo>
                      <a:lnTo>
                        <a:pt x="197" y="126"/>
                      </a:lnTo>
                      <a:lnTo>
                        <a:pt x="202" y="121"/>
                      </a:lnTo>
                      <a:lnTo>
                        <a:pt x="202" y="121"/>
                      </a:lnTo>
                      <a:lnTo>
                        <a:pt x="218" y="121"/>
                      </a:lnTo>
                      <a:lnTo>
                        <a:pt x="218" y="121"/>
                      </a:lnTo>
                      <a:lnTo>
                        <a:pt x="223" y="116"/>
                      </a:lnTo>
                      <a:lnTo>
                        <a:pt x="223" y="116"/>
                      </a:lnTo>
                      <a:lnTo>
                        <a:pt x="223" y="116"/>
                      </a:lnTo>
                      <a:lnTo>
                        <a:pt x="228" y="111"/>
                      </a:lnTo>
                      <a:lnTo>
                        <a:pt x="233" y="111"/>
                      </a:lnTo>
                      <a:lnTo>
                        <a:pt x="233" y="111"/>
                      </a:lnTo>
                      <a:lnTo>
                        <a:pt x="238" y="111"/>
                      </a:lnTo>
                      <a:lnTo>
                        <a:pt x="253" y="106"/>
                      </a:lnTo>
                      <a:lnTo>
                        <a:pt x="258" y="96"/>
                      </a:lnTo>
                      <a:lnTo>
                        <a:pt x="258" y="91"/>
                      </a:lnTo>
                      <a:lnTo>
                        <a:pt x="263" y="76"/>
                      </a:lnTo>
                      <a:lnTo>
                        <a:pt x="258" y="66"/>
                      </a:lnTo>
                      <a:lnTo>
                        <a:pt x="258" y="55"/>
                      </a:lnTo>
                      <a:lnTo>
                        <a:pt x="253" y="50"/>
                      </a:lnTo>
                      <a:lnTo>
                        <a:pt x="253" y="45"/>
                      </a:lnTo>
                      <a:lnTo>
                        <a:pt x="253" y="45"/>
                      </a:lnTo>
                      <a:lnTo>
                        <a:pt x="263" y="45"/>
                      </a:lnTo>
                      <a:lnTo>
                        <a:pt x="263" y="45"/>
                      </a:lnTo>
                      <a:lnTo>
                        <a:pt x="263" y="40"/>
                      </a:lnTo>
                      <a:lnTo>
                        <a:pt x="263" y="40"/>
                      </a:lnTo>
                      <a:lnTo>
                        <a:pt x="263" y="40"/>
                      </a:lnTo>
                      <a:lnTo>
                        <a:pt x="268" y="30"/>
                      </a:lnTo>
                      <a:lnTo>
                        <a:pt x="263" y="25"/>
                      </a:lnTo>
                      <a:lnTo>
                        <a:pt x="202" y="30"/>
                      </a:lnTo>
                      <a:lnTo>
                        <a:pt x="177" y="40"/>
                      </a:lnTo>
                      <a:lnTo>
                        <a:pt x="137" y="35"/>
                      </a:lnTo>
                      <a:lnTo>
                        <a:pt x="137" y="35"/>
                      </a:lnTo>
                      <a:lnTo>
                        <a:pt x="132" y="30"/>
                      </a:lnTo>
                      <a:lnTo>
                        <a:pt x="132" y="25"/>
                      </a:lnTo>
                      <a:lnTo>
                        <a:pt x="132" y="20"/>
                      </a:lnTo>
                      <a:lnTo>
                        <a:pt x="126" y="20"/>
                      </a:lnTo>
                      <a:lnTo>
                        <a:pt x="126" y="20"/>
                      </a:lnTo>
                      <a:lnTo>
                        <a:pt x="126" y="25"/>
                      </a:lnTo>
                      <a:lnTo>
                        <a:pt x="126" y="30"/>
                      </a:lnTo>
                      <a:lnTo>
                        <a:pt x="121" y="25"/>
                      </a:lnTo>
                      <a:lnTo>
                        <a:pt x="121" y="25"/>
                      </a:lnTo>
                      <a:lnTo>
                        <a:pt x="116" y="30"/>
                      </a:lnTo>
                      <a:lnTo>
                        <a:pt x="116" y="35"/>
                      </a:lnTo>
                      <a:lnTo>
                        <a:pt x="116" y="45"/>
                      </a:lnTo>
                      <a:lnTo>
                        <a:pt x="111" y="45"/>
                      </a:lnTo>
                      <a:lnTo>
                        <a:pt x="106" y="50"/>
                      </a:lnTo>
                      <a:lnTo>
                        <a:pt x="101" y="45"/>
                      </a:lnTo>
                      <a:lnTo>
                        <a:pt x="96" y="40"/>
                      </a:lnTo>
                      <a:lnTo>
                        <a:pt x="86" y="40"/>
                      </a:lnTo>
                      <a:lnTo>
                        <a:pt x="86" y="40"/>
                      </a:lnTo>
                      <a:lnTo>
                        <a:pt x="81" y="45"/>
                      </a:lnTo>
                      <a:lnTo>
                        <a:pt x="81" y="45"/>
                      </a:lnTo>
                      <a:lnTo>
                        <a:pt x="76" y="45"/>
                      </a:lnTo>
                      <a:lnTo>
                        <a:pt x="76" y="40"/>
                      </a:lnTo>
                      <a:lnTo>
                        <a:pt x="81" y="35"/>
                      </a:lnTo>
                      <a:lnTo>
                        <a:pt x="86" y="30"/>
                      </a:lnTo>
                      <a:lnTo>
                        <a:pt x="86" y="25"/>
                      </a:lnTo>
                      <a:lnTo>
                        <a:pt x="91" y="15"/>
                      </a:lnTo>
                      <a:lnTo>
                        <a:pt x="86" y="15"/>
                      </a:lnTo>
                      <a:lnTo>
                        <a:pt x="86" y="15"/>
                      </a:lnTo>
                      <a:lnTo>
                        <a:pt x="81" y="10"/>
                      </a:lnTo>
                      <a:lnTo>
                        <a:pt x="81" y="5"/>
                      </a:lnTo>
                      <a:lnTo>
                        <a:pt x="86" y="0"/>
                      </a:lnTo>
                      <a:lnTo>
                        <a:pt x="86" y="0"/>
                      </a:lnTo>
                      <a:lnTo>
                        <a:pt x="91" y="0"/>
                      </a:lnTo>
                      <a:lnTo>
                        <a:pt x="91" y="0"/>
                      </a:lnTo>
                      <a:lnTo>
                        <a:pt x="81" y="0"/>
                      </a:lnTo>
                      <a:lnTo>
                        <a:pt x="81" y="0"/>
                      </a:lnTo>
                      <a:lnTo>
                        <a:pt x="81" y="5"/>
                      </a:lnTo>
                      <a:lnTo>
                        <a:pt x="81" y="5"/>
                      </a:lnTo>
                      <a:lnTo>
                        <a:pt x="76" y="5"/>
                      </a:lnTo>
                      <a:lnTo>
                        <a:pt x="66" y="10"/>
                      </a:lnTo>
                      <a:lnTo>
                        <a:pt x="61" y="10"/>
                      </a:lnTo>
                      <a:lnTo>
                        <a:pt x="61" y="10"/>
                      </a:lnTo>
                      <a:moveTo>
                        <a:pt x="162" y="20"/>
                      </a:moveTo>
                      <a:lnTo>
                        <a:pt x="162" y="20"/>
                      </a:lnTo>
                      <a:lnTo>
                        <a:pt x="162" y="20"/>
                      </a:lnTo>
                      <a:lnTo>
                        <a:pt x="137" y="10"/>
                      </a:lnTo>
                      <a:lnTo>
                        <a:pt x="137" y="10"/>
                      </a:lnTo>
                      <a:lnTo>
                        <a:pt x="132" y="15"/>
                      </a:lnTo>
                      <a:lnTo>
                        <a:pt x="132" y="20"/>
                      </a:lnTo>
                      <a:lnTo>
                        <a:pt x="132" y="25"/>
                      </a:lnTo>
                      <a:lnTo>
                        <a:pt x="137" y="30"/>
                      </a:lnTo>
                      <a:lnTo>
                        <a:pt x="142" y="30"/>
                      </a:lnTo>
                      <a:lnTo>
                        <a:pt x="142" y="35"/>
                      </a:lnTo>
                      <a:lnTo>
                        <a:pt x="167" y="35"/>
                      </a:lnTo>
                      <a:lnTo>
                        <a:pt x="172" y="35"/>
                      </a:lnTo>
                      <a:lnTo>
                        <a:pt x="172" y="30"/>
                      </a:lnTo>
                      <a:lnTo>
                        <a:pt x="167" y="25"/>
                      </a:lnTo>
                      <a:lnTo>
                        <a:pt x="167" y="20"/>
                      </a:lnTo>
                      <a:lnTo>
                        <a:pt x="162" y="20"/>
                      </a:lnTo>
                    </a:path>
                  </a:pathLst>
                </a:custGeom>
                <a:grpFill/>
                <a:ln w="3175" cap="rnd">
                  <a:noFill/>
                  <a:prstDash val="solid"/>
                  <a:miter lim="800000"/>
                  <a:headEnd/>
                  <a:tailEnd/>
                </a:ln>
              </p:spPr>
              <p:txBody>
                <a:bodyPr/>
                <a:lstStyle/>
                <a:p>
                  <a:endParaRPr lang="en-US"/>
                </a:p>
              </p:txBody>
            </p:sp>
            <p:sp>
              <p:nvSpPr>
                <p:cNvPr id="251" name="Freeform 238">
                  <a:extLst>
                    <a:ext uri="{FF2B5EF4-FFF2-40B4-BE49-F238E27FC236}">
                      <a16:creationId xmlns:a16="http://schemas.microsoft.com/office/drawing/2014/main" id="{D9667EE0-8CA2-40E2-889A-7FA633DBD3C3}"/>
                    </a:ext>
                  </a:extLst>
                </p:cNvPr>
                <p:cNvSpPr>
                  <a:spLocks/>
                </p:cNvSpPr>
                <p:nvPr/>
              </p:nvSpPr>
              <p:spPr bwMode="auto">
                <a:xfrm>
                  <a:off x="3787776" y="2965450"/>
                  <a:ext cx="209550" cy="249238"/>
                </a:xfrm>
                <a:custGeom>
                  <a:avLst/>
                  <a:gdLst>
                    <a:gd name="T0" fmla="*/ 26 w 132"/>
                    <a:gd name="T1" fmla="*/ 31 h 157"/>
                    <a:gd name="T2" fmla="*/ 31 w 132"/>
                    <a:gd name="T3" fmla="*/ 25 h 157"/>
                    <a:gd name="T4" fmla="*/ 31 w 132"/>
                    <a:gd name="T5" fmla="*/ 20 h 157"/>
                    <a:gd name="T6" fmla="*/ 31 w 132"/>
                    <a:gd name="T7" fmla="*/ 20 h 157"/>
                    <a:gd name="T8" fmla="*/ 51 w 132"/>
                    <a:gd name="T9" fmla="*/ 5 h 157"/>
                    <a:gd name="T10" fmla="*/ 66 w 132"/>
                    <a:gd name="T11" fmla="*/ 0 h 157"/>
                    <a:gd name="T12" fmla="*/ 81 w 132"/>
                    <a:gd name="T13" fmla="*/ 20 h 157"/>
                    <a:gd name="T14" fmla="*/ 86 w 132"/>
                    <a:gd name="T15" fmla="*/ 20 h 157"/>
                    <a:gd name="T16" fmla="*/ 86 w 132"/>
                    <a:gd name="T17" fmla="*/ 41 h 157"/>
                    <a:gd name="T18" fmla="*/ 91 w 132"/>
                    <a:gd name="T19" fmla="*/ 46 h 157"/>
                    <a:gd name="T20" fmla="*/ 91 w 132"/>
                    <a:gd name="T21" fmla="*/ 56 h 157"/>
                    <a:gd name="T22" fmla="*/ 102 w 132"/>
                    <a:gd name="T23" fmla="*/ 71 h 157"/>
                    <a:gd name="T24" fmla="*/ 107 w 132"/>
                    <a:gd name="T25" fmla="*/ 71 h 157"/>
                    <a:gd name="T26" fmla="*/ 112 w 132"/>
                    <a:gd name="T27" fmla="*/ 66 h 157"/>
                    <a:gd name="T28" fmla="*/ 122 w 132"/>
                    <a:gd name="T29" fmla="*/ 76 h 157"/>
                    <a:gd name="T30" fmla="*/ 117 w 132"/>
                    <a:gd name="T31" fmla="*/ 91 h 157"/>
                    <a:gd name="T32" fmla="*/ 112 w 132"/>
                    <a:gd name="T33" fmla="*/ 106 h 157"/>
                    <a:gd name="T34" fmla="*/ 122 w 132"/>
                    <a:gd name="T35" fmla="*/ 117 h 157"/>
                    <a:gd name="T36" fmla="*/ 127 w 132"/>
                    <a:gd name="T37" fmla="*/ 117 h 157"/>
                    <a:gd name="T38" fmla="*/ 132 w 132"/>
                    <a:gd name="T39" fmla="*/ 122 h 157"/>
                    <a:gd name="T40" fmla="*/ 132 w 132"/>
                    <a:gd name="T41" fmla="*/ 127 h 157"/>
                    <a:gd name="T42" fmla="*/ 132 w 132"/>
                    <a:gd name="T43" fmla="*/ 132 h 157"/>
                    <a:gd name="T44" fmla="*/ 132 w 132"/>
                    <a:gd name="T45" fmla="*/ 132 h 157"/>
                    <a:gd name="T46" fmla="*/ 127 w 132"/>
                    <a:gd name="T47" fmla="*/ 137 h 157"/>
                    <a:gd name="T48" fmla="*/ 127 w 132"/>
                    <a:gd name="T49" fmla="*/ 137 h 157"/>
                    <a:gd name="T50" fmla="*/ 122 w 132"/>
                    <a:gd name="T51" fmla="*/ 137 h 157"/>
                    <a:gd name="T52" fmla="*/ 117 w 132"/>
                    <a:gd name="T53" fmla="*/ 142 h 157"/>
                    <a:gd name="T54" fmla="*/ 117 w 132"/>
                    <a:gd name="T55" fmla="*/ 147 h 157"/>
                    <a:gd name="T56" fmla="*/ 117 w 132"/>
                    <a:gd name="T57" fmla="*/ 152 h 157"/>
                    <a:gd name="T58" fmla="*/ 96 w 132"/>
                    <a:gd name="T59" fmla="*/ 152 h 157"/>
                    <a:gd name="T60" fmla="*/ 81 w 132"/>
                    <a:gd name="T61" fmla="*/ 142 h 157"/>
                    <a:gd name="T62" fmla="*/ 76 w 132"/>
                    <a:gd name="T63" fmla="*/ 122 h 157"/>
                    <a:gd name="T64" fmla="*/ 71 w 132"/>
                    <a:gd name="T65" fmla="*/ 122 h 157"/>
                    <a:gd name="T66" fmla="*/ 51 w 132"/>
                    <a:gd name="T67" fmla="*/ 96 h 157"/>
                    <a:gd name="T68" fmla="*/ 56 w 132"/>
                    <a:gd name="T69" fmla="*/ 96 h 157"/>
                    <a:gd name="T70" fmla="*/ 46 w 132"/>
                    <a:gd name="T71" fmla="*/ 96 h 157"/>
                    <a:gd name="T72" fmla="*/ 46 w 132"/>
                    <a:gd name="T73" fmla="*/ 96 h 157"/>
                    <a:gd name="T74" fmla="*/ 36 w 132"/>
                    <a:gd name="T75" fmla="*/ 91 h 157"/>
                    <a:gd name="T76" fmla="*/ 31 w 132"/>
                    <a:gd name="T77" fmla="*/ 96 h 157"/>
                    <a:gd name="T78" fmla="*/ 15 w 132"/>
                    <a:gd name="T79" fmla="*/ 91 h 157"/>
                    <a:gd name="T80" fmla="*/ 10 w 132"/>
                    <a:gd name="T81" fmla="*/ 91 h 157"/>
                    <a:gd name="T82" fmla="*/ 0 w 132"/>
                    <a:gd name="T83" fmla="*/ 86 h 157"/>
                    <a:gd name="T84" fmla="*/ 0 w 132"/>
                    <a:gd name="T85" fmla="*/ 71 h 157"/>
                    <a:gd name="T86" fmla="*/ 5 w 132"/>
                    <a:gd name="T87" fmla="*/ 71 h 157"/>
                    <a:gd name="T88" fmla="*/ 5 w 132"/>
                    <a:gd name="T89" fmla="*/ 81 h 157"/>
                    <a:gd name="T90" fmla="*/ 10 w 132"/>
                    <a:gd name="T91" fmla="*/ 81 h 157"/>
                    <a:gd name="T92" fmla="*/ 10 w 132"/>
                    <a:gd name="T93" fmla="*/ 71 h 157"/>
                    <a:gd name="T94" fmla="*/ 10 w 132"/>
                    <a:gd name="T95" fmla="*/ 66 h 157"/>
                    <a:gd name="T96" fmla="*/ 15 w 132"/>
                    <a:gd name="T97" fmla="*/ 61 h 157"/>
                    <a:gd name="T98" fmla="*/ 31 w 132"/>
                    <a:gd name="T99" fmla="*/ 56 h 157"/>
                    <a:gd name="T100" fmla="*/ 36 w 132"/>
                    <a:gd name="T101" fmla="*/ 46 h 157"/>
                    <a:gd name="T102" fmla="*/ 26 w 132"/>
                    <a:gd name="T103" fmla="*/ 31 h 157"/>
                    <a:gd name="T104" fmla="*/ 26 w 132"/>
                    <a:gd name="T105" fmla="*/ 3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57">
                      <a:moveTo>
                        <a:pt x="26" y="31"/>
                      </a:moveTo>
                      <a:lnTo>
                        <a:pt x="26" y="31"/>
                      </a:lnTo>
                      <a:lnTo>
                        <a:pt x="26" y="31"/>
                      </a:lnTo>
                      <a:lnTo>
                        <a:pt x="26" y="31"/>
                      </a:lnTo>
                      <a:lnTo>
                        <a:pt x="31" y="25"/>
                      </a:lnTo>
                      <a:lnTo>
                        <a:pt x="31" y="25"/>
                      </a:lnTo>
                      <a:lnTo>
                        <a:pt x="31" y="25"/>
                      </a:lnTo>
                      <a:lnTo>
                        <a:pt x="31" y="25"/>
                      </a:lnTo>
                      <a:lnTo>
                        <a:pt x="31" y="20"/>
                      </a:lnTo>
                      <a:lnTo>
                        <a:pt x="31" y="20"/>
                      </a:lnTo>
                      <a:lnTo>
                        <a:pt x="31" y="20"/>
                      </a:lnTo>
                      <a:lnTo>
                        <a:pt x="31" y="20"/>
                      </a:lnTo>
                      <a:lnTo>
                        <a:pt x="36" y="20"/>
                      </a:lnTo>
                      <a:lnTo>
                        <a:pt x="41" y="15"/>
                      </a:lnTo>
                      <a:lnTo>
                        <a:pt x="51" y="5"/>
                      </a:lnTo>
                      <a:lnTo>
                        <a:pt x="56" y="0"/>
                      </a:lnTo>
                      <a:lnTo>
                        <a:pt x="61" y="0"/>
                      </a:lnTo>
                      <a:lnTo>
                        <a:pt x="66" y="0"/>
                      </a:lnTo>
                      <a:lnTo>
                        <a:pt x="76" y="10"/>
                      </a:lnTo>
                      <a:lnTo>
                        <a:pt x="76" y="15"/>
                      </a:lnTo>
                      <a:lnTo>
                        <a:pt x="81" y="20"/>
                      </a:lnTo>
                      <a:lnTo>
                        <a:pt x="81" y="20"/>
                      </a:lnTo>
                      <a:lnTo>
                        <a:pt x="81" y="20"/>
                      </a:lnTo>
                      <a:lnTo>
                        <a:pt x="86" y="20"/>
                      </a:lnTo>
                      <a:lnTo>
                        <a:pt x="86" y="36"/>
                      </a:lnTo>
                      <a:lnTo>
                        <a:pt x="86" y="36"/>
                      </a:lnTo>
                      <a:lnTo>
                        <a:pt x="86" y="41"/>
                      </a:lnTo>
                      <a:lnTo>
                        <a:pt x="81" y="41"/>
                      </a:lnTo>
                      <a:lnTo>
                        <a:pt x="86" y="46"/>
                      </a:lnTo>
                      <a:lnTo>
                        <a:pt x="91" y="46"/>
                      </a:lnTo>
                      <a:lnTo>
                        <a:pt x="91" y="51"/>
                      </a:lnTo>
                      <a:lnTo>
                        <a:pt x="91" y="51"/>
                      </a:lnTo>
                      <a:lnTo>
                        <a:pt x="91" y="56"/>
                      </a:lnTo>
                      <a:lnTo>
                        <a:pt x="91" y="61"/>
                      </a:lnTo>
                      <a:lnTo>
                        <a:pt x="96" y="66"/>
                      </a:lnTo>
                      <a:lnTo>
                        <a:pt x="102" y="71"/>
                      </a:lnTo>
                      <a:lnTo>
                        <a:pt x="102" y="71"/>
                      </a:lnTo>
                      <a:lnTo>
                        <a:pt x="107" y="71"/>
                      </a:lnTo>
                      <a:lnTo>
                        <a:pt x="107" y="71"/>
                      </a:lnTo>
                      <a:lnTo>
                        <a:pt x="107" y="71"/>
                      </a:lnTo>
                      <a:lnTo>
                        <a:pt x="112" y="66"/>
                      </a:lnTo>
                      <a:lnTo>
                        <a:pt x="112" y="66"/>
                      </a:lnTo>
                      <a:lnTo>
                        <a:pt x="117" y="71"/>
                      </a:lnTo>
                      <a:lnTo>
                        <a:pt x="117" y="71"/>
                      </a:lnTo>
                      <a:lnTo>
                        <a:pt x="122" y="76"/>
                      </a:lnTo>
                      <a:lnTo>
                        <a:pt x="122" y="81"/>
                      </a:lnTo>
                      <a:lnTo>
                        <a:pt x="122" y="91"/>
                      </a:lnTo>
                      <a:lnTo>
                        <a:pt x="117" y="91"/>
                      </a:lnTo>
                      <a:lnTo>
                        <a:pt x="117" y="96"/>
                      </a:lnTo>
                      <a:lnTo>
                        <a:pt x="117" y="101"/>
                      </a:lnTo>
                      <a:lnTo>
                        <a:pt x="112" y="106"/>
                      </a:lnTo>
                      <a:lnTo>
                        <a:pt x="117" y="112"/>
                      </a:lnTo>
                      <a:lnTo>
                        <a:pt x="122" y="117"/>
                      </a:lnTo>
                      <a:lnTo>
                        <a:pt x="122" y="117"/>
                      </a:lnTo>
                      <a:lnTo>
                        <a:pt x="122" y="117"/>
                      </a:lnTo>
                      <a:lnTo>
                        <a:pt x="122" y="117"/>
                      </a:lnTo>
                      <a:lnTo>
                        <a:pt x="127" y="117"/>
                      </a:lnTo>
                      <a:lnTo>
                        <a:pt x="132" y="117"/>
                      </a:lnTo>
                      <a:lnTo>
                        <a:pt x="132" y="122"/>
                      </a:lnTo>
                      <a:lnTo>
                        <a:pt x="132" y="122"/>
                      </a:lnTo>
                      <a:lnTo>
                        <a:pt x="132" y="122"/>
                      </a:lnTo>
                      <a:lnTo>
                        <a:pt x="132" y="127"/>
                      </a:lnTo>
                      <a:lnTo>
                        <a:pt x="132" y="127"/>
                      </a:lnTo>
                      <a:lnTo>
                        <a:pt x="132" y="127"/>
                      </a:lnTo>
                      <a:lnTo>
                        <a:pt x="132" y="132"/>
                      </a:lnTo>
                      <a:lnTo>
                        <a:pt x="132" y="132"/>
                      </a:lnTo>
                      <a:lnTo>
                        <a:pt x="132" y="132"/>
                      </a:lnTo>
                      <a:lnTo>
                        <a:pt x="132" y="132"/>
                      </a:lnTo>
                      <a:lnTo>
                        <a:pt x="132" y="132"/>
                      </a:lnTo>
                      <a:lnTo>
                        <a:pt x="132" y="137"/>
                      </a:lnTo>
                      <a:lnTo>
                        <a:pt x="132" y="137"/>
                      </a:lnTo>
                      <a:lnTo>
                        <a:pt x="127" y="137"/>
                      </a:lnTo>
                      <a:lnTo>
                        <a:pt x="127" y="137"/>
                      </a:lnTo>
                      <a:lnTo>
                        <a:pt x="127" y="137"/>
                      </a:lnTo>
                      <a:lnTo>
                        <a:pt x="127" y="137"/>
                      </a:lnTo>
                      <a:lnTo>
                        <a:pt x="122" y="137"/>
                      </a:lnTo>
                      <a:lnTo>
                        <a:pt x="122" y="137"/>
                      </a:lnTo>
                      <a:lnTo>
                        <a:pt x="122" y="137"/>
                      </a:lnTo>
                      <a:lnTo>
                        <a:pt x="122" y="137"/>
                      </a:lnTo>
                      <a:lnTo>
                        <a:pt x="117" y="137"/>
                      </a:lnTo>
                      <a:lnTo>
                        <a:pt x="117" y="142"/>
                      </a:lnTo>
                      <a:lnTo>
                        <a:pt x="117" y="142"/>
                      </a:lnTo>
                      <a:lnTo>
                        <a:pt x="117" y="147"/>
                      </a:lnTo>
                      <a:lnTo>
                        <a:pt x="117" y="147"/>
                      </a:lnTo>
                      <a:lnTo>
                        <a:pt x="117" y="147"/>
                      </a:lnTo>
                      <a:lnTo>
                        <a:pt x="117" y="147"/>
                      </a:lnTo>
                      <a:lnTo>
                        <a:pt x="117" y="152"/>
                      </a:lnTo>
                      <a:lnTo>
                        <a:pt x="117" y="152"/>
                      </a:lnTo>
                      <a:lnTo>
                        <a:pt x="107" y="157"/>
                      </a:lnTo>
                      <a:lnTo>
                        <a:pt x="96" y="152"/>
                      </a:lnTo>
                      <a:lnTo>
                        <a:pt x="96" y="152"/>
                      </a:lnTo>
                      <a:lnTo>
                        <a:pt x="86" y="147"/>
                      </a:lnTo>
                      <a:lnTo>
                        <a:pt x="81" y="142"/>
                      </a:lnTo>
                      <a:lnTo>
                        <a:pt x="81" y="137"/>
                      </a:lnTo>
                      <a:lnTo>
                        <a:pt x="81" y="137"/>
                      </a:lnTo>
                      <a:lnTo>
                        <a:pt x="76" y="122"/>
                      </a:lnTo>
                      <a:lnTo>
                        <a:pt x="71" y="122"/>
                      </a:lnTo>
                      <a:lnTo>
                        <a:pt x="71" y="122"/>
                      </a:lnTo>
                      <a:lnTo>
                        <a:pt x="71" y="122"/>
                      </a:lnTo>
                      <a:lnTo>
                        <a:pt x="66" y="117"/>
                      </a:lnTo>
                      <a:lnTo>
                        <a:pt x="56" y="101"/>
                      </a:lnTo>
                      <a:lnTo>
                        <a:pt x="51" y="96"/>
                      </a:lnTo>
                      <a:lnTo>
                        <a:pt x="56" y="96"/>
                      </a:lnTo>
                      <a:lnTo>
                        <a:pt x="56" y="96"/>
                      </a:lnTo>
                      <a:lnTo>
                        <a:pt x="56" y="96"/>
                      </a:lnTo>
                      <a:lnTo>
                        <a:pt x="56" y="96"/>
                      </a:lnTo>
                      <a:lnTo>
                        <a:pt x="51" y="91"/>
                      </a:lnTo>
                      <a:lnTo>
                        <a:pt x="46" y="96"/>
                      </a:lnTo>
                      <a:lnTo>
                        <a:pt x="46" y="96"/>
                      </a:lnTo>
                      <a:lnTo>
                        <a:pt x="46" y="96"/>
                      </a:lnTo>
                      <a:lnTo>
                        <a:pt x="46" y="96"/>
                      </a:lnTo>
                      <a:lnTo>
                        <a:pt x="41" y="96"/>
                      </a:lnTo>
                      <a:lnTo>
                        <a:pt x="36" y="96"/>
                      </a:lnTo>
                      <a:lnTo>
                        <a:pt x="36" y="91"/>
                      </a:lnTo>
                      <a:lnTo>
                        <a:pt x="36" y="91"/>
                      </a:lnTo>
                      <a:lnTo>
                        <a:pt x="36" y="96"/>
                      </a:lnTo>
                      <a:lnTo>
                        <a:pt x="31" y="96"/>
                      </a:lnTo>
                      <a:lnTo>
                        <a:pt x="31" y="96"/>
                      </a:lnTo>
                      <a:lnTo>
                        <a:pt x="31" y="96"/>
                      </a:lnTo>
                      <a:lnTo>
                        <a:pt x="15" y="91"/>
                      </a:lnTo>
                      <a:lnTo>
                        <a:pt x="15" y="91"/>
                      </a:lnTo>
                      <a:lnTo>
                        <a:pt x="15" y="91"/>
                      </a:lnTo>
                      <a:lnTo>
                        <a:pt x="10" y="91"/>
                      </a:lnTo>
                      <a:lnTo>
                        <a:pt x="0" y="86"/>
                      </a:lnTo>
                      <a:lnTo>
                        <a:pt x="0" y="86"/>
                      </a:lnTo>
                      <a:lnTo>
                        <a:pt x="0" y="86"/>
                      </a:lnTo>
                      <a:lnTo>
                        <a:pt x="0" y="76"/>
                      </a:lnTo>
                      <a:lnTo>
                        <a:pt x="0" y="71"/>
                      </a:lnTo>
                      <a:lnTo>
                        <a:pt x="0" y="71"/>
                      </a:lnTo>
                      <a:lnTo>
                        <a:pt x="5" y="71"/>
                      </a:lnTo>
                      <a:lnTo>
                        <a:pt x="5" y="71"/>
                      </a:lnTo>
                      <a:lnTo>
                        <a:pt x="5" y="71"/>
                      </a:lnTo>
                      <a:lnTo>
                        <a:pt x="5" y="76"/>
                      </a:lnTo>
                      <a:lnTo>
                        <a:pt x="5" y="76"/>
                      </a:lnTo>
                      <a:lnTo>
                        <a:pt x="5" y="81"/>
                      </a:lnTo>
                      <a:lnTo>
                        <a:pt x="5" y="81"/>
                      </a:lnTo>
                      <a:lnTo>
                        <a:pt x="5" y="81"/>
                      </a:lnTo>
                      <a:lnTo>
                        <a:pt x="10" y="81"/>
                      </a:lnTo>
                      <a:lnTo>
                        <a:pt x="10" y="76"/>
                      </a:lnTo>
                      <a:lnTo>
                        <a:pt x="10" y="76"/>
                      </a:lnTo>
                      <a:lnTo>
                        <a:pt x="10" y="71"/>
                      </a:lnTo>
                      <a:lnTo>
                        <a:pt x="15" y="71"/>
                      </a:lnTo>
                      <a:lnTo>
                        <a:pt x="15" y="66"/>
                      </a:lnTo>
                      <a:lnTo>
                        <a:pt x="10" y="66"/>
                      </a:lnTo>
                      <a:lnTo>
                        <a:pt x="10" y="66"/>
                      </a:lnTo>
                      <a:lnTo>
                        <a:pt x="15" y="61"/>
                      </a:lnTo>
                      <a:lnTo>
                        <a:pt x="15" y="61"/>
                      </a:lnTo>
                      <a:lnTo>
                        <a:pt x="15" y="61"/>
                      </a:lnTo>
                      <a:lnTo>
                        <a:pt x="21" y="56"/>
                      </a:lnTo>
                      <a:lnTo>
                        <a:pt x="31" y="56"/>
                      </a:lnTo>
                      <a:lnTo>
                        <a:pt x="31" y="56"/>
                      </a:lnTo>
                      <a:lnTo>
                        <a:pt x="31" y="51"/>
                      </a:lnTo>
                      <a:lnTo>
                        <a:pt x="36" y="46"/>
                      </a:lnTo>
                      <a:lnTo>
                        <a:pt x="31" y="41"/>
                      </a:lnTo>
                      <a:lnTo>
                        <a:pt x="31" y="36"/>
                      </a:lnTo>
                      <a:lnTo>
                        <a:pt x="26" y="31"/>
                      </a:lnTo>
                      <a:lnTo>
                        <a:pt x="26" y="31"/>
                      </a:lnTo>
                      <a:lnTo>
                        <a:pt x="26" y="31"/>
                      </a:lnTo>
                      <a:lnTo>
                        <a:pt x="26" y="31"/>
                      </a:lnTo>
                    </a:path>
                  </a:pathLst>
                </a:custGeom>
                <a:grpFill/>
                <a:ln w="3175" cap="rnd">
                  <a:noFill/>
                  <a:prstDash val="solid"/>
                  <a:miter lim="800000"/>
                  <a:headEnd/>
                  <a:tailEnd/>
                </a:ln>
              </p:spPr>
              <p:txBody>
                <a:bodyPr/>
                <a:lstStyle/>
                <a:p>
                  <a:endParaRPr lang="en-US"/>
                </a:p>
              </p:txBody>
            </p:sp>
            <p:sp>
              <p:nvSpPr>
                <p:cNvPr id="252" name="Freeform 240">
                  <a:extLst>
                    <a:ext uri="{FF2B5EF4-FFF2-40B4-BE49-F238E27FC236}">
                      <a16:creationId xmlns:a16="http://schemas.microsoft.com/office/drawing/2014/main" id="{0042B37F-D29F-4F72-9600-B8121491ACF8}"/>
                    </a:ext>
                  </a:extLst>
                </p:cNvPr>
                <p:cNvSpPr>
                  <a:spLocks noEditPoints="1"/>
                </p:cNvSpPr>
                <p:nvPr/>
              </p:nvSpPr>
              <p:spPr bwMode="auto">
                <a:xfrm>
                  <a:off x="4487863" y="3014663"/>
                  <a:ext cx="152400" cy="176213"/>
                </a:xfrm>
                <a:custGeom>
                  <a:avLst/>
                  <a:gdLst>
                    <a:gd name="T0" fmla="*/ 5 w 96"/>
                    <a:gd name="T1" fmla="*/ 106 h 111"/>
                    <a:gd name="T2" fmla="*/ 0 w 96"/>
                    <a:gd name="T3" fmla="*/ 106 h 111"/>
                    <a:gd name="T4" fmla="*/ 0 w 96"/>
                    <a:gd name="T5" fmla="*/ 106 h 111"/>
                    <a:gd name="T6" fmla="*/ 5 w 96"/>
                    <a:gd name="T7" fmla="*/ 101 h 111"/>
                    <a:gd name="T8" fmla="*/ 5 w 96"/>
                    <a:gd name="T9" fmla="*/ 106 h 111"/>
                    <a:gd name="T10" fmla="*/ 45 w 96"/>
                    <a:gd name="T11" fmla="*/ 96 h 111"/>
                    <a:gd name="T12" fmla="*/ 40 w 96"/>
                    <a:gd name="T13" fmla="*/ 106 h 111"/>
                    <a:gd name="T14" fmla="*/ 35 w 96"/>
                    <a:gd name="T15" fmla="*/ 101 h 111"/>
                    <a:gd name="T16" fmla="*/ 30 w 96"/>
                    <a:gd name="T17" fmla="*/ 101 h 111"/>
                    <a:gd name="T18" fmla="*/ 25 w 96"/>
                    <a:gd name="T19" fmla="*/ 96 h 111"/>
                    <a:gd name="T20" fmla="*/ 20 w 96"/>
                    <a:gd name="T21" fmla="*/ 96 h 111"/>
                    <a:gd name="T22" fmla="*/ 10 w 96"/>
                    <a:gd name="T23" fmla="*/ 106 h 111"/>
                    <a:gd name="T24" fmla="*/ 5 w 96"/>
                    <a:gd name="T25" fmla="*/ 101 h 111"/>
                    <a:gd name="T26" fmla="*/ 10 w 96"/>
                    <a:gd name="T27" fmla="*/ 101 h 111"/>
                    <a:gd name="T28" fmla="*/ 10 w 96"/>
                    <a:gd name="T29" fmla="*/ 96 h 111"/>
                    <a:gd name="T30" fmla="*/ 20 w 96"/>
                    <a:gd name="T31" fmla="*/ 86 h 111"/>
                    <a:gd name="T32" fmla="*/ 20 w 96"/>
                    <a:gd name="T33" fmla="*/ 70 h 111"/>
                    <a:gd name="T34" fmla="*/ 25 w 96"/>
                    <a:gd name="T35" fmla="*/ 60 h 111"/>
                    <a:gd name="T36" fmla="*/ 25 w 96"/>
                    <a:gd name="T37" fmla="*/ 55 h 111"/>
                    <a:gd name="T38" fmla="*/ 30 w 96"/>
                    <a:gd name="T39" fmla="*/ 55 h 111"/>
                    <a:gd name="T40" fmla="*/ 35 w 96"/>
                    <a:gd name="T41" fmla="*/ 45 h 111"/>
                    <a:gd name="T42" fmla="*/ 45 w 96"/>
                    <a:gd name="T43" fmla="*/ 40 h 111"/>
                    <a:gd name="T44" fmla="*/ 61 w 96"/>
                    <a:gd name="T45" fmla="*/ 15 h 111"/>
                    <a:gd name="T46" fmla="*/ 76 w 96"/>
                    <a:gd name="T47" fmla="*/ 5 h 111"/>
                    <a:gd name="T48" fmla="*/ 86 w 96"/>
                    <a:gd name="T49" fmla="*/ 0 h 111"/>
                    <a:gd name="T50" fmla="*/ 91 w 96"/>
                    <a:gd name="T51" fmla="*/ 0 h 111"/>
                    <a:gd name="T52" fmla="*/ 86 w 96"/>
                    <a:gd name="T53" fmla="*/ 15 h 111"/>
                    <a:gd name="T54" fmla="*/ 86 w 96"/>
                    <a:gd name="T55" fmla="*/ 25 h 111"/>
                    <a:gd name="T56" fmla="*/ 91 w 96"/>
                    <a:gd name="T57" fmla="*/ 30 h 111"/>
                    <a:gd name="T58" fmla="*/ 91 w 96"/>
                    <a:gd name="T59" fmla="*/ 30 h 111"/>
                    <a:gd name="T60" fmla="*/ 96 w 96"/>
                    <a:gd name="T61" fmla="*/ 35 h 111"/>
                    <a:gd name="T62" fmla="*/ 96 w 96"/>
                    <a:gd name="T63" fmla="*/ 40 h 111"/>
                    <a:gd name="T64" fmla="*/ 96 w 96"/>
                    <a:gd name="T65" fmla="*/ 40 h 111"/>
                    <a:gd name="T66" fmla="*/ 91 w 96"/>
                    <a:gd name="T67" fmla="*/ 45 h 111"/>
                    <a:gd name="T68" fmla="*/ 86 w 96"/>
                    <a:gd name="T69" fmla="*/ 50 h 111"/>
                    <a:gd name="T70" fmla="*/ 86 w 96"/>
                    <a:gd name="T71" fmla="*/ 55 h 111"/>
                    <a:gd name="T72" fmla="*/ 81 w 96"/>
                    <a:gd name="T73" fmla="*/ 65 h 111"/>
                    <a:gd name="T74" fmla="*/ 71 w 96"/>
                    <a:gd name="T75" fmla="*/ 75 h 111"/>
                    <a:gd name="T76" fmla="*/ 66 w 96"/>
                    <a:gd name="T77" fmla="*/ 81 h 111"/>
                    <a:gd name="T78" fmla="*/ 50 w 96"/>
                    <a:gd name="T79" fmla="*/ 91 h 111"/>
                    <a:gd name="T80" fmla="*/ 45 w 96"/>
                    <a:gd name="T81" fmla="*/ 96 h 111"/>
                    <a:gd name="T82" fmla="*/ 45 w 96"/>
                    <a:gd name="T83"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11">
                      <a:moveTo>
                        <a:pt x="5" y="106"/>
                      </a:moveTo>
                      <a:lnTo>
                        <a:pt x="5" y="106"/>
                      </a:lnTo>
                      <a:lnTo>
                        <a:pt x="5" y="111"/>
                      </a:lnTo>
                      <a:lnTo>
                        <a:pt x="0" y="106"/>
                      </a:lnTo>
                      <a:lnTo>
                        <a:pt x="0" y="106"/>
                      </a:lnTo>
                      <a:lnTo>
                        <a:pt x="0" y="106"/>
                      </a:lnTo>
                      <a:lnTo>
                        <a:pt x="0" y="106"/>
                      </a:lnTo>
                      <a:lnTo>
                        <a:pt x="5" y="101"/>
                      </a:lnTo>
                      <a:lnTo>
                        <a:pt x="5" y="106"/>
                      </a:lnTo>
                      <a:lnTo>
                        <a:pt x="5" y="106"/>
                      </a:lnTo>
                      <a:moveTo>
                        <a:pt x="45" y="96"/>
                      </a:moveTo>
                      <a:lnTo>
                        <a:pt x="45" y="96"/>
                      </a:lnTo>
                      <a:lnTo>
                        <a:pt x="40" y="96"/>
                      </a:lnTo>
                      <a:lnTo>
                        <a:pt x="40" y="106"/>
                      </a:lnTo>
                      <a:lnTo>
                        <a:pt x="35" y="101"/>
                      </a:lnTo>
                      <a:lnTo>
                        <a:pt x="35" y="101"/>
                      </a:lnTo>
                      <a:lnTo>
                        <a:pt x="35" y="101"/>
                      </a:lnTo>
                      <a:lnTo>
                        <a:pt x="30" y="101"/>
                      </a:lnTo>
                      <a:lnTo>
                        <a:pt x="30" y="101"/>
                      </a:lnTo>
                      <a:lnTo>
                        <a:pt x="25" y="96"/>
                      </a:lnTo>
                      <a:lnTo>
                        <a:pt x="20" y="96"/>
                      </a:lnTo>
                      <a:lnTo>
                        <a:pt x="20" y="96"/>
                      </a:lnTo>
                      <a:lnTo>
                        <a:pt x="15" y="101"/>
                      </a:lnTo>
                      <a:lnTo>
                        <a:pt x="10" y="106"/>
                      </a:lnTo>
                      <a:lnTo>
                        <a:pt x="5" y="101"/>
                      </a:lnTo>
                      <a:lnTo>
                        <a:pt x="5" y="101"/>
                      </a:lnTo>
                      <a:lnTo>
                        <a:pt x="10" y="101"/>
                      </a:lnTo>
                      <a:lnTo>
                        <a:pt x="10" y="101"/>
                      </a:lnTo>
                      <a:lnTo>
                        <a:pt x="10" y="96"/>
                      </a:lnTo>
                      <a:lnTo>
                        <a:pt x="10" y="96"/>
                      </a:lnTo>
                      <a:lnTo>
                        <a:pt x="10" y="91"/>
                      </a:lnTo>
                      <a:lnTo>
                        <a:pt x="20" y="86"/>
                      </a:lnTo>
                      <a:lnTo>
                        <a:pt x="20" y="81"/>
                      </a:lnTo>
                      <a:lnTo>
                        <a:pt x="20" y="70"/>
                      </a:lnTo>
                      <a:lnTo>
                        <a:pt x="20" y="65"/>
                      </a:lnTo>
                      <a:lnTo>
                        <a:pt x="25" y="60"/>
                      </a:lnTo>
                      <a:lnTo>
                        <a:pt x="25" y="60"/>
                      </a:lnTo>
                      <a:lnTo>
                        <a:pt x="25" y="55"/>
                      </a:lnTo>
                      <a:lnTo>
                        <a:pt x="25" y="55"/>
                      </a:lnTo>
                      <a:lnTo>
                        <a:pt x="30" y="55"/>
                      </a:lnTo>
                      <a:lnTo>
                        <a:pt x="35" y="50"/>
                      </a:lnTo>
                      <a:lnTo>
                        <a:pt x="35" y="45"/>
                      </a:lnTo>
                      <a:lnTo>
                        <a:pt x="40" y="45"/>
                      </a:lnTo>
                      <a:lnTo>
                        <a:pt x="45" y="40"/>
                      </a:lnTo>
                      <a:lnTo>
                        <a:pt x="56" y="20"/>
                      </a:lnTo>
                      <a:lnTo>
                        <a:pt x="61" y="15"/>
                      </a:lnTo>
                      <a:lnTo>
                        <a:pt x="66" y="10"/>
                      </a:lnTo>
                      <a:lnTo>
                        <a:pt x="76" y="5"/>
                      </a:lnTo>
                      <a:lnTo>
                        <a:pt x="81" y="0"/>
                      </a:lnTo>
                      <a:lnTo>
                        <a:pt x="86" y="0"/>
                      </a:lnTo>
                      <a:lnTo>
                        <a:pt x="91" y="0"/>
                      </a:lnTo>
                      <a:lnTo>
                        <a:pt x="91" y="0"/>
                      </a:lnTo>
                      <a:lnTo>
                        <a:pt x="91" y="5"/>
                      </a:lnTo>
                      <a:lnTo>
                        <a:pt x="86" y="15"/>
                      </a:lnTo>
                      <a:lnTo>
                        <a:pt x="86" y="20"/>
                      </a:lnTo>
                      <a:lnTo>
                        <a:pt x="86" y="25"/>
                      </a:lnTo>
                      <a:lnTo>
                        <a:pt x="86" y="30"/>
                      </a:lnTo>
                      <a:lnTo>
                        <a:pt x="91" y="30"/>
                      </a:lnTo>
                      <a:lnTo>
                        <a:pt x="91" y="30"/>
                      </a:lnTo>
                      <a:lnTo>
                        <a:pt x="91" y="30"/>
                      </a:lnTo>
                      <a:lnTo>
                        <a:pt x="96" y="35"/>
                      </a:lnTo>
                      <a:lnTo>
                        <a:pt x="96" y="35"/>
                      </a:lnTo>
                      <a:lnTo>
                        <a:pt x="96" y="35"/>
                      </a:lnTo>
                      <a:lnTo>
                        <a:pt x="96" y="40"/>
                      </a:lnTo>
                      <a:lnTo>
                        <a:pt x="96" y="40"/>
                      </a:lnTo>
                      <a:lnTo>
                        <a:pt x="96" y="40"/>
                      </a:lnTo>
                      <a:lnTo>
                        <a:pt x="91" y="45"/>
                      </a:lnTo>
                      <a:lnTo>
                        <a:pt x="91" y="45"/>
                      </a:lnTo>
                      <a:lnTo>
                        <a:pt x="86" y="50"/>
                      </a:lnTo>
                      <a:lnTo>
                        <a:pt x="86" y="50"/>
                      </a:lnTo>
                      <a:lnTo>
                        <a:pt x="86" y="55"/>
                      </a:lnTo>
                      <a:lnTo>
                        <a:pt x="86" y="55"/>
                      </a:lnTo>
                      <a:lnTo>
                        <a:pt x="81" y="60"/>
                      </a:lnTo>
                      <a:lnTo>
                        <a:pt x="81" y="65"/>
                      </a:lnTo>
                      <a:lnTo>
                        <a:pt x="76" y="70"/>
                      </a:lnTo>
                      <a:lnTo>
                        <a:pt x="71" y="75"/>
                      </a:lnTo>
                      <a:lnTo>
                        <a:pt x="66" y="81"/>
                      </a:lnTo>
                      <a:lnTo>
                        <a:pt x="66" y="81"/>
                      </a:lnTo>
                      <a:lnTo>
                        <a:pt x="56" y="86"/>
                      </a:lnTo>
                      <a:lnTo>
                        <a:pt x="50" y="91"/>
                      </a:lnTo>
                      <a:lnTo>
                        <a:pt x="50" y="96"/>
                      </a:lnTo>
                      <a:lnTo>
                        <a:pt x="45" y="96"/>
                      </a:lnTo>
                      <a:lnTo>
                        <a:pt x="45" y="96"/>
                      </a:lnTo>
                      <a:lnTo>
                        <a:pt x="45" y="96"/>
                      </a:lnTo>
                    </a:path>
                  </a:pathLst>
                </a:custGeom>
                <a:grpFill/>
                <a:ln w="3175" cap="rnd">
                  <a:noFill/>
                  <a:prstDash val="solid"/>
                  <a:miter lim="800000"/>
                  <a:headEnd/>
                  <a:tailEnd/>
                </a:ln>
              </p:spPr>
              <p:txBody>
                <a:bodyPr/>
                <a:lstStyle/>
                <a:p>
                  <a:endParaRPr lang="en-US"/>
                </a:p>
              </p:txBody>
            </p:sp>
          </p:grpSp>
          <p:grpSp>
            <p:nvGrpSpPr>
              <p:cNvPr id="5" name="Group 4">
                <a:extLst>
                  <a:ext uri="{FF2B5EF4-FFF2-40B4-BE49-F238E27FC236}">
                    <a16:creationId xmlns:a16="http://schemas.microsoft.com/office/drawing/2014/main" id="{6DDCFB60-4582-4E62-8A03-7185BBED1D4C}"/>
                  </a:ext>
                </a:extLst>
              </p:cNvPr>
              <p:cNvGrpSpPr/>
              <p:nvPr/>
            </p:nvGrpSpPr>
            <p:grpSpPr>
              <a:xfrm>
                <a:off x="6384032" y="3772444"/>
                <a:ext cx="1259469" cy="1168724"/>
                <a:chOff x="6861997" y="4248589"/>
                <a:chExt cx="1259469" cy="1168724"/>
              </a:xfrm>
            </p:grpSpPr>
            <p:sp>
              <p:nvSpPr>
                <p:cNvPr id="9" name="Freeform 65">
                  <a:extLst>
                    <a:ext uri="{FF2B5EF4-FFF2-40B4-BE49-F238E27FC236}">
                      <a16:creationId xmlns:a16="http://schemas.microsoft.com/office/drawing/2014/main" id="{0D773C08-6CD8-4A3D-AA08-543F32D686D4}"/>
                    </a:ext>
                  </a:extLst>
                </p:cNvPr>
                <p:cNvSpPr>
                  <a:spLocks/>
                </p:cNvSpPr>
                <p:nvPr/>
              </p:nvSpPr>
              <p:spPr bwMode="auto">
                <a:xfrm>
                  <a:off x="6861997" y="4248589"/>
                  <a:ext cx="1259469" cy="1168724"/>
                </a:xfrm>
                <a:custGeom>
                  <a:avLst/>
                  <a:gdLst/>
                  <a:ahLst/>
                  <a:cxnLst>
                    <a:cxn ang="0">
                      <a:pos x="202" y="0"/>
                    </a:cxn>
                    <a:cxn ang="0">
                      <a:pos x="194" y="21"/>
                    </a:cxn>
                    <a:cxn ang="0">
                      <a:pos x="197" y="25"/>
                    </a:cxn>
                    <a:cxn ang="0">
                      <a:pos x="197" y="25"/>
                    </a:cxn>
                    <a:cxn ang="0">
                      <a:pos x="204" y="46"/>
                    </a:cxn>
                    <a:cxn ang="0">
                      <a:pos x="168" y="83"/>
                    </a:cxn>
                    <a:cxn ang="0">
                      <a:pos x="131" y="46"/>
                    </a:cxn>
                    <a:cxn ang="0">
                      <a:pos x="138" y="25"/>
                    </a:cxn>
                    <a:cxn ang="0">
                      <a:pos x="138" y="25"/>
                    </a:cxn>
                    <a:cxn ang="0">
                      <a:pos x="142" y="21"/>
                    </a:cxn>
                    <a:cxn ang="0">
                      <a:pos x="133" y="0"/>
                    </a:cxn>
                    <a:cxn ang="0">
                      <a:pos x="0" y="0"/>
                    </a:cxn>
                    <a:cxn ang="0">
                      <a:pos x="0" y="157"/>
                    </a:cxn>
                    <a:cxn ang="0">
                      <a:pos x="21" y="166"/>
                    </a:cxn>
                    <a:cxn ang="0">
                      <a:pos x="25" y="162"/>
                    </a:cxn>
                    <a:cxn ang="0">
                      <a:pos x="25" y="162"/>
                    </a:cxn>
                    <a:cxn ang="0">
                      <a:pos x="46" y="155"/>
                    </a:cxn>
                    <a:cxn ang="0">
                      <a:pos x="83" y="192"/>
                    </a:cxn>
                    <a:cxn ang="0">
                      <a:pos x="46" y="228"/>
                    </a:cxn>
                    <a:cxn ang="0">
                      <a:pos x="25" y="221"/>
                    </a:cxn>
                    <a:cxn ang="0">
                      <a:pos x="25" y="221"/>
                    </a:cxn>
                    <a:cxn ang="0">
                      <a:pos x="21" y="218"/>
                    </a:cxn>
                    <a:cxn ang="0">
                      <a:pos x="0" y="226"/>
                    </a:cxn>
                    <a:cxn ang="0">
                      <a:pos x="0" y="365"/>
                    </a:cxn>
                    <a:cxn ang="0">
                      <a:pos x="365" y="0"/>
                    </a:cxn>
                    <a:cxn ang="0">
                      <a:pos x="202" y="0"/>
                    </a:cxn>
                  </a:cxnLst>
                  <a:rect l="0" t="0" r="r" b="b"/>
                  <a:pathLst>
                    <a:path w="365" h="365">
                      <a:moveTo>
                        <a:pt x="202" y="0"/>
                      </a:moveTo>
                      <a:cubicBezTo>
                        <a:pt x="191" y="0"/>
                        <a:pt x="183" y="6"/>
                        <a:pt x="194" y="21"/>
                      </a:cubicBezTo>
                      <a:cubicBezTo>
                        <a:pt x="195" y="22"/>
                        <a:pt x="196" y="24"/>
                        <a:pt x="197" y="25"/>
                      </a:cubicBezTo>
                      <a:cubicBezTo>
                        <a:pt x="197" y="25"/>
                        <a:pt x="197" y="25"/>
                        <a:pt x="197" y="25"/>
                      </a:cubicBezTo>
                      <a:cubicBezTo>
                        <a:pt x="201" y="31"/>
                        <a:pt x="204" y="38"/>
                        <a:pt x="204" y="46"/>
                      </a:cubicBezTo>
                      <a:cubicBezTo>
                        <a:pt x="204" y="66"/>
                        <a:pt x="188" y="83"/>
                        <a:pt x="168" y="83"/>
                      </a:cubicBezTo>
                      <a:cubicBezTo>
                        <a:pt x="148" y="83"/>
                        <a:pt x="131" y="66"/>
                        <a:pt x="131" y="46"/>
                      </a:cubicBezTo>
                      <a:cubicBezTo>
                        <a:pt x="131" y="38"/>
                        <a:pt x="134" y="31"/>
                        <a:pt x="138" y="25"/>
                      </a:cubicBezTo>
                      <a:cubicBezTo>
                        <a:pt x="138" y="25"/>
                        <a:pt x="138" y="25"/>
                        <a:pt x="138" y="25"/>
                      </a:cubicBezTo>
                      <a:cubicBezTo>
                        <a:pt x="139" y="24"/>
                        <a:pt x="140" y="22"/>
                        <a:pt x="142" y="21"/>
                      </a:cubicBezTo>
                      <a:cubicBezTo>
                        <a:pt x="153" y="6"/>
                        <a:pt x="144" y="0"/>
                        <a:pt x="133" y="0"/>
                      </a:cubicBezTo>
                      <a:cubicBezTo>
                        <a:pt x="0" y="0"/>
                        <a:pt x="0" y="0"/>
                        <a:pt x="0" y="0"/>
                      </a:cubicBezTo>
                      <a:cubicBezTo>
                        <a:pt x="0" y="157"/>
                        <a:pt x="0" y="157"/>
                        <a:pt x="0" y="157"/>
                      </a:cubicBezTo>
                      <a:cubicBezTo>
                        <a:pt x="0" y="169"/>
                        <a:pt x="6" y="177"/>
                        <a:pt x="21" y="166"/>
                      </a:cubicBezTo>
                      <a:cubicBezTo>
                        <a:pt x="22" y="165"/>
                        <a:pt x="23" y="163"/>
                        <a:pt x="25" y="162"/>
                      </a:cubicBezTo>
                      <a:cubicBezTo>
                        <a:pt x="25" y="162"/>
                        <a:pt x="25" y="162"/>
                        <a:pt x="25" y="162"/>
                      </a:cubicBezTo>
                      <a:cubicBezTo>
                        <a:pt x="31" y="158"/>
                        <a:pt x="38" y="155"/>
                        <a:pt x="46" y="155"/>
                      </a:cubicBezTo>
                      <a:cubicBezTo>
                        <a:pt x="66" y="155"/>
                        <a:pt x="83" y="172"/>
                        <a:pt x="83" y="192"/>
                      </a:cubicBezTo>
                      <a:cubicBezTo>
                        <a:pt x="83" y="212"/>
                        <a:pt x="66" y="228"/>
                        <a:pt x="46" y="228"/>
                      </a:cubicBezTo>
                      <a:cubicBezTo>
                        <a:pt x="38" y="228"/>
                        <a:pt x="31" y="226"/>
                        <a:pt x="25" y="221"/>
                      </a:cubicBezTo>
                      <a:cubicBezTo>
                        <a:pt x="25" y="221"/>
                        <a:pt x="25" y="221"/>
                        <a:pt x="25" y="221"/>
                      </a:cubicBezTo>
                      <a:cubicBezTo>
                        <a:pt x="23" y="220"/>
                        <a:pt x="22" y="219"/>
                        <a:pt x="21" y="218"/>
                      </a:cubicBezTo>
                      <a:cubicBezTo>
                        <a:pt x="6" y="207"/>
                        <a:pt x="0" y="215"/>
                        <a:pt x="0" y="226"/>
                      </a:cubicBezTo>
                      <a:cubicBezTo>
                        <a:pt x="0" y="365"/>
                        <a:pt x="0" y="365"/>
                        <a:pt x="0" y="365"/>
                      </a:cubicBezTo>
                      <a:cubicBezTo>
                        <a:pt x="202" y="365"/>
                        <a:pt x="365" y="202"/>
                        <a:pt x="365" y="0"/>
                      </a:cubicBezTo>
                      <a:lnTo>
                        <a:pt x="202" y="0"/>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53" name="Graphic 252" descr="Cycle with people">
                  <a:extLst>
                    <a:ext uri="{FF2B5EF4-FFF2-40B4-BE49-F238E27FC236}">
                      <a16:creationId xmlns:a16="http://schemas.microsoft.com/office/drawing/2014/main" id="{4E4F2487-49B1-498F-A117-638806B26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0185" y="4435252"/>
                  <a:ext cx="793893" cy="793893"/>
                </a:xfrm>
                <a:prstGeom prst="rect">
                  <a:avLst/>
                </a:prstGeom>
              </p:spPr>
            </p:pic>
          </p:grpSp>
          <p:grpSp>
            <p:nvGrpSpPr>
              <p:cNvPr id="3" name="Group 2">
                <a:extLst>
                  <a:ext uri="{FF2B5EF4-FFF2-40B4-BE49-F238E27FC236}">
                    <a16:creationId xmlns:a16="http://schemas.microsoft.com/office/drawing/2014/main" id="{6BC59A0C-2D71-44CE-B484-76668CC75918}"/>
                  </a:ext>
                </a:extLst>
              </p:cNvPr>
              <p:cNvGrpSpPr/>
              <p:nvPr/>
            </p:nvGrpSpPr>
            <p:grpSpPr>
              <a:xfrm>
                <a:off x="4623961" y="2215424"/>
                <a:ext cx="1544047" cy="1429600"/>
                <a:chOff x="4177409" y="1654247"/>
                <a:chExt cx="1544047" cy="1429600"/>
              </a:xfrm>
            </p:grpSpPr>
            <p:sp>
              <p:nvSpPr>
                <p:cNvPr id="8" name="Freeform 68">
                  <a:extLst>
                    <a:ext uri="{FF2B5EF4-FFF2-40B4-BE49-F238E27FC236}">
                      <a16:creationId xmlns:a16="http://schemas.microsoft.com/office/drawing/2014/main" id="{A9D59A24-BF28-470D-BB73-13435DBB4B2D}"/>
                    </a:ext>
                  </a:extLst>
                </p:cNvPr>
                <p:cNvSpPr>
                  <a:spLocks/>
                </p:cNvSpPr>
                <p:nvPr/>
              </p:nvSpPr>
              <p:spPr bwMode="auto">
                <a:xfrm>
                  <a:off x="4177409" y="1654247"/>
                  <a:ext cx="1544047" cy="1429600"/>
                </a:xfrm>
                <a:custGeom>
                  <a:avLst/>
                  <a:gdLst/>
                  <a:ahLst/>
                  <a:cxnLst>
                    <a:cxn ang="0">
                      <a:pos x="411" y="156"/>
                    </a:cxn>
                    <a:cxn ang="0">
                      <a:pos x="390" y="163"/>
                    </a:cxn>
                    <a:cxn ang="0">
                      <a:pos x="390" y="163"/>
                    </a:cxn>
                    <a:cxn ang="0">
                      <a:pos x="385" y="167"/>
                    </a:cxn>
                    <a:cxn ang="0">
                      <a:pos x="365" y="158"/>
                    </a:cxn>
                    <a:cxn ang="0">
                      <a:pos x="365" y="0"/>
                    </a:cxn>
                    <a:cxn ang="0">
                      <a:pos x="0" y="364"/>
                    </a:cxn>
                    <a:cxn ang="0">
                      <a:pos x="152" y="364"/>
                    </a:cxn>
                    <a:cxn ang="0">
                      <a:pos x="161" y="385"/>
                    </a:cxn>
                    <a:cxn ang="0">
                      <a:pos x="157" y="389"/>
                    </a:cxn>
                    <a:cxn ang="0">
                      <a:pos x="157" y="389"/>
                    </a:cxn>
                    <a:cxn ang="0">
                      <a:pos x="150" y="410"/>
                    </a:cxn>
                    <a:cxn ang="0">
                      <a:pos x="187" y="447"/>
                    </a:cxn>
                    <a:cxn ang="0">
                      <a:pos x="223" y="410"/>
                    </a:cxn>
                    <a:cxn ang="0">
                      <a:pos x="216" y="389"/>
                    </a:cxn>
                    <a:cxn ang="0">
                      <a:pos x="216" y="389"/>
                    </a:cxn>
                    <a:cxn ang="0">
                      <a:pos x="212" y="385"/>
                    </a:cxn>
                    <a:cxn ang="0">
                      <a:pos x="221" y="364"/>
                    </a:cxn>
                    <a:cxn ang="0">
                      <a:pos x="365" y="364"/>
                    </a:cxn>
                    <a:cxn ang="0">
                      <a:pos x="365" y="227"/>
                    </a:cxn>
                    <a:cxn ang="0">
                      <a:pos x="385" y="218"/>
                    </a:cxn>
                    <a:cxn ang="0">
                      <a:pos x="390" y="222"/>
                    </a:cxn>
                    <a:cxn ang="0">
                      <a:pos x="390" y="222"/>
                    </a:cxn>
                    <a:cxn ang="0">
                      <a:pos x="411" y="229"/>
                    </a:cxn>
                    <a:cxn ang="0">
                      <a:pos x="447" y="192"/>
                    </a:cxn>
                    <a:cxn ang="0">
                      <a:pos x="411" y="156"/>
                    </a:cxn>
                  </a:cxnLst>
                  <a:rect l="0" t="0" r="r" b="b"/>
                  <a:pathLst>
                    <a:path w="447" h="447">
                      <a:moveTo>
                        <a:pt x="411" y="156"/>
                      </a:moveTo>
                      <a:cubicBezTo>
                        <a:pt x="403" y="156"/>
                        <a:pt x="396" y="159"/>
                        <a:pt x="390" y="163"/>
                      </a:cubicBezTo>
                      <a:cubicBezTo>
                        <a:pt x="390" y="163"/>
                        <a:pt x="390" y="163"/>
                        <a:pt x="390" y="163"/>
                      </a:cubicBezTo>
                      <a:cubicBezTo>
                        <a:pt x="388" y="164"/>
                        <a:pt x="387" y="165"/>
                        <a:pt x="385" y="167"/>
                      </a:cubicBezTo>
                      <a:cubicBezTo>
                        <a:pt x="371" y="178"/>
                        <a:pt x="365" y="169"/>
                        <a:pt x="365" y="158"/>
                      </a:cubicBezTo>
                      <a:cubicBezTo>
                        <a:pt x="365" y="0"/>
                        <a:pt x="365" y="0"/>
                        <a:pt x="365" y="0"/>
                      </a:cubicBezTo>
                      <a:cubicBezTo>
                        <a:pt x="164" y="0"/>
                        <a:pt x="0" y="163"/>
                        <a:pt x="0" y="364"/>
                      </a:cubicBezTo>
                      <a:cubicBezTo>
                        <a:pt x="152" y="364"/>
                        <a:pt x="152" y="364"/>
                        <a:pt x="152" y="364"/>
                      </a:cubicBezTo>
                      <a:cubicBezTo>
                        <a:pt x="163" y="364"/>
                        <a:pt x="172" y="370"/>
                        <a:pt x="161" y="385"/>
                      </a:cubicBezTo>
                      <a:cubicBezTo>
                        <a:pt x="159" y="386"/>
                        <a:pt x="158" y="388"/>
                        <a:pt x="157" y="389"/>
                      </a:cubicBezTo>
                      <a:cubicBezTo>
                        <a:pt x="157" y="389"/>
                        <a:pt x="157" y="389"/>
                        <a:pt x="157" y="389"/>
                      </a:cubicBezTo>
                      <a:cubicBezTo>
                        <a:pt x="153" y="395"/>
                        <a:pt x="150" y="402"/>
                        <a:pt x="150" y="410"/>
                      </a:cubicBezTo>
                      <a:cubicBezTo>
                        <a:pt x="150" y="430"/>
                        <a:pt x="166" y="447"/>
                        <a:pt x="187" y="447"/>
                      </a:cubicBezTo>
                      <a:cubicBezTo>
                        <a:pt x="207" y="447"/>
                        <a:pt x="223" y="430"/>
                        <a:pt x="223" y="410"/>
                      </a:cubicBezTo>
                      <a:cubicBezTo>
                        <a:pt x="223" y="402"/>
                        <a:pt x="220" y="395"/>
                        <a:pt x="216" y="389"/>
                      </a:cubicBezTo>
                      <a:cubicBezTo>
                        <a:pt x="216" y="389"/>
                        <a:pt x="216" y="389"/>
                        <a:pt x="216" y="389"/>
                      </a:cubicBezTo>
                      <a:cubicBezTo>
                        <a:pt x="215" y="388"/>
                        <a:pt x="214" y="386"/>
                        <a:pt x="212" y="385"/>
                      </a:cubicBezTo>
                      <a:cubicBezTo>
                        <a:pt x="201" y="370"/>
                        <a:pt x="210" y="364"/>
                        <a:pt x="221" y="364"/>
                      </a:cubicBezTo>
                      <a:cubicBezTo>
                        <a:pt x="365" y="364"/>
                        <a:pt x="365" y="364"/>
                        <a:pt x="365" y="364"/>
                      </a:cubicBezTo>
                      <a:cubicBezTo>
                        <a:pt x="365" y="227"/>
                        <a:pt x="365" y="227"/>
                        <a:pt x="365" y="227"/>
                      </a:cubicBezTo>
                      <a:cubicBezTo>
                        <a:pt x="365" y="216"/>
                        <a:pt x="371" y="207"/>
                        <a:pt x="385" y="218"/>
                      </a:cubicBezTo>
                      <a:cubicBezTo>
                        <a:pt x="387" y="220"/>
                        <a:pt x="388" y="221"/>
                        <a:pt x="390" y="222"/>
                      </a:cubicBezTo>
                      <a:cubicBezTo>
                        <a:pt x="390" y="222"/>
                        <a:pt x="390" y="222"/>
                        <a:pt x="390" y="222"/>
                      </a:cubicBezTo>
                      <a:cubicBezTo>
                        <a:pt x="396" y="226"/>
                        <a:pt x="403" y="229"/>
                        <a:pt x="411" y="229"/>
                      </a:cubicBezTo>
                      <a:cubicBezTo>
                        <a:pt x="431" y="229"/>
                        <a:pt x="447" y="213"/>
                        <a:pt x="447" y="192"/>
                      </a:cubicBezTo>
                      <a:cubicBezTo>
                        <a:pt x="447" y="172"/>
                        <a:pt x="431" y="156"/>
                        <a:pt x="411" y="15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4" name="Graphic 7" descr="User">
                  <a:extLst>
                    <a:ext uri="{FF2B5EF4-FFF2-40B4-BE49-F238E27FC236}">
                      <a16:creationId xmlns:a16="http://schemas.microsoft.com/office/drawing/2014/main" id="{E9E252BC-F363-4A70-89E7-9A78DF7DE2FD}"/>
                    </a:ext>
                  </a:extLst>
                </p:cNvPr>
                <p:cNvGrpSpPr/>
                <p:nvPr/>
              </p:nvGrpSpPr>
              <p:grpSpPr>
                <a:xfrm>
                  <a:off x="4560380" y="1964590"/>
                  <a:ext cx="659269" cy="659316"/>
                  <a:chOff x="2342513" y="1257093"/>
                  <a:chExt cx="914400" cy="914400"/>
                </a:xfrm>
              </p:grpSpPr>
              <p:sp>
                <p:nvSpPr>
                  <p:cNvPr id="255" name="Freeform: Shape 254">
                    <a:extLst>
                      <a:ext uri="{FF2B5EF4-FFF2-40B4-BE49-F238E27FC236}">
                        <a16:creationId xmlns:a16="http://schemas.microsoft.com/office/drawing/2014/main" id="{2151C9CD-ABF5-441B-A5F0-B92314F0DBC9}"/>
                      </a:ext>
                    </a:extLst>
                  </p:cNvPr>
                  <p:cNvSpPr/>
                  <p:nvPr/>
                </p:nvSpPr>
                <p:spPr>
                  <a:xfrm>
                    <a:off x="2640169" y="1383299"/>
                    <a:ext cx="314325" cy="314325"/>
                  </a:xfrm>
                  <a:custGeom>
                    <a:avLst/>
                    <a:gdLst>
                      <a:gd name="connsiteX0" fmla="*/ 311944 w 314325"/>
                      <a:gd name="connsiteY0" fmla="*/ 159544 h 314325"/>
                      <a:gd name="connsiteX1" fmla="*/ 159544 w 314325"/>
                      <a:gd name="connsiteY1" fmla="*/ 311944 h 314325"/>
                      <a:gd name="connsiteX2" fmla="*/ 7144 w 314325"/>
                      <a:gd name="connsiteY2" fmla="*/ 159544 h 314325"/>
                      <a:gd name="connsiteX3" fmla="*/ 159544 w 314325"/>
                      <a:gd name="connsiteY3" fmla="*/ 7144 h 314325"/>
                      <a:gd name="connsiteX4" fmla="*/ 311944 w 314325"/>
                      <a:gd name="connsiteY4" fmla="*/ 159544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1944" y="159544"/>
                        </a:moveTo>
                        <a:cubicBezTo>
                          <a:pt x="311944" y="243712"/>
                          <a:pt x="243712" y="311944"/>
                          <a:pt x="159544" y="311944"/>
                        </a:cubicBezTo>
                        <a:cubicBezTo>
                          <a:pt x="75376" y="311944"/>
                          <a:pt x="7144" y="243712"/>
                          <a:pt x="7144" y="159544"/>
                        </a:cubicBezTo>
                        <a:cubicBezTo>
                          <a:pt x="7144" y="75376"/>
                          <a:pt x="75376" y="7144"/>
                          <a:pt x="159544" y="7144"/>
                        </a:cubicBezTo>
                        <a:cubicBezTo>
                          <a:pt x="243712" y="7144"/>
                          <a:pt x="311944" y="75376"/>
                          <a:pt x="311944" y="159544"/>
                        </a:cubicBezTo>
                        <a:close/>
                      </a:path>
                    </a:pathLst>
                  </a:custGeom>
                  <a:solidFill>
                    <a:schemeClr val="bg1"/>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B3EA1AEF-E295-405E-ADFA-CF3132BEE889}"/>
                      </a:ext>
                    </a:extLst>
                  </p:cNvPr>
                  <p:cNvSpPr/>
                  <p:nvPr/>
                </p:nvSpPr>
                <p:spPr>
                  <a:xfrm>
                    <a:off x="2487769" y="1726199"/>
                    <a:ext cx="619125" cy="314325"/>
                  </a:xfrm>
                  <a:custGeom>
                    <a:avLst/>
                    <a:gdLst>
                      <a:gd name="connsiteX0" fmla="*/ 616744 w 619125"/>
                      <a:gd name="connsiteY0" fmla="*/ 311944 h 314325"/>
                      <a:gd name="connsiteX1" fmla="*/ 616744 w 619125"/>
                      <a:gd name="connsiteY1" fmla="*/ 159544 h 314325"/>
                      <a:gd name="connsiteX2" fmla="*/ 586264 w 619125"/>
                      <a:gd name="connsiteY2" fmla="*/ 98584 h 314325"/>
                      <a:gd name="connsiteX3" fmla="*/ 437674 w 619125"/>
                      <a:gd name="connsiteY3" fmla="*/ 26194 h 314325"/>
                      <a:gd name="connsiteX4" fmla="*/ 311944 w 619125"/>
                      <a:gd name="connsiteY4" fmla="*/ 7144 h 314325"/>
                      <a:gd name="connsiteX5" fmla="*/ 186214 w 619125"/>
                      <a:gd name="connsiteY5" fmla="*/ 26194 h 314325"/>
                      <a:gd name="connsiteX6" fmla="*/ 37624 w 619125"/>
                      <a:gd name="connsiteY6" fmla="*/ 98584 h 314325"/>
                      <a:gd name="connsiteX7" fmla="*/ 7144 w 619125"/>
                      <a:gd name="connsiteY7" fmla="*/ 159544 h 314325"/>
                      <a:gd name="connsiteX8" fmla="*/ 7144 w 619125"/>
                      <a:gd name="connsiteY8" fmla="*/ 311944 h 314325"/>
                      <a:gd name="connsiteX9" fmla="*/ 616744 w 61912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314325">
                        <a:moveTo>
                          <a:pt x="616744" y="311944"/>
                        </a:moveTo>
                        <a:lnTo>
                          <a:pt x="616744" y="159544"/>
                        </a:lnTo>
                        <a:cubicBezTo>
                          <a:pt x="616744" y="136684"/>
                          <a:pt x="605314" y="113824"/>
                          <a:pt x="586264" y="98584"/>
                        </a:cubicBezTo>
                        <a:cubicBezTo>
                          <a:pt x="544354" y="64294"/>
                          <a:pt x="491014" y="41434"/>
                          <a:pt x="437674" y="26194"/>
                        </a:cubicBezTo>
                        <a:cubicBezTo>
                          <a:pt x="399574" y="14764"/>
                          <a:pt x="357664" y="7144"/>
                          <a:pt x="311944" y="7144"/>
                        </a:cubicBezTo>
                        <a:cubicBezTo>
                          <a:pt x="270034" y="7144"/>
                          <a:pt x="228124" y="14764"/>
                          <a:pt x="186214" y="26194"/>
                        </a:cubicBezTo>
                        <a:cubicBezTo>
                          <a:pt x="132874" y="41434"/>
                          <a:pt x="79534" y="68104"/>
                          <a:pt x="37624" y="98584"/>
                        </a:cubicBezTo>
                        <a:cubicBezTo>
                          <a:pt x="18574" y="113824"/>
                          <a:pt x="7144" y="136684"/>
                          <a:pt x="7144" y="159544"/>
                        </a:cubicBezTo>
                        <a:lnTo>
                          <a:pt x="7144" y="311944"/>
                        </a:lnTo>
                        <a:lnTo>
                          <a:pt x="616744" y="311944"/>
                        </a:lnTo>
                        <a:close/>
                      </a:path>
                    </a:pathLst>
                  </a:custGeom>
                  <a:solidFill>
                    <a:schemeClr val="bg1"/>
                  </a:solidFill>
                  <a:ln w="9525" cap="flat">
                    <a:noFill/>
                    <a:prstDash val="solid"/>
                    <a:miter/>
                  </a:ln>
                </p:spPr>
                <p:txBody>
                  <a:bodyPr rtlCol="0" anchor="ctr"/>
                  <a:lstStyle/>
                  <a:p>
                    <a:endParaRPr lang="en-GB"/>
                  </a:p>
                </p:txBody>
              </p:sp>
            </p:grpSp>
          </p:grpSp>
        </p:grpSp>
        <p:sp>
          <p:nvSpPr>
            <p:cNvPr id="257" name="TextBox 256">
              <a:extLst>
                <a:ext uri="{FF2B5EF4-FFF2-40B4-BE49-F238E27FC236}">
                  <a16:creationId xmlns:a16="http://schemas.microsoft.com/office/drawing/2014/main" id="{AF582BFE-997A-4C56-A827-58155F0F3779}"/>
                </a:ext>
              </a:extLst>
            </p:cNvPr>
            <p:cNvSpPr txBox="1"/>
            <p:nvPr/>
          </p:nvSpPr>
          <p:spPr>
            <a:xfrm>
              <a:off x="7882523" y="1672142"/>
              <a:ext cx="3029655" cy="1443152"/>
            </a:xfrm>
            <a:prstGeom prst="rect">
              <a:avLst/>
            </a:prstGeom>
            <a:noFill/>
          </p:spPr>
          <p:txBody>
            <a:bodyPr wrap="square" rtlCol="0">
              <a:spAutoFit/>
            </a:bodyPr>
            <a:lstStyle/>
            <a:p>
              <a:pPr>
                <a:lnSpc>
                  <a:spcPct val="150000"/>
                </a:lnSpc>
                <a:spcBef>
                  <a:spcPts val="600"/>
                </a:spcBef>
              </a:pPr>
              <a:r>
                <a:rPr lang="en-US" sz="1400" b="1" dirty="0">
                  <a:solidFill>
                    <a:schemeClr val="accent3"/>
                  </a:solidFill>
                  <a:latin typeface="Arial" panose="020B0604020202020204" pitchFamily="34" charset="0"/>
                  <a:cs typeface="Arial" panose="020B0604020202020204" pitchFamily="34" charset="0"/>
                </a:rPr>
                <a:t>Methodology</a:t>
              </a:r>
            </a:p>
            <a:p>
              <a:pP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Bladed and Vehicle </a:t>
              </a:r>
            </a:p>
            <a:p>
              <a:pP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Homemade IEDs</a:t>
              </a:r>
            </a:p>
            <a:p>
              <a:pPr defTabSz="914378">
                <a:lnSpc>
                  <a:spcPct val="150000"/>
                </a:lnSpc>
                <a:spcBef>
                  <a:spcPts val="600"/>
                </a:spcBef>
                <a:defRPr/>
              </a:pPr>
              <a:r>
                <a:rPr lang="en-US" sz="1200" dirty="0">
                  <a:solidFill>
                    <a:schemeClr val="tx2">
                      <a:lumMod val="50000"/>
                    </a:schemeClr>
                  </a:solidFill>
                  <a:latin typeface="Arial" panose="020B0604020202020204" pitchFamily="34" charset="0"/>
                  <a:cs typeface="Arial" panose="020B0604020202020204" pitchFamily="34" charset="0"/>
                </a:rPr>
                <a:t>Firearms</a:t>
              </a:r>
            </a:p>
          </p:txBody>
        </p:sp>
      </p:grpSp>
    </p:spTree>
    <p:extLst>
      <p:ext uri="{BB962C8B-B14F-4D97-AF65-F5344CB8AC3E}">
        <p14:creationId xmlns:p14="http://schemas.microsoft.com/office/powerpoint/2010/main" val="388964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Changing Face of Terrorism</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1"/>
            <a:ext cx="10421803" cy="4864073"/>
          </a:xfrm>
        </p:spPr>
        <p:txBody>
          <a:bodyPr>
            <a:noAutofit/>
          </a:bodyPr>
          <a:lstStyle/>
          <a:p>
            <a:pPr marL="0" lvl="3" indent="0">
              <a:lnSpc>
                <a:spcPct val="150000"/>
              </a:lnSpc>
              <a:spcBef>
                <a:spcPts val="600"/>
              </a:spcBef>
              <a:buNone/>
            </a:pPr>
            <a:r>
              <a:rPr lang="en-US" altLang="en-US" dirty="0">
                <a:solidFill>
                  <a:schemeClr val="accent6"/>
                </a:solidFill>
              </a:rPr>
              <a:t>2015</a:t>
            </a:r>
          </a:p>
          <a:p>
            <a:pPr marL="285750" lvl="3" indent="-285750">
              <a:lnSpc>
                <a:spcPct val="150000"/>
              </a:lnSpc>
              <a:spcBef>
                <a:spcPts val="600"/>
              </a:spcBef>
            </a:pPr>
            <a:r>
              <a:rPr lang="en-US" altLang="en-US" dirty="0">
                <a:solidFill>
                  <a:schemeClr val="accent6"/>
                </a:solidFill>
              </a:rPr>
              <a:t>France Paris: </a:t>
            </a:r>
            <a:r>
              <a:rPr lang="en-US" altLang="en-US" b="1" dirty="0">
                <a:solidFill>
                  <a:schemeClr val="accent6"/>
                </a:solidFill>
              </a:rPr>
              <a:t>shooting</a:t>
            </a:r>
            <a:r>
              <a:rPr lang="en-US" altLang="en-US" dirty="0">
                <a:solidFill>
                  <a:schemeClr val="accent6"/>
                </a:solidFill>
              </a:rPr>
              <a:t>, Charlie Hebdo and </a:t>
            </a:r>
            <a:r>
              <a:rPr lang="en-US" altLang="en-US" dirty="0" err="1">
                <a:solidFill>
                  <a:schemeClr val="accent6"/>
                </a:solidFill>
              </a:rPr>
              <a:t>Hypercacher</a:t>
            </a:r>
            <a:r>
              <a:rPr lang="en-US" altLang="en-US" dirty="0">
                <a:solidFill>
                  <a:schemeClr val="accent6"/>
                </a:solidFill>
              </a:rPr>
              <a:t> market, 20 deaths, 22 injured</a:t>
            </a:r>
          </a:p>
          <a:p>
            <a:pPr marL="285750" lvl="3" indent="-285750">
              <a:lnSpc>
                <a:spcPct val="150000"/>
              </a:lnSpc>
              <a:spcBef>
                <a:spcPts val="600"/>
              </a:spcBef>
            </a:pPr>
            <a:r>
              <a:rPr lang="en-US" altLang="en-US" dirty="0">
                <a:solidFill>
                  <a:schemeClr val="accent6"/>
                </a:solidFill>
              </a:rPr>
              <a:t>France Paris: Stade de France stadium and Bataclan: </a:t>
            </a:r>
            <a:r>
              <a:rPr lang="en-US" altLang="en-US" b="1" dirty="0">
                <a:solidFill>
                  <a:schemeClr val="accent6"/>
                </a:solidFill>
              </a:rPr>
              <a:t>bomb</a:t>
            </a:r>
            <a:r>
              <a:rPr lang="en-US" altLang="en-US" dirty="0">
                <a:solidFill>
                  <a:schemeClr val="accent6"/>
                </a:solidFill>
              </a:rPr>
              <a:t> and </a:t>
            </a:r>
            <a:r>
              <a:rPr lang="en-US" altLang="en-US" b="1" dirty="0">
                <a:solidFill>
                  <a:schemeClr val="accent6"/>
                </a:solidFill>
              </a:rPr>
              <a:t>shooting</a:t>
            </a:r>
            <a:r>
              <a:rPr lang="en-US" altLang="en-US" dirty="0">
                <a:solidFill>
                  <a:schemeClr val="accent6"/>
                </a:solidFill>
              </a:rPr>
              <a:t>, 137 deaths, 368 injured</a:t>
            </a:r>
          </a:p>
          <a:p>
            <a:pPr marL="0" lvl="3" indent="0">
              <a:lnSpc>
                <a:spcPct val="150000"/>
              </a:lnSpc>
              <a:spcBef>
                <a:spcPts val="600"/>
              </a:spcBef>
              <a:buNone/>
            </a:pPr>
            <a:r>
              <a:rPr lang="en-US" altLang="en-US" dirty="0">
                <a:solidFill>
                  <a:schemeClr val="accent6"/>
                </a:solidFill>
              </a:rPr>
              <a:t>2016</a:t>
            </a:r>
          </a:p>
          <a:p>
            <a:pPr marL="285750" lvl="3" indent="-285750">
              <a:lnSpc>
                <a:spcPct val="150000"/>
              </a:lnSpc>
              <a:spcBef>
                <a:spcPts val="600"/>
              </a:spcBef>
            </a:pPr>
            <a:r>
              <a:rPr lang="en-US" altLang="en-US" dirty="0">
                <a:solidFill>
                  <a:schemeClr val="accent6"/>
                </a:solidFill>
              </a:rPr>
              <a:t>Belgium Brussels: </a:t>
            </a:r>
            <a:r>
              <a:rPr lang="en-US" altLang="en-US" b="1" dirty="0">
                <a:solidFill>
                  <a:schemeClr val="accent6"/>
                </a:solidFill>
              </a:rPr>
              <a:t>bomb</a:t>
            </a:r>
            <a:r>
              <a:rPr lang="en-US" altLang="en-US" dirty="0">
                <a:solidFill>
                  <a:schemeClr val="accent6"/>
                </a:solidFill>
              </a:rPr>
              <a:t>, 25 deaths, 340 injured</a:t>
            </a:r>
          </a:p>
          <a:p>
            <a:pPr marL="285750" lvl="3" indent="-285750">
              <a:lnSpc>
                <a:spcPct val="150000"/>
              </a:lnSpc>
              <a:spcBef>
                <a:spcPts val="600"/>
              </a:spcBef>
            </a:pPr>
            <a:r>
              <a:rPr lang="en-US" altLang="en-US" dirty="0">
                <a:solidFill>
                  <a:schemeClr val="accent6"/>
                </a:solidFill>
              </a:rPr>
              <a:t>France Nice: </a:t>
            </a:r>
            <a:r>
              <a:rPr lang="en-US" altLang="en-US" b="1" dirty="0">
                <a:solidFill>
                  <a:schemeClr val="accent6"/>
                </a:solidFill>
              </a:rPr>
              <a:t>vehicle</a:t>
            </a:r>
            <a:r>
              <a:rPr lang="en-US" altLang="en-US" dirty="0">
                <a:solidFill>
                  <a:schemeClr val="accent6"/>
                </a:solidFill>
              </a:rPr>
              <a:t>, 87 deaths, 434 injured</a:t>
            </a:r>
          </a:p>
          <a:p>
            <a:pPr marL="285750" lvl="3" indent="-285750">
              <a:lnSpc>
                <a:spcPct val="150000"/>
              </a:lnSpc>
              <a:spcBef>
                <a:spcPts val="600"/>
              </a:spcBef>
            </a:pPr>
            <a:r>
              <a:rPr lang="en-US" altLang="en-US" dirty="0">
                <a:solidFill>
                  <a:schemeClr val="accent6"/>
                </a:solidFill>
              </a:rPr>
              <a:t>Germany Berlin Christmas market: </a:t>
            </a:r>
            <a:r>
              <a:rPr lang="en-US" altLang="en-US" b="1" dirty="0">
                <a:solidFill>
                  <a:schemeClr val="accent6"/>
                </a:solidFill>
              </a:rPr>
              <a:t>vehicle</a:t>
            </a:r>
            <a:r>
              <a:rPr lang="en-US" altLang="en-US" dirty="0">
                <a:solidFill>
                  <a:schemeClr val="accent6"/>
                </a:solidFill>
              </a:rPr>
              <a:t>, 12 deaths, 56 injured</a:t>
            </a:r>
          </a:p>
          <a:p>
            <a:pPr marL="0" lvl="3" indent="0">
              <a:lnSpc>
                <a:spcPct val="150000"/>
              </a:lnSpc>
              <a:spcBef>
                <a:spcPts val="600"/>
              </a:spcBef>
              <a:buNone/>
            </a:pPr>
            <a:r>
              <a:rPr lang="en-US" altLang="en-US" dirty="0">
                <a:solidFill>
                  <a:schemeClr val="accent6"/>
                </a:solidFill>
              </a:rPr>
              <a:t>2017</a:t>
            </a:r>
          </a:p>
          <a:p>
            <a:pPr marL="285750" lvl="3" indent="-285750">
              <a:lnSpc>
                <a:spcPct val="150000"/>
              </a:lnSpc>
              <a:spcBef>
                <a:spcPts val="600"/>
              </a:spcBef>
            </a:pPr>
            <a:r>
              <a:rPr lang="en-US" altLang="en-US" dirty="0">
                <a:solidFill>
                  <a:schemeClr val="accent6"/>
                </a:solidFill>
              </a:rPr>
              <a:t>Spain Barcelona: </a:t>
            </a:r>
            <a:r>
              <a:rPr lang="en-US" altLang="en-US" b="1" dirty="0">
                <a:solidFill>
                  <a:schemeClr val="accent6"/>
                </a:solidFill>
              </a:rPr>
              <a:t>vehicle</a:t>
            </a:r>
            <a:r>
              <a:rPr lang="en-US" altLang="en-US" dirty="0">
                <a:solidFill>
                  <a:schemeClr val="accent6"/>
                </a:solidFill>
              </a:rPr>
              <a:t>, 24 killed, 152 injured</a:t>
            </a:r>
          </a:p>
          <a:p>
            <a:pPr marL="285750" lvl="3" indent="-285750">
              <a:lnSpc>
                <a:spcPct val="150000"/>
              </a:lnSpc>
              <a:spcBef>
                <a:spcPts val="600"/>
              </a:spcBef>
            </a:pPr>
            <a:r>
              <a:rPr lang="en-US" altLang="en-US" dirty="0">
                <a:solidFill>
                  <a:schemeClr val="accent6"/>
                </a:solidFill>
              </a:rPr>
              <a:t>UK London and Manchester: </a:t>
            </a:r>
            <a:r>
              <a:rPr lang="en-US" altLang="en-US" b="1" dirty="0">
                <a:solidFill>
                  <a:schemeClr val="accent6"/>
                </a:solidFill>
              </a:rPr>
              <a:t>vehicle</a:t>
            </a:r>
            <a:r>
              <a:rPr lang="en-US" altLang="en-US" dirty="0">
                <a:solidFill>
                  <a:schemeClr val="accent6"/>
                </a:solidFill>
              </a:rPr>
              <a:t>, </a:t>
            </a:r>
            <a:r>
              <a:rPr lang="en-US" altLang="en-US" b="1" dirty="0">
                <a:solidFill>
                  <a:schemeClr val="accent6"/>
                </a:solidFill>
              </a:rPr>
              <a:t>bomb</a:t>
            </a:r>
            <a:r>
              <a:rPr lang="en-US" altLang="en-US" dirty="0">
                <a:solidFill>
                  <a:schemeClr val="accent6"/>
                </a:solidFill>
              </a:rPr>
              <a:t>, </a:t>
            </a:r>
            <a:r>
              <a:rPr lang="en-US" altLang="en-US" b="1" dirty="0">
                <a:solidFill>
                  <a:schemeClr val="accent6"/>
                </a:solidFill>
              </a:rPr>
              <a:t>bladed</a:t>
            </a:r>
            <a:r>
              <a:rPr lang="en-US" altLang="en-US" dirty="0">
                <a:solidFill>
                  <a:schemeClr val="accent6"/>
                </a:solidFill>
              </a:rPr>
              <a:t>, 35 deaths, 198 injured</a:t>
            </a:r>
          </a:p>
          <a:p>
            <a:pPr marL="0" lvl="3" indent="0">
              <a:lnSpc>
                <a:spcPct val="150000"/>
              </a:lnSpc>
              <a:spcBef>
                <a:spcPts val="600"/>
              </a:spcBef>
              <a:buNone/>
            </a:pPr>
            <a:r>
              <a:rPr lang="en-US" altLang="en-US" dirty="0">
                <a:solidFill>
                  <a:schemeClr val="accent6"/>
                </a:solidFill>
              </a:rPr>
              <a:t>2019 and 2020</a:t>
            </a:r>
          </a:p>
          <a:p>
            <a:pPr marL="285750" lvl="3" indent="-285750">
              <a:lnSpc>
                <a:spcPct val="150000"/>
              </a:lnSpc>
              <a:spcBef>
                <a:spcPts val="600"/>
              </a:spcBef>
            </a:pPr>
            <a:r>
              <a:rPr lang="en-US" altLang="en-US" dirty="0">
                <a:solidFill>
                  <a:schemeClr val="accent6"/>
                </a:solidFill>
              </a:rPr>
              <a:t>UK London: </a:t>
            </a:r>
            <a:r>
              <a:rPr lang="en-US" altLang="en-US" b="1" dirty="0">
                <a:solidFill>
                  <a:schemeClr val="accent6"/>
                </a:solidFill>
              </a:rPr>
              <a:t>bladed</a:t>
            </a:r>
            <a:r>
              <a:rPr lang="en-US" altLang="en-US" dirty="0">
                <a:solidFill>
                  <a:schemeClr val="accent6"/>
                </a:solidFill>
              </a:rPr>
              <a:t>, 2 deaths, 7 injured</a:t>
            </a:r>
          </a:p>
        </p:txBody>
      </p:sp>
    </p:spTree>
    <p:extLst>
      <p:ext uri="{BB962C8B-B14F-4D97-AF65-F5344CB8AC3E}">
        <p14:creationId xmlns:p14="http://schemas.microsoft.com/office/powerpoint/2010/main" val="236595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4463-7FB9-410D-9EB6-E786F7134082}"/>
              </a:ext>
            </a:extLst>
          </p:cNvPr>
          <p:cNvSpPr>
            <a:spLocks noGrp="1"/>
          </p:cNvSpPr>
          <p:nvPr>
            <p:ph type="title"/>
          </p:nvPr>
        </p:nvSpPr>
        <p:spPr/>
        <p:txBody>
          <a:bodyPr/>
          <a:lstStyle/>
          <a:p>
            <a:r>
              <a:rPr lang="en-US" dirty="0"/>
              <a:t>The Changing Face of Terrorism: Returning Fighters</a:t>
            </a:r>
            <a:endParaRPr lang="en-GB" dirty="0"/>
          </a:p>
        </p:txBody>
      </p:sp>
      <p:sp>
        <p:nvSpPr>
          <p:cNvPr id="5" name="Content Placeholder 2">
            <a:extLst>
              <a:ext uri="{FF2B5EF4-FFF2-40B4-BE49-F238E27FC236}">
                <a16:creationId xmlns:a16="http://schemas.microsoft.com/office/drawing/2014/main" id="{E783E202-C3D8-4437-9B2C-25D51FE5F28D}"/>
              </a:ext>
            </a:extLst>
          </p:cNvPr>
          <p:cNvSpPr>
            <a:spLocks noGrp="1"/>
          </p:cNvSpPr>
          <p:nvPr>
            <p:ph sz="half" idx="1"/>
          </p:nvPr>
        </p:nvSpPr>
        <p:spPr>
          <a:xfrm>
            <a:off x="576900" y="1628800"/>
            <a:ext cx="4445139" cy="4339679"/>
          </a:xfrm>
        </p:spPr>
        <p:txBody>
          <a:bodyPr>
            <a:normAutofit/>
          </a:bodyPr>
          <a:lstStyle/>
          <a:p>
            <a:pPr>
              <a:lnSpc>
                <a:spcPct val="150000"/>
              </a:lnSpc>
              <a:spcBef>
                <a:spcPts val="600"/>
              </a:spcBef>
            </a:pPr>
            <a:r>
              <a:rPr lang="en-GB" sz="1400" dirty="0">
                <a:solidFill>
                  <a:srgbClr val="002060"/>
                </a:solidFill>
              </a:rPr>
              <a:t>Estimated 30,000 fighters joined ISIL</a:t>
            </a:r>
          </a:p>
          <a:p>
            <a:pPr>
              <a:lnSpc>
                <a:spcPct val="150000"/>
              </a:lnSpc>
              <a:spcBef>
                <a:spcPts val="600"/>
              </a:spcBef>
            </a:pPr>
            <a:r>
              <a:rPr lang="en-GB" sz="1400" dirty="0">
                <a:solidFill>
                  <a:srgbClr val="002060"/>
                </a:solidFill>
              </a:rPr>
              <a:t>Estimated 10,000 fighters still at large </a:t>
            </a:r>
          </a:p>
          <a:p>
            <a:pPr>
              <a:lnSpc>
                <a:spcPct val="150000"/>
              </a:lnSpc>
              <a:spcBef>
                <a:spcPts val="600"/>
              </a:spcBef>
            </a:pPr>
            <a:r>
              <a:rPr lang="en-GB" sz="1400" dirty="0">
                <a:solidFill>
                  <a:srgbClr val="002060"/>
                </a:solidFill>
              </a:rPr>
              <a:t>Hundreds of fighters in Syrian camps</a:t>
            </a:r>
          </a:p>
          <a:p>
            <a:pPr>
              <a:lnSpc>
                <a:spcPct val="150000"/>
              </a:lnSpc>
              <a:spcBef>
                <a:spcPts val="600"/>
              </a:spcBef>
            </a:pPr>
            <a:r>
              <a:rPr lang="en-GB" sz="1400" dirty="0">
                <a:solidFill>
                  <a:srgbClr val="002060"/>
                </a:solidFill>
              </a:rPr>
              <a:t>Expulsion of prisoners from Turkey</a:t>
            </a:r>
          </a:p>
        </p:txBody>
      </p:sp>
      <p:pic>
        <p:nvPicPr>
          <p:cNvPr id="6" name="Picture 5">
            <a:extLst>
              <a:ext uri="{FF2B5EF4-FFF2-40B4-BE49-F238E27FC236}">
                <a16:creationId xmlns:a16="http://schemas.microsoft.com/office/drawing/2014/main" id="{10A59B8D-A629-469C-85E8-F40E56158B0B}"/>
              </a:ext>
            </a:extLst>
          </p:cNvPr>
          <p:cNvPicPr>
            <a:picLocks noChangeAspect="1"/>
          </p:cNvPicPr>
          <p:nvPr/>
        </p:nvPicPr>
        <p:blipFill rotWithShape="1">
          <a:blip r:embed="rId3"/>
          <a:srcRect b="11176"/>
          <a:stretch/>
        </p:blipFill>
        <p:spPr>
          <a:xfrm>
            <a:off x="5015880" y="2132856"/>
            <a:ext cx="5457912" cy="3453886"/>
          </a:xfrm>
          <a:prstGeom prst="rect">
            <a:avLst/>
          </a:prstGeom>
        </p:spPr>
      </p:pic>
      <p:sp>
        <p:nvSpPr>
          <p:cNvPr id="7" name="Rectangle 6">
            <a:extLst>
              <a:ext uri="{FF2B5EF4-FFF2-40B4-BE49-F238E27FC236}">
                <a16:creationId xmlns:a16="http://schemas.microsoft.com/office/drawing/2014/main" id="{BD00A45B-D05D-4358-A70D-3308659AAE97}"/>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8" name="Rectangle 7">
            <a:extLst>
              <a:ext uri="{FF2B5EF4-FFF2-40B4-BE49-F238E27FC236}">
                <a16:creationId xmlns:a16="http://schemas.microsoft.com/office/drawing/2014/main" id="{5033F940-F4EF-4EF5-8818-015C33BD0B0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323805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4463-7FB9-410D-9EB6-E786F7134082}"/>
              </a:ext>
            </a:extLst>
          </p:cNvPr>
          <p:cNvSpPr>
            <a:spLocks noGrp="1"/>
          </p:cNvSpPr>
          <p:nvPr>
            <p:ph type="title"/>
          </p:nvPr>
        </p:nvSpPr>
        <p:spPr/>
        <p:txBody>
          <a:bodyPr/>
          <a:lstStyle/>
          <a:p>
            <a:r>
              <a:rPr lang="en-US" dirty="0"/>
              <a:t>The Changing Face of Terrorism: Extreme Right Wing</a:t>
            </a:r>
            <a:endParaRPr lang="en-GB" dirty="0"/>
          </a:p>
        </p:txBody>
      </p:sp>
      <p:sp>
        <p:nvSpPr>
          <p:cNvPr id="5" name="Content Placeholder 2">
            <a:extLst>
              <a:ext uri="{FF2B5EF4-FFF2-40B4-BE49-F238E27FC236}">
                <a16:creationId xmlns:a16="http://schemas.microsoft.com/office/drawing/2014/main" id="{E783E202-C3D8-4437-9B2C-25D51FE5F28D}"/>
              </a:ext>
            </a:extLst>
          </p:cNvPr>
          <p:cNvSpPr>
            <a:spLocks noGrp="1"/>
          </p:cNvSpPr>
          <p:nvPr>
            <p:ph sz="half" idx="1"/>
          </p:nvPr>
        </p:nvSpPr>
        <p:spPr>
          <a:xfrm>
            <a:off x="576900" y="1628800"/>
            <a:ext cx="5879140" cy="4339679"/>
          </a:xfrm>
        </p:spPr>
        <p:txBody>
          <a:bodyPr>
            <a:normAutofit/>
          </a:bodyPr>
          <a:lstStyle/>
          <a:p>
            <a:pPr>
              <a:lnSpc>
                <a:spcPct val="150000"/>
              </a:lnSpc>
              <a:spcBef>
                <a:spcPts val="600"/>
              </a:spcBef>
            </a:pPr>
            <a:r>
              <a:rPr lang="en-US" sz="1400" dirty="0">
                <a:solidFill>
                  <a:srgbClr val="002060"/>
                </a:solidFill>
              </a:rPr>
              <a:t>While Islamist extremism remains primary terror threat</a:t>
            </a:r>
          </a:p>
          <a:p>
            <a:pPr>
              <a:lnSpc>
                <a:spcPct val="150000"/>
              </a:lnSpc>
              <a:spcBef>
                <a:spcPts val="600"/>
              </a:spcBef>
            </a:pPr>
            <a:r>
              <a:rPr lang="en-US" sz="1400" dirty="0">
                <a:solidFill>
                  <a:srgbClr val="002060"/>
                </a:solidFill>
              </a:rPr>
              <a:t>Threat from extreme right-wing (XRW) terrorism has evolved and increased in recent years</a:t>
            </a:r>
          </a:p>
          <a:p>
            <a:pPr>
              <a:lnSpc>
                <a:spcPct val="150000"/>
              </a:lnSpc>
              <a:spcBef>
                <a:spcPts val="600"/>
              </a:spcBef>
            </a:pPr>
            <a:r>
              <a:rPr lang="en-US" sz="1400" dirty="0">
                <a:solidFill>
                  <a:srgbClr val="002060"/>
                </a:solidFill>
              </a:rPr>
              <a:t>XRW terrorists responsible for around a quarter of disrupted plots since 2017</a:t>
            </a:r>
          </a:p>
        </p:txBody>
      </p:sp>
      <p:sp>
        <p:nvSpPr>
          <p:cNvPr id="7" name="Rectangle 6">
            <a:extLst>
              <a:ext uri="{FF2B5EF4-FFF2-40B4-BE49-F238E27FC236}">
                <a16:creationId xmlns:a16="http://schemas.microsoft.com/office/drawing/2014/main" id="{BD00A45B-D05D-4358-A70D-3308659AAE97}"/>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8" name="Rectangle 7">
            <a:extLst>
              <a:ext uri="{FF2B5EF4-FFF2-40B4-BE49-F238E27FC236}">
                <a16:creationId xmlns:a16="http://schemas.microsoft.com/office/drawing/2014/main" id="{5033F940-F4EF-4EF5-8818-015C33BD0B0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9" name="Picture 8">
            <a:extLst>
              <a:ext uri="{FF2B5EF4-FFF2-40B4-BE49-F238E27FC236}">
                <a16:creationId xmlns:a16="http://schemas.microsoft.com/office/drawing/2014/main" id="{9A3A49D1-F78E-46C8-96E9-167C7BC4D6AA}"/>
              </a:ext>
            </a:extLst>
          </p:cNvPr>
          <p:cNvPicPr>
            <a:picLocks noChangeAspect="1"/>
          </p:cNvPicPr>
          <p:nvPr/>
        </p:nvPicPr>
        <p:blipFill>
          <a:blip r:embed="rId3"/>
          <a:stretch>
            <a:fillRect/>
          </a:stretch>
        </p:blipFill>
        <p:spPr>
          <a:xfrm>
            <a:off x="7464152" y="1728198"/>
            <a:ext cx="2306484" cy="4140882"/>
          </a:xfrm>
          <a:prstGeom prst="rect">
            <a:avLst/>
          </a:prstGeom>
        </p:spPr>
      </p:pic>
    </p:spTree>
    <p:extLst>
      <p:ext uri="{BB962C8B-B14F-4D97-AF65-F5344CB8AC3E}">
        <p14:creationId xmlns:p14="http://schemas.microsoft.com/office/powerpoint/2010/main" val="52550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4463-7FB9-410D-9EB6-E786F7134082}"/>
              </a:ext>
            </a:extLst>
          </p:cNvPr>
          <p:cNvSpPr>
            <a:spLocks noGrp="1"/>
          </p:cNvSpPr>
          <p:nvPr>
            <p:ph type="title"/>
          </p:nvPr>
        </p:nvSpPr>
        <p:spPr/>
        <p:txBody>
          <a:bodyPr/>
          <a:lstStyle/>
          <a:p>
            <a:r>
              <a:rPr lang="en-US" dirty="0"/>
              <a:t>The Changing Face of Terrorism: Cyber</a:t>
            </a:r>
            <a:endParaRPr lang="en-GB" dirty="0"/>
          </a:p>
        </p:txBody>
      </p:sp>
      <p:grpSp>
        <p:nvGrpSpPr>
          <p:cNvPr id="56" name="Group 55">
            <a:extLst>
              <a:ext uri="{FF2B5EF4-FFF2-40B4-BE49-F238E27FC236}">
                <a16:creationId xmlns:a16="http://schemas.microsoft.com/office/drawing/2014/main" id="{C6E583C1-577C-4EB0-8D63-AAFE58645DBE}"/>
              </a:ext>
            </a:extLst>
          </p:cNvPr>
          <p:cNvGrpSpPr/>
          <p:nvPr/>
        </p:nvGrpSpPr>
        <p:grpSpPr>
          <a:xfrm>
            <a:off x="5334213" y="2132856"/>
            <a:ext cx="6280887" cy="3744416"/>
            <a:chOff x="5159896" y="1916832"/>
            <a:chExt cx="6280887" cy="3744416"/>
          </a:xfrm>
        </p:grpSpPr>
        <p:sp>
          <p:nvSpPr>
            <p:cNvPr id="7" name="Rectangle 6">
              <a:extLst>
                <a:ext uri="{FF2B5EF4-FFF2-40B4-BE49-F238E27FC236}">
                  <a16:creationId xmlns:a16="http://schemas.microsoft.com/office/drawing/2014/main" id="{BD00A45B-D05D-4358-A70D-3308659AAE97}"/>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8" name="Rectangle 7">
              <a:extLst>
                <a:ext uri="{FF2B5EF4-FFF2-40B4-BE49-F238E27FC236}">
                  <a16:creationId xmlns:a16="http://schemas.microsoft.com/office/drawing/2014/main" id="{5033F940-F4EF-4EF5-8818-015C33BD0B0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11" name="Picture 6" descr="Image result for explosion clipart black and white">
              <a:extLst>
                <a:ext uri="{FF2B5EF4-FFF2-40B4-BE49-F238E27FC236}">
                  <a16:creationId xmlns:a16="http://schemas.microsoft.com/office/drawing/2014/main" id="{F6F9FDD6-5A69-4539-A4FB-13D4592B90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987" y="1916832"/>
              <a:ext cx="347374" cy="3815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D527CE-1EC5-4BCE-A337-BE4D17D82542}"/>
                </a:ext>
              </a:extLst>
            </p:cNvPr>
            <p:cNvCxnSpPr>
              <a:cxnSpLocks/>
            </p:cNvCxnSpPr>
            <p:nvPr/>
          </p:nvCxnSpPr>
          <p:spPr>
            <a:xfrm>
              <a:off x="5665533" y="3863429"/>
              <a:ext cx="53760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8AB3C2-920F-4720-809A-AE8CC9F3C03F}"/>
                </a:ext>
              </a:extLst>
            </p:cNvPr>
            <p:cNvCxnSpPr/>
            <p:nvPr/>
          </p:nvCxnSpPr>
          <p:spPr>
            <a:xfrm>
              <a:off x="6868565" y="3861363"/>
              <a:ext cx="0" cy="83275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DCB43-5861-471D-B674-B24888527715}"/>
                </a:ext>
              </a:extLst>
            </p:cNvPr>
            <p:cNvCxnSpPr>
              <a:cxnSpLocks/>
            </p:cNvCxnSpPr>
            <p:nvPr/>
          </p:nvCxnSpPr>
          <p:spPr>
            <a:xfrm>
              <a:off x="5675692" y="3160958"/>
              <a:ext cx="0" cy="70040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FE00A8-88E1-4C2E-B0CA-0CA072D72CC5}"/>
                </a:ext>
              </a:extLst>
            </p:cNvPr>
            <p:cNvCxnSpPr>
              <a:cxnSpLocks/>
            </p:cNvCxnSpPr>
            <p:nvPr/>
          </p:nvCxnSpPr>
          <p:spPr>
            <a:xfrm>
              <a:off x="6530212" y="3511161"/>
              <a:ext cx="0" cy="3609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4CE738-AA6F-4825-8B2F-C8CF02439EBB}"/>
                </a:ext>
              </a:extLst>
            </p:cNvPr>
            <p:cNvCxnSpPr>
              <a:cxnSpLocks/>
            </p:cNvCxnSpPr>
            <p:nvPr/>
          </p:nvCxnSpPr>
          <p:spPr>
            <a:xfrm>
              <a:off x="7507675" y="3132170"/>
              <a:ext cx="0" cy="72199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735E84-7317-4AAC-B9FF-D23B3EE549A5}"/>
                </a:ext>
              </a:extLst>
            </p:cNvPr>
            <p:cNvCxnSpPr>
              <a:cxnSpLocks/>
            </p:cNvCxnSpPr>
            <p:nvPr/>
          </p:nvCxnSpPr>
          <p:spPr>
            <a:xfrm>
              <a:off x="8595033" y="3869796"/>
              <a:ext cx="0" cy="72199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CD01E6-1229-43C5-92AF-E7C7B47C359C}"/>
                </a:ext>
              </a:extLst>
            </p:cNvPr>
            <p:cNvSpPr txBox="1"/>
            <p:nvPr/>
          </p:nvSpPr>
          <p:spPr>
            <a:xfrm>
              <a:off x="5159896" y="2347001"/>
              <a:ext cx="103159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2009 -  Stuxnet, Natanz Enrichment Plant</a:t>
              </a:r>
            </a:p>
          </p:txBody>
        </p:sp>
        <p:pic>
          <p:nvPicPr>
            <p:cNvPr id="19" name="Picture 6" descr="Image result for explosion clipart black and white">
              <a:extLst>
                <a:ext uri="{FF2B5EF4-FFF2-40B4-BE49-F238E27FC236}">
                  <a16:creationId xmlns:a16="http://schemas.microsoft.com/office/drawing/2014/main" id="{AB0F4E92-CB50-4027-8D6B-2F93A39599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142" y="2745374"/>
              <a:ext cx="318475" cy="4691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Image result for spanner clipart">
              <a:extLst>
                <a:ext uri="{FF2B5EF4-FFF2-40B4-BE49-F238E27FC236}">
                  <a16:creationId xmlns:a16="http://schemas.microsoft.com/office/drawing/2014/main" id="{2FA67C7C-B11B-4A03-9F00-770D4A2618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5501" y="3171098"/>
              <a:ext cx="377746" cy="33811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9765170-F3B2-4583-B694-AD1E692C4A1E}"/>
                </a:ext>
              </a:extLst>
            </p:cNvPr>
            <p:cNvSpPr txBox="1"/>
            <p:nvPr/>
          </p:nvSpPr>
          <p:spPr>
            <a:xfrm>
              <a:off x="6159558" y="2521991"/>
              <a:ext cx="798407"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2012 -  </a:t>
              </a:r>
              <a:r>
                <a:rPr kumimoji="0" lang="en-US" sz="800" b="0" i="0" u="none" strike="noStrike" kern="1200" cap="none" spc="0" normalizeH="0" baseline="0" noProof="0" dirty="0" err="1">
                  <a:ln>
                    <a:noFill/>
                  </a:ln>
                  <a:solidFill>
                    <a:srgbClr val="231D46"/>
                  </a:solidFill>
                  <a:effectLst/>
                  <a:uLnTx/>
                  <a:uFillTx/>
                  <a:latin typeface="Arial" panose="020B0604020202020204" pitchFamily="34" charset="0"/>
                  <a:cs typeface="Arial" panose="020B0604020202020204" pitchFamily="34" charset="0"/>
                </a:rPr>
                <a:t>Shamoon</a:t>
              </a: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 Saudi Aramco </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FC239A1-5BA4-4863-A1A4-E8DC95BA29AF}"/>
                </a:ext>
              </a:extLst>
            </p:cNvPr>
            <p:cNvSpPr txBox="1"/>
            <p:nvPr/>
          </p:nvSpPr>
          <p:spPr>
            <a:xfrm>
              <a:off x="6488963" y="5199583"/>
              <a:ext cx="77145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2014 Sony Pictures hack</a:t>
              </a:r>
              <a:endParaRPr kumimoji="0" lang="en-GB"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endParaRPr>
            </a:p>
          </p:txBody>
        </p:sp>
        <p:pic>
          <p:nvPicPr>
            <p:cNvPr id="23" name="Picture 12" descr="Image result for espionage clipart black and white">
              <a:extLst>
                <a:ext uri="{FF2B5EF4-FFF2-40B4-BE49-F238E27FC236}">
                  <a16:creationId xmlns:a16="http://schemas.microsoft.com/office/drawing/2014/main" id="{6B5F8E76-29E4-4727-A045-B413010178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2001" y="2492896"/>
              <a:ext cx="267779" cy="39445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695684B9-F768-4274-B005-006EE77945B3}"/>
                </a:ext>
              </a:extLst>
            </p:cNvPr>
            <p:cNvCxnSpPr>
              <a:cxnSpLocks/>
            </p:cNvCxnSpPr>
            <p:nvPr/>
          </p:nvCxnSpPr>
          <p:spPr>
            <a:xfrm>
              <a:off x="7845066" y="3864073"/>
              <a:ext cx="0" cy="3609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70D3EB-B739-4A03-B3FF-C6753A005162}"/>
                </a:ext>
              </a:extLst>
            </p:cNvPr>
            <p:cNvSpPr txBox="1"/>
            <p:nvPr/>
          </p:nvSpPr>
          <p:spPr>
            <a:xfrm>
              <a:off x="8010016" y="2917453"/>
              <a:ext cx="79840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2015, TV5 Monde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hack</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pic>
          <p:nvPicPr>
            <p:cNvPr id="26" name="Picture 20" descr="Image result for spanner clipart">
              <a:extLst>
                <a:ext uri="{FF2B5EF4-FFF2-40B4-BE49-F238E27FC236}">
                  <a16:creationId xmlns:a16="http://schemas.microsoft.com/office/drawing/2014/main" id="{CF2DD93E-D0B4-49E5-A7D9-4C41E759AF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1746" y="2531345"/>
              <a:ext cx="354299" cy="3381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1DC4F2D-7681-44B3-8798-8E54C4CC4EEF}"/>
                </a:ext>
              </a:extLst>
            </p:cNvPr>
            <p:cNvSpPr txBox="1"/>
            <p:nvPr/>
          </p:nvSpPr>
          <p:spPr>
            <a:xfrm>
              <a:off x="7463962" y="4737338"/>
              <a:ext cx="78094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2015, </a:t>
              </a:r>
              <a:r>
                <a:rPr kumimoji="0" lang="en-US" sz="800" b="0" i="0" u="none" strike="noStrike" kern="1200" cap="none" spc="0" normalizeH="0" baseline="0" noProof="0" dirty="0" err="1">
                  <a:ln>
                    <a:noFill/>
                  </a:ln>
                  <a:solidFill>
                    <a:srgbClr val="231D46"/>
                  </a:solidFill>
                  <a:effectLst/>
                  <a:uLnTx/>
                  <a:uFillTx/>
                  <a:latin typeface="Arial" panose="020B0604020202020204" pitchFamily="34" charset="0"/>
                  <a:cs typeface="Arial" panose="020B0604020202020204" pitchFamily="34" charset="0"/>
                </a:rPr>
                <a:t>BlackEnergy</a:t>
              </a: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 Ukrainian power outage </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pic>
          <p:nvPicPr>
            <p:cNvPr id="28" name="Picture 20" descr="Image result for spanner clipart">
              <a:extLst>
                <a:ext uri="{FF2B5EF4-FFF2-40B4-BE49-F238E27FC236}">
                  <a16:creationId xmlns:a16="http://schemas.microsoft.com/office/drawing/2014/main" id="{712A12D0-7096-4372-AF7A-4C5C5B58F9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7288" y="4398660"/>
              <a:ext cx="354299" cy="33811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BFD9CDBD-CC00-4D9B-A345-8A06CCB126AD}"/>
                </a:ext>
              </a:extLst>
            </p:cNvPr>
            <p:cNvCxnSpPr>
              <a:cxnSpLocks/>
            </p:cNvCxnSpPr>
            <p:nvPr/>
          </p:nvCxnSpPr>
          <p:spPr>
            <a:xfrm>
              <a:off x="8412059" y="3505594"/>
              <a:ext cx="0" cy="3609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 name="Picture 12" descr="Image result for espionage clipart black and white">
              <a:extLst>
                <a:ext uri="{FF2B5EF4-FFF2-40B4-BE49-F238E27FC236}">
                  <a16:creationId xmlns:a16="http://schemas.microsoft.com/office/drawing/2014/main" id="{A4782723-D913-4735-9438-1321BC5293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0917" y="4839346"/>
              <a:ext cx="267779" cy="39445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DF9A901-340A-4E55-9EE6-6CFFB6494772}"/>
                </a:ext>
              </a:extLst>
            </p:cNvPr>
            <p:cNvSpPr txBox="1"/>
            <p:nvPr/>
          </p:nvSpPr>
          <p:spPr>
            <a:xfrm>
              <a:off x="7137321" y="2402629"/>
              <a:ext cx="771455"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2014 blast furnace override, German steel mill</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pic>
          <p:nvPicPr>
            <p:cNvPr id="32" name="Picture 12" descr="Image result for espionage clipart black and white">
              <a:extLst>
                <a:ext uri="{FF2B5EF4-FFF2-40B4-BE49-F238E27FC236}">
                  <a16:creationId xmlns:a16="http://schemas.microsoft.com/office/drawing/2014/main" id="{E15E5B0F-7EFD-435D-8518-1EE4D9BF4B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1934" y="4762738"/>
              <a:ext cx="267779" cy="39445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2278600-F5B3-48F8-B807-16ABF3980E30}"/>
                </a:ext>
              </a:extLst>
            </p:cNvPr>
            <p:cNvSpPr txBox="1"/>
            <p:nvPr/>
          </p:nvSpPr>
          <p:spPr>
            <a:xfrm>
              <a:off x="8300471" y="5075147"/>
              <a:ext cx="64658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2016, DNC email leak</a:t>
              </a:r>
              <a:endParaRPr kumimoji="0" lang="en-GB"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endParaRPr>
            </a:p>
          </p:txBody>
        </p:sp>
        <p:pic>
          <p:nvPicPr>
            <p:cNvPr id="34" name="Picture 6" descr="Image result for explosion clipart black and white">
              <a:extLst>
                <a:ext uri="{FF2B5EF4-FFF2-40B4-BE49-F238E27FC236}">
                  <a16:creationId xmlns:a16="http://schemas.microsoft.com/office/drawing/2014/main" id="{A2845671-9673-43E8-8F2A-51798A5934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2133" y="4293096"/>
              <a:ext cx="318475" cy="46913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3CC9111-01E4-4E36-B5BA-5C0CA366D058}"/>
                </a:ext>
              </a:extLst>
            </p:cNvPr>
            <p:cNvSpPr txBox="1"/>
            <p:nvPr/>
          </p:nvSpPr>
          <p:spPr>
            <a:xfrm>
              <a:off x="9120336" y="4687890"/>
              <a:ext cx="798407"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2016 </a:t>
              </a:r>
              <a:r>
                <a:rPr kumimoji="0" lang="en-US" sz="800" b="0" i="0" u="none" strike="noStrike" kern="1200" cap="none" spc="0" normalizeH="0" baseline="0" noProof="0" err="1">
                  <a:ln>
                    <a:noFill/>
                  </a:ln>
                  <a:solidFill>
                    <a:srgbClr val="231D46"/>
                  </a:solidFill>
                  <a:effectLst/>
                  <a:uLnTx/>
                  <a:uFillTx/>
                  <a:latin typeface="Arial" panose="020B0604020202020204" pitchFamily="34" charset="0"/>
                  <a:cs typeface="Arial" panose="020B0604020202020204" pitchFamily="34" charset="0"/>
                </a:rPr>
                <a:t>Industreyor</a:t>
              </a: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 Ukrainian power outage</a:t>
              </a:r>
              <a:endParaRPr kumimoji="0" lang="en-GB"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A50380A2-D102-4E00-8ECF-25B4B1350C47}"/>
                </a:ext>
              </a:extLst>
            </p:cNvPr>
            <p:cNvCxnSpPr>
              <a:cxnSpLocks/>
            </p:cNvCxnSpPr>
            <p:nvPr/>
          </p:nvCxnSpPr>
          <p:spPr>
            <a:xfrm>
              <a:off x="9338271" y="3152563"/>
              <a:ext cx="0" cy="70040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14AF3C-A6B6-495D-9C6C-E7320E06B1C9}"/>
                </a:ext>
              </a:extLst>
            </p:cNvPr>
            <p:cNvCxnSpPr>
              <a:cxnSpLocks/>
            </p:cNvCxnSpPr>
            <p:nvPr/>
          </p:nvCxnSpPr>
          <p:spPr>
            <a:xfrm>
              <a:off x="9497306" y="3872693"/>
              <a:ext cx="0" cy="3609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2" descr="Image result for dollar clipart black and white">
              <a:extLst>
                <a:ext uri="{FF2B5EF4-FFF2-40B4-BE49-F238E27FC236}">
                  <a16:creationId xmlns:a16="http://schemas.microsoft.com/office/drawing/2014/main" id="{3551D4C7-10A3-4161-B7BB-57AE7386D2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35181" y="2132856"/>
              <a:ext cx="278685" cy="3815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67AA2FA-A788-4F56-9755-DD12187B34EA}"/>
                </a:ext>
              </a:extLst>
            </p:cNvPr>
            <p:cNvSpPr txBox="1"/>
            <p:nvPr/>
          </p:nvSpPr>
          <p:spPr>
            <a:xfrm>
              <a:off x="8932120" y="2536269"/>
              <a:ext cx="79840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2016, Bangladesh Bank heist</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761AE5E6-9B99-40E0-9703-2DEB00065A94}"/>
                </a:ext>
              </a:extLst>
            </p:cNvPr>
            <p:cNvCxnSpPr>
              <a:cxnSpLocks/>
            </p:cNvCxnSpPr>
            <p:nvPr/>
          </p:nvCxnSpPr>
          <p:spPr>
            <a:xfrm>
              <a:off x="10089591" y="3491970"/>
              <a:ext cx="0" cy="3609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7E3E529-36E9-4248-BB2B-A27BF0CC8F31}"/>
                </a:ext>
              </a:extLst>
            </p:cNvPr>
            <p:cNvCxnSpPr>
              <a:cxnSpLocks/>
            </p:cNvCxnSpPr>
            <p:nvPr/>
          </p:nvCxnSpPr>
          <p:spPr>
            <a:xfrm>
              <a:off x="10361985" y="3854700"/>
              <a:ext cx="0" cy="72199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28C91B7-7219-44F2-AF5C-6B6538212343}"/>
                </a:ext>
              </a:extLst>
            </p:cNvPr>
            <p:cNvCxnSpPr>
              <a:cxnSpLocks/>
            </p:cNvCxnSpPr>
            <p:nvPr/>
          </p:nvCxnSpPr>
          <p:spPr>
            <a:xfrm>
              <a:off x="10766296" y="3112233"/>
              <a:ext cx="0" cy="75947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3" name="Picture 20" descr="Image result for spanner clipart">
              <a:extLst>
                <a:ext uri="{FF2B5EF4-FFF2-40B4-BE49-F238E27FC236}">
                  <a16:creationId xmlns:a16="http://schemas.microsoft.com/office/drawing/2014/main" id="{54ED0F8A-167F-40B9-BCD3-882BAC7C8A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12441" y="2551085"/>
              <a:ext cx="354299" cy="33811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4F8AE35B-FB3E-4A74-A5DA-A4C707FDCD90}"/>
                </a:ext>
              </a:extLst>
            </p:cNvPr>
            <p:cNvSpPr txBox="1"/>
            <p:nvPr/>
          </p:nvSpPr>
          <p:spPr>
            <a:xfrm>
              <a:off x="9672256" y="2895327"/>
              <a:ext cx="79840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2017, WannaCry locker</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pic>
          <p:nvPicPr>
            <p:cNvPr id="45" name="Picture 20" descr="Image result for spanner clipart">
              <a:extLst>
                <a:ext uri="{FF2B5EF4-FFF2-40B4-BE49-F238E27FC236}">
                  <a16:creationId xmlns:a16="http://schemas.microsoft.com/office/drawing/2014/main" id="{B6614BAC-8615-4963-8D05-DCAFDB2BDA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4287" y="4673802"/>
              <a:ext cx="354299" cy="3381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0BC8FFF1-FA76-4844-8E2E-7F90CE4567C0}"/>
                </a:ext>
              </a:extLst>
            </p:cNvPr>
            <p:cNvSpPr txBox="1"/>
            <p:nvPr/>
          </p:nvSpPr>
          <p:spPr>
            <a:xfrm>
              <a:off x="9962781" y="5000067"/>
              <a:ext cx="79840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2017, </a:t>
              </a:r>
              <a:r>
                <a:rPr kumimoji="0" lang="en-US" sz="800" b="0" i="0" u="none" strike="noStrike" kern="1200" cap="none" spc="0" normalizeH="0" baseline="0" noProof="0" err="1">
                  <a:ln>
                    <a:noFill/>
                  </a:ln>
                  <a:solidFill>
                    <a:srgbClr val="231D46"/>
                  </a:solidFill>
                  <a:effectLst/>
                  <a:uLnTx/>
                  <a:uFillTx/>
                  <a:latin typeface="Arial" panose="020B0604020202020204" pitchFamily="34" charset="0"/>
                  <a:cs typeface="Arial" panose="020B0604020202020204" pitchFamily="34" charset="0"/>
                </a:rPr>
                <a:t>NotPetya</a:t>
              </a: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 locker</a:t>
              </a:r>
              <a:endParaRPr kumimoji="0" lang="en-GB"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endParaRPr>
            </a:p>
          </p:txBody>
        </p:sp>
        <p:pic>
          <p:nvPicPr>
            <p:cNvPr id="47" name="Picture 20" descr="Image result for spanner clipart">
              <a:extLst>
                <a:ext uri="{FF2B5EF4-FFF2-40B4-BE49-F238E27FC236}">
                  <a16:creationId xmlns:a16="http://schemas.microsoft.com/office/drawing/2014/main" id="{9787D86B-DE60-4CE7-B03F-2293E96FFB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02807" y="2313006"/>
              <a:ext cx="354299" cy="3381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explosion clipart black and white">
              <a:extLst>
                <a:ext uri="{FF2B5EF4-FFF2-40B4-BE49-F238E27FC236}">
                  <a16:creationId xmlns:a16="http://schemas.microsoft.com/office/drawing/2014/main" id="{25D57DBA-192F-419C-A223-E030BF37CA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8922" y="2247498"/>
              <a:ext cx="318475" cy="46913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92831611-6F85-483A-B75A-F046D6F2C8D2}"/>
                </a:ext>
              </a:extLst>
            </p:cNvPr>
            <p:cNvSpPr txBox="1"/>
            <p:nvPr/>
          </p:nvSpPr>
          <p:spPr>
            <a:xfrm>
              <a:off x="10392831" y="2681266"/>
              <a:ext cx="861076"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rPr>
                <a:t>2017, Triton, Saudi Aramco</a:t>
              </a:r>
              <a:endParaRPr kumimoji="0" lang="en-GB" sz="800" b="0" i="0" u="none" strike="noStrike" kern="1200" cap="none" spc="0" normalizeH="0" baseline="0" noProof="0">
                <a:ln>
                  <a:noFill/>
                </a:ln>
                <a:solidFill>
                  <a:srgbClr val="231D46"/>
                </a:solidFill>
                <a:effectLst/>
                <a:uLnTx/>
                <a:uFillTx/>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6AD056C1-C41C-4F15-927D-99BD413EDC73}"/>
                </a:ext>
              </a:extLst>
            </p:cNvPr>
            <p:cNvCxnSpPr>
              <a:cxnSpLocks/>
            </p:cNvCxnSpPr>
            <p:nvPr/>
          </p:nvCxnSpPr>
          <p:spPr>
            <a:xfrm>
              <a:off x="11041580" y="3861713"/>
              <a:ext cx="0" cy="3609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1" name="Picture 12" descr="Image result for espionage clipart black and white">
              <a:extLst>
                <a:ext uri="{FF2B5EF4-FFF2-40B4-BE49-F238E27FC236}">
                  <a16:creationId xmlns:a16="http://schemas.microsoft.com/office/drawing/2014/main" id="{AE04712B-8826-461E-867D-8E987BC2ED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690" y="4344683"/>
              <a:ext cx="267779" cy="39445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DFE16DE-AED3-4461-9F56-89142ED1CB85}"/>
                </a:ext>
              </a:extLst>
            </p:cNvPr>
            <p:cNvSpPr txBox="1"/>
            <p:nvPr/>
          </p:nvSpPr>
          <p:spPr>
            <a:xfrm>
              <a:off x="10642376" y="4767535"/>
              <a:ext cx="79840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2019 Eurovision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rPr>
                <a:t>hack</a:t>
              </a:r>
              <a:endParaRPr kumimoji="0" lang="en-GB" sz="800" b="0" i="0" u="none" strike="noStrike" kern="1200" cap="none" spc="0" normalizeH="0" baseline="0" noProof="0" dirty="0">
                <a:ln>
                  <a:noFill/>
                </a:ln>
                <a:solidFill>
                  <a:srgbClr val="231D46"/>
                </a:solidFill>
                <a:effectLst/>
                <a:uLnTx/>
                <a:uFillTx/>
                <a:latin typeface="Arial" panose="020B0604020202020204" pitchFamily="34" charset="0"/>
                <a:cs typeface="Arial" panose="020B0604020202020204" pitchFamily="34" charset="0"/>
              </a:endParaRPr>
            </a:p>
          </p:txBody>
        </p:sp>
      </p:grpSp>
      <p:sp>
        <p:nvSpPr>
          <p:cNvPr id="57" name="Content Placeholder 2">
            <a:extLst>
              <a:ext uri="{FF2B5EF4-FFF2-40B4-BE49-F238E27FC236}">
                <a16:creationId xmlns:a16="http://schemas.microsoft.com/office/drawing/2014/main" id="{07CBBF2F-23C8-4C21-B462-4E4837905470}"/>
              </a:ext>
            </a:extLst>
          </p:cNvPr>
          <p:cNvSpPr>
            <a:spLocks noGrp="1"/>
          </p:cNvSpPr>
          <p:nvPr>
            <p:ph sz="half" idx="1"/>
          </p:nvPr>
        </p:nvSpPr>
        <p:spPr>
          <a:xfrm>
            <a:off x="576900" y="1628800"/>
            <a:ext cx="4712282" cy="4339679"/>
          </a:xfrm>
        </p:spPr>
        <p:txBody>
          <a:bodyPr>
            <a:normAutofit/>
          </a:bodyPr>
          <a:lstStyle/>
          <a:p>
            <a:pPr>
              <a:lnSpc>
                <a:spcPct val="150000"/>
              </a:lnSpc>
              <a:spcBef>
                <a:spcPts val="600"/>
              </a:spcBef>
            </a:pPr>
            <a:r>
              <a:rPr lang="en-GB" sz="1400" dirty="0">
                <a:solidFill>
                  <a:srgbClr val="002060"/>
                </a:solidFill>
              </a:rPr>
              <a:t>US-Israeli Stuxnet attack on Iran enrichment facility heralded age of physically destructive cyber attacks</a:t>
            </a:r>
          </a:p>
          <a:p>
            <a:pPr>
              <a:lnSpc>
                <a:spcPct val="150000"/>
              </a:lnSpc>
              <a:spcBef>
                <a:spcPts val="600"/>
              </a:spcBef>
            </a:pPr>
            <a:r>
              <a:rPr lang="en-GB" sz="1400" dirty="0">
                <a:solidFill>
                  <a:srgbClr val="002060"/>
                </a:solidFill>
              </a:rPr>
              <a:t>Subsequent malware on Saudi Aramco and other Gulf producers</a:t>
            </a:r>
          </a:p>
          <a:p>
            <a:pPr>
              <a:lnSpc>
                <a:spcPct val="150000"/>
              </a:lnSpc>
              <a:spcBef>
                <a:spcPts val="600"/>
              </a:spcBef>
            </a:pPr>
            <a:r>
              <a:rPr lang="en-GB" sz="1400" dirty="0">
                <a:solidFill>
                  <a:srgbClr val="002060"/>
                </a:solidFill>
              </a:rPr>
              <a:t>Ukrainian electricity grid</a:t>
            </a:r>
          </a:p>
          <a:p>
            <a:pPr>
              <a:lnSpc>
                <a:spcPct val="150000"/>
              </a:lnSpc>
              <a:spcBef>
                <a:spcPts val="600"/>
              </a:spcBef>
            </a:pPr>
            <a:r>
              <a:rPr lang="en-GB" sz="1400" dirty="0">
                <a:solidFill>
                  <a:srgbClr val="002060"/>
                </a:solidFill>
              </a:rPr>
              <a:t>USA Democratic National Committee hacks manipulating politics</a:t>
            </a:r>
          </a:p>
          <a:p>
            <a:pPr>
              <a:lnSpc>
                <a:spcPct val="150000"/>
              </a:lnSpc>
              <a:spcBef>
                <a:spcPts val="600"/>
              </a:spcBef>
            </a:pPr>
            <a:r>
              <a:rPr lang="en-GB" sz="1400" dirty="0">
                <a:solidFill>
                  <a:srgbClr val="002060"/>
                </a:solidFill>
              </a:rPr>
              <a:t>Recent WannaCry and Not Petya ransomwares</a:t>
            </a:r>
          </a:p>
          <a:p>
            <a:pPr>
              <a:lnSpc>
                <a:spcPct val="150000"/>
              </a:lnSpc>
              <a:spcBef>
                <a:spcPts val="600"/>
              </a:spcBef>
            </a:pPr>
            <a:endParaRPr lang="en-GB" sz="1400" dirty="0">
              <a:solidFill>
                <a:srgbClr val="002060"/>
              </a:solidFill>
            </a:endParaRPr>
          </a:p>
          <a:p>
            <a:pPr>
              <a:lnSpc>
                <a:spcPct val="150000"/>
              </a:lnSpc>
              <a:spcBef>
                <a:spcPts val="600"/>
              </a:spcBef>
            </a:pPr>
            <a:endParaRPr lang="en-GB" sz="1400" dirty="0">
              <a:solidFill>
                <a:srgbClr val="002060"/>
              </a:solidFill>
            </a:endParaRPr>
          </a:p>
        </p:txBody>
      </p:sp>
    </p:spTree>
    <p:extLst>
      <p:ext uri="{BB962C8B-B14F-4D97-AF65-F5344CB8AC3E}">
        <p14:creationId xmlns:p14="http://schemas.microsoft.com/office/powerpoint/2010/main" val="106227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gatwick airport drones 2018">
            <a:extLst>
              <a:ext uri="{FF2B5EF4-FFF2-40B4-BE49-F238E27FC236}">
                <a16:creationId xmlns:a16="http://schemas.microsoft.com/office/drawing/2014/main" id="{D014D740-902C-4B47-9139-B9AD067446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405" y="2348880"/>
            <a:ext cx="4108565" cy="30835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a:xfrm>
            <a:off x="570741" y="365125"/>
            <a:ext cx="10133775" cy="1026083"/>
          </a:xfrm>
        </p:spPr>
        <p:txBody>
          <a:bodyPr/>
          <a:lstStyle/>
          <a:p>
            <a:r>
              <a:rPr lang="en-US" dirty="0"/>
              <a:t>The Changing Face of Terrorism: Drones</a:t>
            </a:r>
          </a:p>
        </p:txBody>
      </p:sp>
      <p:sp>
        <p:nvSpPr>
          <p:cNvPr id="6" name="Content Placeholder 2">
            <a:extLst>
              <a:ext uri="{FF2B5EF4-FFF2-40B4-BE49-F238E27FC236}">
                <a16:creationId xmlns:a16="http://schemas.microsoft.com/office/drawing/2014/main" id="{EAA9C669-7444-4923-BE4B-51096426C945}"/>
              </a:ext>
            </a:extLst>
          </p:cNvPr>
          <p:cNvSpPr txBox="1">
            <a:spLocks/>
          </p:cNvSpPr>
          <p:nvPr/>
        </p:nvSpPr>
        <p:spPr>
          <a:xfrm>
            <a:off x="572004" y="1628800"/>
            <a:ext cx="4445139" cy="4339679"/>
          </a:xfrm>
          <a:prstGeom prst="rect">
            <a:avLst/>
          </a:prstGeom>
        </p:spPr>
        <p:txBody>
          <a:bodyPr vert="horz" lIns="91440" tIns="45720" rIns="91440" bIns="45720" rtlCol="0">
            <a:normAutofit/>
          </a:bodyPr>
          <a:lstStyle>
            <a:lvl1pPr marL="228600" indent="-228600" algn="l" defTabSz="914400" rtl="0" eaLnBrk="1" latinLnBrk="0" hangingPunct="1">
              <a:lnSpc>
                <a:spcPts val="2200"/>
              </a:lnSpc>
              <a:spcBef>
                <a:spcPts val="12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95300" indent="-219075" algn="l" defTabSz="914400" rtl="0" eaLnBrk="1" latinLnBrk="0" hangingPunct="1">
              <a:lnSpc>
                <a:spcPts val="2000"/>
              </a:lnSpc>
              <a:spcBef>
                <a:spcPts val="12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760413" indent="-219075" algn="l" defTabSz="914400" rtl="0" eaLnBrk="1" latinLnBrk="0" hangingPunct="1">
              <a:lnSpc>
                <a:spcPts val="1800"/>
              </a:lnSpc>
              <a:spcBef>
                <a:spcPts val="12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81075" indent="-220663" algn="l" defTabSz="914400" rtl="0" eaLnBrk="1" latinLnBrk="0" hangingPunct="1">
              <a:lnSpc>
                <a:spcPts val="1600"/>
              </a:lnSpc>
              <a:spcBef>
                <a:spcPts val="12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246188" indent="-265113" algn="l" defTabSz="914400" rtl="0" eaLnBrk="1" latinLnBrk="0" hangingPunct="1">
              <a:lnSpc>
                <a:spcPct val="90000"/>
              </a:lnSpc>
              <a:spcBef>
                <a:spcPts val="800"/>
              </a:spcBef>
              <a:buFont typeface="Arial" panose="020B0604020202020204" pitchFamily="34" charset="0"/>
              <a:buChar char="•"/>
              <a:tabLst>
                <a:tab pos="1189038" algn="l"/>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lnSpc>
                <a:spcPct val="150000"/>
              </a:lnSpc>
              <a:spcBef>
                <a:spcPts val="600"/>
              </a:spcBef>
              <a:buNone/>
            </a:pPr>
            <a:r>
              <a:rPr lang="en-US" altLang="en-US" dirty="0">
                <a:solidFill>
                  <a:srgbClr val="002060"/>
                </a:solidFill>
              </a:rPr>
              <a:t>Gatwick Airport Drones</a:t>
            </a:r>
          </a:p>
          <a:p>
            <a:pPr marL="0" lvl="3" indent="0">
              <a:lnSpc>
                <a:spcPct val="150000"/>
              </a:lnSpc>
              <a:spcBef>
                <a:spcPts val="600"/>
              </a:spcBef>
              <a:buNone/>
            </a:pPr>
            <a:r>
              <a:rPr lang="en-US" altLang="en-US" dirty="0">
                <a:solidFill>
                  <a:srgbClr val="002060"/>
                </a:solidFill>
              </a:rPr>
              <a:t>2018</a:t>
            </a:r>
          </a:p>
          <a:p>
            <a:pPr marL="285750" indent="-285750">
              <a:lnSpc>
                <a:spcPct val="150000"/>
              </a:lnSpc>
              <a:spcBef>
                <a:spcPts val="600"/>
              </a:spcBef>
            </a:pPr>
            <a:r>
              <a:rPr lang="en-GB" sz="1400" dirty="0">
                <a:solidFill>
                  <a:srgbClr val="002060"/>
                </a:solidFill>
              </a:rPr>
              <a:t>3 Days interruption of over 1,000 flights</a:t>
            </a:r>
          </a:p>
          <a:p>
            <a:pPr marL="285750" indent="-285750">
              <a:lnSpc>
                <a:spcPct val="150000"/>
              </a:lnSpc>
              <a:spcBef>
                <a:spcPts val="600"/>
              </a:spcBef>
            </a:pPr>
            <a:r>
              <a:rPr lang="en-GB" sz="1400" dirty="0">
                <a:solidFill>
                  <a:srgbClr val="002060"/>
                </a:solidFill>
              </a:rPr>
              <a:t>140,000 Passengers affected</a:t>
            </a:r>
          </a:p>
          <a:p>
            <a:pPr marL="285750" indent="-285750">
              <a:lnSpc>
                <a:spcPct val="150000"/>
              </a:lnSpc>
              <a:spcBef>
                <a:spcPts val="600"/>
              </a:spcBef>
            </a:pPr>
            <a:r>
              <a:rPr lang="en-GB" altLang="en-US" sz="1400" dirty="0">
                <a:solidFill>
                  <a:srgbClr val="002060"/>
                </a:solidFill>
              </a:rPr>
              <a:t>£5m spent on military anti-drone system</a:t>
            </a:r>
          </a:p>
          <a:p>
            <a:pPr marL="285750" indent="-285750" defTabSz="914406">
              <a:lnSpc>
                <a:spcPct val="150000"/>
              </a:lnSpc>
              <a:spcBef>
                <a:spcPts val="600"/>
              </a:spcBef>
              <a:defRPr/>
            </a:pPr>
            <a:r>
              <a:rPr lang="en-GB" altLang="en-US" sz="1400" dirty="0">
                <a:solidFill>
                  <a:srgbClr val="002060"/>
                </a:solidFill>
              </a:rPr>
              <a:t>Over £20m cost to authorities</a:t>
            </a:r>
          </a:p>
          <a:p>
            <a:pPr marL="0" indent="0" defTabSz="914406">
              <a:lnSpc>
                <a:spcPct val="150000"/>
              </a:lnSpc>
              <a:spcBef>
                <a:spcPts val="600"/>
              </a:spcBef>
              <a:buNone/>
              <a:defRPr/>
            </a:pPr>
            <a:endParaRPr lang="en-GB" altLang="en-US" sz="1400" dirty="0">
              <a:solidFill>
                <a:srgbClr val="002060"/>
              </a:solidFill>
            </a:endParaRPr>
          </a:p>
          <a:p>
            <a:pPr marL="0" indent="0" defTabSz="914406">
              <a:lnSpc>
                <a:spcPct val="150000"/>
              </a:lnSpc>
              <a:spcBef>
                <a:spcPts val="600"/>
              </a:spcBef>
              <a:buNone/>
              <a:defRPr/>
            </a:pPr>
            <a:r>
              <a:rPr lang="en-GB" altLang="en-US" sz="1400" dirty="0">
                <a:solidFill>
                  <a:srgbClr val="002060"/>
                </a:solidFill>
              </a:rPr>
              <a:t>ISIS 2018/19 drone strikes</a:t>
            </a:r>
          </a:p>
          <a:p>
            <a:pPr marL="0" indent="0" defTabSz="914406">
              <a:lnSpc>
                <a:spcPct val="150000"/>
              </a:lnSpc>
              <a:spcBef>
                <a:spcPts val="600"/>
              </a:spcBef>
              <a:buNone/>
              <a:defRPr/>
            </a:pPr>
            <a:r>
              <a:rPr lang="en-GB" altLang="en-US" sz="1400" dirty="0">
                <a:solidFill>
                  <a:srgbClr val="002060"/>
                </a:solidFill>
              </a:rPr>
              <a:t>Caracas 2018 attempted assassination</a:t>
            </a:r>
          </a:p>
          <a:p>
            <a:pPr marL="0" indent="0" fontAlgn="auto">
              <a:lnSpc>
                <a:spcPct val="150000"/>
              </a:lnSpc>
              <a:spcBef>
                <a:spcPts val="600"/>
              </a:spcBef>
              <a:spcAft>
                <a:spcPts val="0"/>
              </a:spcAft>
              <a:buFont typeface="Arial" panose="020B0604020202020204" pitchFamily="34" charset="0"/>
              <a:buNone/>
            </a:pPr>
            <a:endParaRPr lang="en-GB" sz="1400" dirty="0">
              <a:solidFill>
                <a:srgbClr val="002060"/>
              </a:solidFill>
            </a:endParaRPr>
          </a:p>
        </p:txBody>
      </p:sp>
    </p:spTree>
    <p:extLst>
      <p:ext uri="{BB962C8B-B14F-4D97-AF65-F5344CB8AC3E}">
        <p14:creationId xmlns:p14="http://schemas.microsoft.com/office/powerpoint/2010/main" val="2138348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polfed.org/wilts/media/1361/methode_times_prod_web_bin_bf096fa4-4e4f-11e8-aa45-6654dd321199.png?width=500&amp;height=332.84671532846715">
            <a:extLst>
              <a:ext uri="{FF2B5EF4-FFF2-40B4-BE49-F238E27FC236}">
                <a16:creationId xmlns:a16="http://schemas.microsoft.com/office/drawing/2014/main" id="{75E7363D-1F5A-4E60-855A-C1114B114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405" y="2348880"/>
            <a:ext cx="4084123" cy="31683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Changing Face of Terrorism: CBRN</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5885299" cy="5112566"/>
          </a:xfrm>
        </p:spPr>
        <p:txBody>
          <a:bodyPr>
            <a:normAutofit/>
          </a:bodyPr>
          <a:lstStyle/>
          <a:p>
            <a:pPr marL="0" lvl="3" indent="0">
              <a:lnSpc>
                <a:spcPct val="150000"/>
              </a:lnSpc>
              <a:spcBef>
                <a:spcPts val="600"/>
              </a:spcBef>
              <a:buNone/>
            </a:pPr>
            <a:r>
              <a:rPr lang="en-US" altLang="en-US" dirty="0"/>
              <a:t>Salisbury</a:t>
            </a:r>
          </a:p>
          <a:p>
            <a:pPr marL="0" lvl="3" indent="0">
              <a:lnSpc>
                <a:spcPct val="150000"/>
              </a:lnSpc>
              <a:spcBef>
                <a:spcPts val="600"/>
              </a:spcBef>
              <a:buNone/>
            </a:pPr>
            <a:r>
              <a:rPr lang="en-US" altLang="en-US" dirty="0"/>
              <a:t>2018</a:t>
            </a:r>
          </a:p>
          <a:p>
            <a:pPr marL="285750" indent="-285750">
              <a:lnSpc>
                <a:spcPct val="150000"/>
              </a:lnSpc>
              <a:spcBef>
                <a:spcPts val="600"/>
              </a:spcBef>
            </a:pPr>
            <a:r>
              <a:rPr lang="en-GB" sz="1400" dirty="0"/>
              <a:t>Graduated response, various parties involved</a:t>
            </a:r>
          </a:p>
          <a:p>
            <a:pPr marL="285750" indent="-285750">
              <a:lnSpc>
                <a:spcPct val="150000"/>
              </a:lnSpc>
              <a:spcBef>
                <a:spcPts val="600"/>
              </a:spcBef>
            </a:pPr>
            <a:r>
              <a:rPr lang="en-GB" sz="1400" dirty="0"/>
              <a:t>Identification of toxin, decontamination, how clean is clean</a:t>
            </a:r>
          </a:p>
          <a:p>
            <a:pPr marL="285750" indent="-285750">
              <a:lnSpc>
                <a:spcPct val="150000"/>
              </a:lnSpc>
              <a:spcBef>
                <a:spcPts val="600"/>
              </a:spcBef>
            </a:pPr>
            <a:r>
              <a:rPr lang="en-GB" sz="1400" dirty="0"/>
              <a:t>Cautious approach by authorities with extended period of interruption</a:t>
            </a:r>
          </a:p>
          <a:p>
            <a:pPr marL="285750" indent="-285750">
              <a:lnSpc>
                <a:spcPct val="150000"/>
              </a:lnSpc>
              <a:spcBef>
                <a:spcPts val="600"/>
              </a:spcBef>
            </a:pPr>
            <a:r>
              <a:rPr lang="en-GB" sz="1400" dirty="0"/>
              <a:t>Contingent losses, denial of access, loss of attraction</a:t>
            </a:r>
          </a:p>
          <a:p>
            <a:pPr marL="285750" indent="-285750" defTabSz="914406">
              <a:lnSpc>
                <a:spcPct val="150000"/>
              </a:lnSpc>
              <a:spcBef>
                <a:spcPts val="600"/>
              </a:spcBef>
              <a:defRPr/>
            </a:pPr>
            <a:r>
              <a:rPr lang="en-GB" altLang="en-US" sz="1400" dirty="0"/>
              <a:t>Cover must recognise the dynamic nature of terrorism, extended interruption periods</a:t>
            </a:r>
          </a:p>
          <a:p>
            <a:pPr marL="285750" indent="-285750" defTabSz="914406">
              <a:lnSpc>
                <a:spcPct val="150000"/>
              </a:lnSpc>
              <a:spcBef>
                <a:spcPts val="600"/>
              </a:spcBef>
              <a:defRPr/>
            </a:pPr>
            <a:endParaRPr lang="en-GB" altLang="en-US" sz="1400" dirty="0"/>
          </a:p>
          <a:p>
            <a:pPr marL="0" indent="0" defTabSz="914406">
              <a:lnSpc>
                <a:spcPct val="150000"/>
              </a:lnSpc>
              <a:spcBef>
                <a:spcPts val="600"/>
              </a:spcBef>
              <a:buNone/>
              <a:defRPr/>
            </a:pPr>
            <a:r>
              <a:rPr lang="en-GB" altLang="en-US" sz="1400"/>
              <a:t>2001/02 </a:t>
            </a:r>
            <a:r>
              <a:rPr lang="en-GB" altLang="en-US" sz="1400" dirty="0"/>
              <a:t>USA Ricin plots</a:t>
            </a:r>
          </a:p>
          <a:p>
            <a:pPr marL="0" indent="0" defTabSz="914406">
              <a:lnSpc>
                <a:spcPct val="150000"/>
              </a:lnSpc>
              <a:spcBef>
                <a:spcPts val="600"/>
              </a:spcBef>
              <a:buNone/>
              <a:defRPr/>
            </a:pPr>
            <a:r>
              <a:rPr lang="en-GB" altLang="en-US" sz="1400" dirty="0"/>
              <a:t>2018 Three European Ricin plots</a:t>
            </a:r>
          </a:p>
          <a:p>
            <a:pPr marL="0" indent="0" defTabSz="914406">
              <a:lnSpc>
                <a:spcPct val="150000"/>
              </a:lnSpc>
              <a:spcBef>
                <a:spcPts val="600"/>
              </a:spcBef>
              <a:buNone/>
              <a:defRPr/>
            </a:pPr>
            <a:r>
              <a:rPr lang="en-GB" altLang="en-US" sz="1400" dirty="0"/>
              <a:t>2017 Australian hydrogen sulphide</a:t>
            </a:r>
          </a:p>
        </p:txBody>
      </p:sp>
    </p:spTree>
    <p:extLst>
      <p:ext uri="{BB962C8B-B14F-4D97-AF65-F5344CB8AC3E}">
        <p14:creationId xmlns:p14="http://schemas.microsoft.com/office/powerpoint/2010/main" val="35304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5A89-5B82-514B-A160-F22A84D18881}"/>
              </a:ext>
            </a:extLst>
          </p:cNvPr>
          <p:cNvSpPr>
            <a:spLocks noGrp="1"/>
          </p:cNvSpPr>
          <p:nvPr>
            <p:ph type="title"/>
          </p:nvPr>
        </p:nvSpPr>
        <p:spPr/>
        <p:txBody>
          <a:bodyPr/>
          <a:lstStyle/>
          <a:p>
            <a:r>
              <a:rPr lang="en-US" dirty="0"/>
              <a:t>Pool Re in Numbers</a:t>
            </a:r>
          </a:p>
        </p:txBody>
      </p:sp>
      <p:grpSp>
        <p:nvGrpSpPr>
          <p:cNvPr id="31" name="Group 30">
            <a:extLst>
              <a:ext uri="{FF2B5EF4-FFF2-40B4-BE49-F238E27FC236}">
                <a16:creationId xmlns:a16="http://schemas.microsoft.com/office/drawing/2014/main" id="{689E56C1-D11A-7A49-B2E8-DA7AFF36AFA1}"/>
              </a:ext>
            </a:extLst>
          </p:cNvPr>
          <p:cNvGrpSpPr/>
          <p:nvPr/>
        </p:nvGrpSpPr>
        <p:grpSpPr>
          <a:xfrm>
            <a:off x="475424" y="1546055"/>
            <a:ext cx="2664296" cy="2338350"/>
            <a:chOff x="475424" y="1667993"/>
            <a:chExt cx="2664296" cy="2338350"/>
          </a:xfrm>
        </p:grpSpPr>
        <p:pic>
          <p:nvPicPr>
            <p:cNvPr id="4" name="Picture 3">
              <a:extLst>
                <a:ext uri="{FF2B5EF4-FFF2-40B4-BE49-F238E27FC236}">
                  <a16:creationId xmlns:a16="http://schemas.microsoft.com/office/drawing/2014/main" id="{4539BD46-03CA-B74E-A6B2-D255F633F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22" y="1667993"/>
              <a:ext cx="1419221" cy="1419221"/>
            </a:xfrm>
            <a:prstGeom prst="rect">
              <a:avLst/>
            </a:prstGeom>
          </p:spPr>
        </p:pic>
        <p:sp>
          <p:nvSpPr>
            <p:cNvPr id="19" name="TextBox 18">
              <a:extLst>
                <a:ext uri="{FF2B5EF4-FFF2-40B4-BE49-F238E27FC236}">
                  <a16:creationId xmlns:a16="http://schemas.microsoft.com/office/drawing/2014/main" id="{FD6D88DB-BB47-FA49-87A9-955C103C06A6}"/>
                </a:ext>
              </a:extLst>
            </p:cNvPr>
            <p:cNvSpPr txBox="1"/>
            <p:nvPr/>
          </p:nvSpPr>
          <p:spPr>
            <a:xfrm>
              <a:off x="475424" y="2944514"/>
              <a:ext cx="2664296" cy="106182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£2,200,000,000,000</a:t>
              </a:r>
            </a:p>
            <a:p>
              <a:pPr algn="ctr">
                <a:lnSpc>
                  <a:spcPts val="1500"/>
                </a:lnSpc>
              </a:pPr>
              <a:r>
                <a:rPr lang="en-GB" sz="1200" dirty="0">
                  <a:latin typeface="Arial" panose="020B0604020202020204" pitchFamily="34" charset="0"/>
                  <a:cs typeface="Arial" panose="020B0604020202020204" pitchFamily="34" charset="0"/>
                </a:rPr>
                <a:t>£2.2tn of liabilities insured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by Pool Re.</a:t>
              </a:r>
            </a:p>
            <a:p>
              <a:pPr algn="ctr"/>
              <a:endParaRPr lang="en-US" dirty="0"/>
            </a:p>
          </p:txBody>
        </p:sp>
      </p:grpSp>
      <p:grpSp>
        <p:nvGrpSpPr>
          <p:cNvPr id="30" name="Group 29">
            <a:extLst>
              <a:ext uri="{FF2B5EF4-FFF2-40B4-BE49-F238E27FC236}">
                <a16:creationId xmlns:a16="http://schemas.microsoft.com/office/drawing/2014/main" id="{3E34882C-8BAC-2940-A9BF-3B8B4EF81614}"/>
              </a:ext>
            </a:extLst>
          </p:cNvPr>
          <p:cNvGrpSpPr/>
          <p:nvPr/>
        </p:nvGrpSpPr>
        <p:grpSpPr>
          <a:xfrm>
            <a:off x="3310106" y="1597294"/>
            <a:ext cx="2664296" cy="2297642"/>
            <a:chOff x="3284859" y="1719232"/>
            <a:chExt cx="2664296" cy="2297642"/>
          </a:xfrm>
        </p:grpSpPr>
        <p:pic>
          <p:nvPicPr>
            <p:cNvPr id="6" name="Picture 5">
              <a:extLst>
                <a:ext uri="{FF2B5EF4-FFF2-40B4-BE49-F238E27FC236}">
                  <a16:creationId xmlns:a16="http://schemas.microsoft.com/office/drawing/2014/main" id="{E803FE3A-2B75-044D-91AC-7F040ED13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396" y="1719232"/>
              <a:ext cx="1385390" cy="1385390"/>
            </a:xfrm>
            <a:prstGeom prst="rect">
              <a:avLst/>
            </a:prstGeom>
          </p:spPr>
        </p:pic>
        <p:sp>
          <p:nvSpPr>
            <p:cNvPr id="20" name="TextBox 19">
              <a:extLst>
                <a:ext uri="{FF2B5EF4-FFF2-40B4-BE49-F238E27FC236}">
                  <a16:creationId xmlns:a16="http://schemas.microsoft.com/office/drawing/2014/main" id="{5F54F0C8-A60A-0D46-BD8B-BB3F250446BD}"/>
                </a:ext>
              </a:extLst>
            </p:cNvPr>
            <p:cNvSpPr txBox="1"/>
            <p:nvPr/>
          </p:nvSpPr>
          <p:spPr>
            <a:xfrm>
              <a:off x="3284859" y="2955045"/>
              <a:ext cx="2664296" cy="106182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£6,600,000,000</a:t>
              </a:r>
            </a:p>
            <a:p>
              <a:pPr algn="ctr" fontAlgn="ctr">
                <a:lnSpc>
                  <a:spcPts val="1500"/>
                </a:lnSpc>
              </a:pPr>
              <a:r>
                <a:rPr lang="en-GB" sz="1200" dirty="0">
                  <a:latin typeface="Arial" panose="020B0604020202020204" pitchFamily="34" charset="0"/>
                  <a:cs typeface="Arial" panose="020B0604020202020204" pitchFamily="34" charset="0"/>
                </a:rPr>
                <a:t>£6.3bn fund has been built up by Pool Re to meet potential claims.</a:t>
              </a:r>
            </a:p>
            <a:p>
              <a:pPr algn="ctr"/>
              <a:endParaRPr lang="en-US" dirty="0"/>
            </a:p>
          </p:txBody>
        </p:sp>
      </p:grpSp>
      <p:grpSp>
        <p:nvGrpSpPr>
          <p:cNvPr id="29" name="Group 28">
            <a:extLst>
              <a:ext uri="{FF2B5EF4-FFF2-40B4-BE49-F238E27FC236}">
                <a16:creationId xmlns:a16="http://schemas.microsoft.com/office/drawing/2014/main" id="{BC8604FA-45E5-0E45-9207-B49C4B2EDA47}"/>
              </a:ext>
            </a:extLst>
          </p:cNvPr>
          <p:cNvGrpSpPr/>
          <p:nvPr/>
        </p:nvGrpSpPr>
        <p:grpSpPr>
          <a:xfrm>
            <a:off x="6144788" y="1578870"/>
            <a:ext cx="2664296" cy="2521865"/>
            <a:chOff x="6065575" y="1700808"/>
            <a:chExt cx="2664296" cy="2521865"/>
          </a:xfrm>
        </p:grpSpPr>
        <p:pic>
          <p:nvPicPr>
            <p:cNvPr id="8" name="Picture 7">
              <a:extLst>
                <a:ext uri="{FF2B5EF4-FFF2-40B4-BE49-F238E27FC236}">
                  <a16:creationId xmlns:a16="http://schemas.microsoft.com/office/drawing/2014/main" id="{ECFF9079-3BBB-2F43-9B06-D04505EF8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002" y="1700808"/>
              <a:ext cx="1389441" cy="1389441"/>
            </a:xfrm>
            <a:prstGeom prst="rect">
              <a:avLst/>
            </a:prstGeom>
          </p:spPr>
        </p:pic>
        <p:sp>
          <p:nvSpPr>
            <p:cNvPr id="21" name="TextBox 20">
              <a:extLst>
                <a:ext uri="{FF2B5EF4-FFF2-40B4-BE49-F238E27FC236}">
                  <a16:creationId xmlns:a16="http://schemas.microsoft.com/office/drawing/2014/main" id="{A4CB62E0-93B2-1D43-B208-5B0D7D416267}"/>
                </a:ext>
              </a:extLst>
            </p:cNvPr>
            <p:cNvSpPr txBox="1"/>
            <p:nvPr/>
          </p:nvSpPr>
          <p:spPr>
            <a:xfrm>
              <a:off x="6065575" y="2968484"/>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£635,000,000</a:t>
              </a:r>
            </a:p>
            <a:p>
              <a:pPr algn="ctr">
                <a:lnSpc>
                  <a:spcPts val="1500"/>
                </a:lnSpc>
              </a:pPr>
              <a:r>
                <a:rPr lang="en-GB" sz="1200" dirty="0">
                  <a:latin typeface="Arial" panose="020B0604020202020204" pitchFamily="34" charset="0"/>
                  <a:cs typeface="Arial" panose="020B0604020202020204" pitchFamily="34" charset="0"/>
                </a:rPr>
                <a:t>£635m has been paid out in claims equivalent to £1.25bn adjusted for inflation.</a:t>
              </a:r>
            </a:p>
            <a:p>
              <a:pPr algn="ctr"/>
              <a:endParaRPr lang="en-US" dirty="0"/>
            </a:p>
          </p:txBody>
        </p:sp>
      </p:grpSp>
      <p:grpSp>
        <p:nvGrpSpPr>
          <p:cNvPr id="28" name="Group 27">
            <a:extLst>
              <a:ext uri="{FF2B5EF4-FFF2-40B4-BE49-F238E27FC236}">
                <a16:creationId xmlns:a16="http://schemas.microsoft.com/office/drawing/2014/main" id="{8A7886F0-0DF4-5148-BD43-6415DD0943CB}"/>
              </a:ext>
            </a:extLst>
          </p:cNvPr>
          <p:cNvGrpSpPr/>
          <p:nvPr/>
        </p:nvGrpSpPr>
        <p:grpSpPr>
          <a:xfrm>
            <a:off x="8979469" y="1578870"/>
            <a:ext cx="2664296" cy="2714226"/>
            <a:chOff x="8979469" y="1700808"/>
            <a:chExt cx="2664296" cy="2714226"/>
          </a:xfrm>
        </p:grpSpPr>
        <p:pic>
          <p:nvPicPr>
            <p:cNvPr id="10" name="Picture 9">
              <a:extLst>
                <a:ext uri="{FF2B5EF4-FFF2-40B4-BE49-F238E27FC236}">
                  <a16:creationId xmlns:a16="http://schemas.microsoft.com/office/drawing/2014/main" id="{78E2BF6D-A8C9-DA4E-978B-960086841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0135" y="1700808"/>
              <a:ext cx="1405156" cy="1405156"/>
            </a:xfrm>
            <a:prstGeom prst="rect">
              <a:avLst/>
            </a:prstGeom>
          </p:spPr>
        </p:pic>
        <p:sp>
          <p:nvSpPr>
            <p:cNvPr id="23" name="TextBox 22">
              <a:extLst>
                <a:ext uri="{FF2B5EF4-FFF2-40B4-BE49-F238E27FC236}">
                  <a16:creationId xmlns:a16="http://schemas.microsoft.com/office/drawing/2014/main" id="{B5FE9219-2FA4-6B46-AD0C-A0439050B794}"/>
                </a:ext>
              </a:extLst>
            </p:cNvPr>
            <p:cNvSpPr txBox="1"/>
            <p:nvPr/>
          </p:nvSpPr>
          <p:spPr>
            <a:xfrm>
              <a:off x="8979469" y="2968484"/>
              <a:ext cx="2664296" cy="1446550"/>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£990,000,000</a:t>
              </a:r>
            </a:p>
            <a:p>
              <a:pPr algn="ctr">
                <a:lnSpc>
                  <a:spcPts val="1500"/>
                </a:lnSpc>
              </a:pPr>
              <a:r>
                <a:rPr lang="en-GB" sz="1200" dirty="0">
                  <a:latin typeface="Arial" panose="020B0604020202020204" pitchFamily="34" charset="0"/>
                  <a:cs typeface="Arial" panose="020B0604020202020204" pitchFamily="34" charset="0"/>
                </a:rPr>
                <a:t>£990m of premiums has been paid to HMT Treasury, though Pool Re can draw on this amount should government funds be required.</a:t>
              </a:r>
            </a:p>
            <a:p>
              <a:pPr algn="ctr"/>
              <a:endParaRPr lang="en-US" dirty="0"/>
            </a:p>
          </p:txBody>
        </p:sp>
      </p:grpSp>
      <p:grpSp>
        <p:nvGrpSpPr>
          <p:cNvPr id="35" name="Group 34">
            <a:extLst>
              <a:ext uri="{FF2B5EF4-FFF2-40B4-BE49-F238E27FC236}">
                <a16:creationId xmlns:a16="http://schemas.microsoft.com/office/drawing/2014/main" id="{C3D257D5-5716-B142-B772-5CAF5946E786}"/>
              </a:ext>
            </a:extLst>
          </p:cNvPr>
          <p:cNvGrpSpPr/>
          <p:nvPr/>
        </p:nvGrpSpPr>
        <p:grpSpPr>
          <a:xfrm>
            <a:off x="479376" y="4100196"/>
            <a:ext cx="2664296" cy="2324056"/>
            <a:chOff x="407368" y="4172204"/>
            <a:chExt cx="2664296" cy="2324056"/>
          </a:xfrm>
        </p:grpSpPr>
        <p:pic>
          <p:nvPicPr>
            <p:cNvPr id="12" name="Picture 11">
              <a:extLst>
                <a:ext uri="{FF2B5EF4-FFF2-40B4-BE49-F238E27FC236}">
                  <a16:creationId xmlns:a16="http://schemas.microsoft.com/office/drawing/2014/main" id="{C701D43F-BCC4-EC4E-8A9E-CB9699FCC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307" y="4172204"/>
              <a:ext cx="1417036" cy="1417036"/>
            </a:xfrm>
            <a:prstGeom prst="rect">
              <a:avLst/>
            </a:prstGeom>
          </p:spPr>
        </p:pic>
        <p:sp>
          <p:nvSpPr>
            <p:cNvPr id="24" name="TextBox 23">
              <a:extLst>
                <a:ext uri="{FF2B5EF4-FFF2-40B4-BE49-F238E27FC236}">
                  <a16:creationId xmlns:a16="http://schemas.microsoft.com/office/drawing/2014/main" id="{F9248295-DDCE-AC4B-BA99-AEE274DB853D}"/>
                </a:ext>
              </a:extLst>
            </p:cNvPr>
            <p:cNvSpPr txBox="1"/>
            <p:nvPr/>
          </p:nvSpPr>
          <p:spPr>
            <a:xfrm>
              <a:off x="407368" y="5434431"/>
              <a:ext cx="2664296" cy="106182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15%</a:t>
              </a:r>
            </a:p>
            <a:p>
              <a:pPr algn="ctr">
                <a:lnSpc>
                  <a:spcPts val="1500"/>
                </a:lnSpc>
              </a:pPr>
              <a:r>
                <a:rPr lang="en-GB" sz="1200" dirty="0">
                  <a:latin typeface="Arial" panose="020B0604020202020204" pitchFamily="34" charset="0"/>
                  <a:cs typeface="Arial" panose="020B0604020202020204" pitchFamily="34" charset="0"/>
                </a:rPr>
                <a:t>It is estimated that less than 15% of SMEs have terrorism insurance.</a:t>
              </a:r>
            </a:p>
            <a:p>
              <a:pPr algn="ctr"/>
              <a:endParaRPr lang="en-US" dirty="0"/>
            </a:p>
          </p:txBody>
        </p:sp>
      </p:grpSp>
      <p:grpSp>
        <p:nvGrpSpPr>
          <p:cNvPr id="34" name="Group 33">
            <a:extLst>
              <a:ext uri="{FF2B5EF4-FFF2-40B4-BE49-F238E27FC236}">
                <a16:creationId xmlns:a16="http://schemas.microsoft.com/office/drawing/2014/main" id="{EF869099-16CF-8B42-8A74-A5DE14B5C3F9}"/>
              </a:ext>
            </a:extLst>
          </p:cNvPr>
          <p:cNvGrpSpPr/>
          <p:nvPr/>
        </p:nvGrpSpPr>
        <p:grpSpPr>
          <a:xfrm>
            <a:off x="3311691" y="4112076"/>
            <a:ext cx="2664296" cy="2701300"/>
            <a:chOff x="3287688" y="4184084"/>
            <a:chExt cx="2664296" cy="2701300"/>
          </a:xfrm>
        </p:grpSpPr>
        <p:pic>
          <p:nvPicPr>
            <p:cNvPr id="14" name="Picture 13">
              <a:extLst>
                <a:ext uri="{FF2B5EF4-FFF2-40B4-BE49-F238E27FC236}">
                  <a16:creationId xmlns:a16="http://schemas.microsoft.com/office/drawing/2014/main" id="{9152F741-C51F-4341-BF63-925DC9E999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3752" y="4184084"/>
              <a:ext cx="1405156" cy="1405156"/>
            </a:xfrm>
            <a:prstGeom prst="rect">
              <a:avLst/>
            </a:prstGeom>
          </p:spPr>
        </p:pic>
        <p:sp>
          <p:nvSpPr>
            <p:cNvPr id="25" name="TextBox 24">
              <a:extLst>
                <a:ext uri="{FF2B5EF4-FFF2-40B4-BE49-F238E27FC236}">
                  <a16:creationId xmlns:a16="http://schemas.microsoft.com/office/drawing/2014/main" id="{70320A82-7596-814C-9062-FF0AFD2BB4BE}"/>
                </a:ext>
              </a:extLst>
            </p:cNvPr>
            <p:cNvSpPr txBox="1"/>
            <p:nvPr/>
          </p:nvSpPr>
          <p:spPr>
            <a:xfrm>
              <a:off x="3287688" y="5438834"/>
              <a:ext cx="2664296" cy="1446550"/>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90%</a:t>
              </a:r>
            </a:p>
            <a:p>
              <a:pPr algn="ctr" fontAlgn="ctr">
                <a:lnSpc>
                  <a:spcPts val="1500"/>
                </a:lnSpc>
              </a:pPr>
              <a:r>
                <a:rPr lang="en-GB" sz="1200" dirty="0">
                  <a:latin typeface="Arial" panose="020B0604020202020204" pitchFamily="34" charset="0"/>
                  <a:cs typeface="Arial" panose="020B0604020202020204" pitchFamily="34" charset="0"/>
                </a:rPr>
                <a:t>Pool Re are estimated to reinsure 90% of the terrorism insurance market, the rest is kept in the private sector.</a:t>
              </a:r>
            </a:p>
            <a:p>
              <a:pPr algn="ctr"/>
              <a:endParaRPr lang="en-US" dirty="0"/>
            </a:p>
          </p:txBody>
        </p:sp>
      </p:grpSp>
      <p:grpSp>
        <p:nvGrpSpPr>
          <p:cNvPr id="33" name="Group 32">
            <a:extLst>
              <a:ext uri="{FF2B5EF4-FFF2-40B4-BE49-F238E27FC236}">
                <a16:creationId xmlns:a16="http://schemas.microsoft.com/office/drawing/2014/main" id="{B048FC80-0193-D34D-8B74-D9864A0BB82A}"/>
              </a:ext>
            </a:extLst>
          </p:cNvPr>
          <p:cNvGrpSpPr/>
          <p:nvPr/>
        </p:nvGrpSpPr>
        <p:grpSpPr>
          <a:xfrm>
            <a:off x="6144006" y="4116870"/>
            <a:ext cx="2664296" cy="2510535"/>
            <a:chOff x="6200458" y="4188878"/>
            <a:chExt cx="2664296" cy="2510535"/>
          </a:xfrm>
        </p:grpSpPr>
        <p:pic>
          <p:nvPicPr>
            <p:cNvPr id="16" name="Picture 15">
              <a:extLst>
                <a:ext uri="{FF2B5EF4-FFF2-40B4-BE49-F238E27FC236}">
                  <a16:creationId xmlns:a16="http://schemas.microsoft.com/office/drawing/2014/main" id="{C47016E9-E711-6746-A901-FA369CDF52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878" y="4188878"/>
              <a:ext cx="1400362" cy="1400362"/>
            </a:xfrm>
            <a:prstGeom prst="rect">
              <a:avLst/>
            </a:prstGeom>
          </p:spPr>
        </p:pic>
        <p:sp>
          <p:nvSpPr>
            <p:cNvPr id="26" name="TextBox 25">
              <a:extLst>
                <a:ext uri="{FF2B5EF4-FFF2-40B4-BE49-F238E27FC236}">
                  <a16:creationId xmlns:a16="http://schemas.microsoft.com/office/drawing/2014/main" id="{68F419DC-4140-8A45-B3E9-2789712CE08A}"/>
                </a:ext>
              </a:extLst>
            </p:cNvPr>
            <p:cNvSpPr txBox="1"/>
            <p:nvPr/>
          </p:nvSpPr>
          <p:spPr>
            <a:xfrm>
              <a:off x="6200458" y="5445224"/>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£2,300,000,000</a:t>
              </a:r>
            </a:p>
            <a:p>
              <a:pPr algn="ctr">
                <a:lnSpc>
                  <a:spcPts val="1500"/>
                </a:lnSpc>
              </a:pPr>
              <a:r>
                <a:rPr lang="en-GB" sz="1200" dirty="0">
                  <a:latin typeface="Arial" panose="020B0604020202020204" pitchFamily="34" charset="0"/>
                  <a:cs typeface="Arial" panose="020B0604020202020204" pitchFamily="34" charset="0"/>
                </a:rPr>
                <a:t>£2.3bn of reinsurance is purchased by Pool Re from private sector reinsurers.</a:t>
              </a:r>
            </a:p>
            <a:p>
              <a:pPr algn="ctr"/>
              <a:endParaRPr lang="en-US" dirty="0"/>
            </a:p>
          </p:txBody>
        </p:sp>
      </p:grpSp>
      <p:grpSp>
        <p:nvGrpSpPr>
          <p:cNvPr id="32" name="Group 31">
            <a:extLst>
              <a:ext uri="{FF2B5EF4-FFF2-40B4-BE49-F238E27FC236}">
                <a16:creationId xmlns:a16="http://schemas.microsoft.com/office/drawing/2014/main" id="{D09D854D-8C42-6648-8052-C5594ECB8D12}"/>
              </a:ext>
            </a:extLst>
          </p:cNvPr>
          <p:cNvGrpSpPr/>
          <p:nvPr/>
        </p:nvGrpSpPr>
        <p:grpSpPr>
          <a:xfrm>
            <a:off x="8976320" y="4077072"/>
            <a:ext cx="2664296" cy="2550333"/>
            <a:chOff x="9061166" y="4149080"/>
            <a:chExt cx="2664296" cy="2550333"/>
          </a:xfrm>
        </p:grpSpPr>
        <p:pic>
          <p:nvPicPr>
            <p:cNvPr id="18" name="Picture 17">
              <a:extLst>
                <a:ext uri="{FF2B5EF4-FFF2-40B4-BE49-F238E27FC236}">
                  <a16:creationId xmlns:a16="http://schemas.microsoft.com/office/drawing/2014/main" id="{8A43DDC9-B0AA-8346-A4F1-78C9538A50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96400" y="4149080"/>
              <a:ext cx="1389441" cy="1389441"/>
            </a:xfrm>
            <a:prstGeom prst="rect">
              <a:avLst/>
            </a:prstGeom>
          </p:spPr>
        </p:pic>
        <p:sp>
          <p:nvSpPr>
            <p:cNvPr id="27" name="TextBox 26">
              <a:extLst>
                <a:ext uri="{FF2B5EF4-FFF2-40B4-BE49-F238E27FC236}">
                  <a16:creationId xmlns:a16="http://schemas.microsoft.com/office/drawing/2014/main" id="{80268167-A102-E849-A7A6-F65C8E4D1DC2}"/>
                </a:ext>
              </a:extLst>
            </p:cNvPr>
            <p:cNvSpPr txBox="1"/>
            <p:nvPr/>
          </p:nvSpPr>
          <p:spPr>
            <a:xfrm>
              <a:off x="9061166" y="5445224"/>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£75,000,000</a:t>
              </a:r>
            </a:p>
            <a:p>
              <a:pPr algn="ctr">
                <a:lnSpc>
                  <a:spcPts val="1500"/>
                </a:lnSpc>
              </a:pPr>
              <a:r>
                <a:rPr lang="en-GB" sz="1200" dirty="0">
                  <a:latin typeface="Arial" panose="020B0604020202020204" pitchFamily="34" charset="0"/>
                  <a:cs typeface="Arial" panose="020B0604020202020204" pitchFamily="34" charset="0"/>
                </a:rPr>
                <a:t>£75m raised from external investors through the placement of an insurance linked security bond.</a:t>
              </a:r>
            </a:p>
            <a:p>
              <a:pPr algn="ctr"/>
              <a:endParaRPr lang="en-US" dirty="0"/>
            </a:p>
          </p:txBody>
        </p:sp>
      </p:grpSp>
    </p:spTree>
    <p:extLst>
      <p:ext uri="{BB962C8B-B14F-4D97-AF65-F5344CB8AC3E}">
        <p14:creationId xmlns:p14="http://schemas.microsoft.com/office/powerpoint/2010/main" val="293242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96BC-8FD2-CC42-8A74-670D4BF7CFFD}"/>
              </a:ext>
            </a:extLst>
          </p:cNvPr>
          <p:cNvSpPr>
            <a:spLocks noGrp="1"/>
          </p:cNvSpPr>
          <p:nvPr>
            <p:ph type="ctrTitle"/>
          </p:nvPr>
        </p:nvSpPr>
        <p:spPr>
          <a:xfrm>
            <a:off x="623392" y="3645026"/>
            <a:ext cx="11233248" cy="1377107"/>
          </a:xfrm>
        </p:spPr>
        <p:txBody>
          <a:bodyPr>
            <a:normAutofit/>
          </a:bodyPr>
          <a:lstStyle/>
          <a:p>
            <a:r>
              <a:rPr lang="en-US" sz="6000" dirty="0"/>
              <a:t>Terrorism Claims in Great Britain</a:t>
            </a:r>
          </a:p>
        </p:txBody>
      </p:sp>
      <p:sp>
        <p:nvSpPr>
          <p:cNvPr id="6" name="Rectangle 5">
            <a:extLst>
              <a:ext uri="{FF2B5EF4-FFF2-40B4-BE49-F238E27FC236}">
                <a16:creationId xmlns:a16="http://schemas.microsoft.com/office/drawing/2014/main" id="{2EED59C5-10E9-4A4F-B2AD-5E5528AF53CA}"/>
              </a:ext>
            </a:extLst>
          </p:cNvPr>
          <p:cNvSpPr/>
          <p:nvPr/>
        </p:nvSpPr>
        <p:spPr>
          <a:xfrm>
            <a:off x="8184232" y="116632"/>
            <a:ext cx="38884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55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Certified Terrorism Incidents in Great Britain</a:t>
            </a:r>
          </a:p>
        </p:txBody>
      </p:sp>
      <p:graphicFrame>
        <p:nvGraphicFramePr>
          <p:cNvPr id="5" name="Table 4">
            <a:extLst>
              <a:ext uri="{FF2B5EF4-FFF2-40B4-BE49-F238E27FC236}">
                <a16:creationId xmlns:a16="http://schemas.microsoft.com/office/drawing/2014/main" id="{9C6A689F-8697-48C7-A736-E3E8B6638425}"/>
              </a:ext>
            </a:extLst>
          </p:cNvPr>
          <p:cNvGraphicFramePr>
            <a:graphicFrameLocks noGrp="1"/>
          </p:cNvGraphicFramePr>
          <p:nvPr>
            <p:extLst>
              <p:ext uri="{D42A27DB-BD31-4B8C-83A1-F6EECF244321}">
                <p14:modId xmlns:p14="http://schemas.microsoft.com/office/powerpoint/2010/main" val="2313548271"/>
              </p:ext>
            </p:extLst>
          </p:nvPr>
        </p:nvGraphicFramePr>
        <p:xfrm>
          <a:off x="1559496" y="1772816"/>
          <a:ext cx="8352931" cy="4464495"/>
        </p:xfrm>
        <a:graphic>
          <a:graphicData uri="http://schemas.openxmlformats.org/drawingml/2006/table">
            <a:tbl>
              <a:tblPr>
                <a:tableStyleId>{5C22544A-7EE6-4342-B048-85BDC9FD1C3A}</a:tableStyleId>
              </a:tblPr>
              <a:tblGrid>
                <a:gridCol w="831067">
                  <a:extLst>
                    <a:ext uri="{9D8B030D-6E8A-4147-A177-3AD203B41FA5}">
                      <a16:colId xmlns:a16="http://schemas.microsoft.com/office/drawing/2014/main" val="3255741736"/>
                    </a:ext>
                  </a:extLst>
                </a:gridCol>
                <a:gridCol w="1239558">
                  <a:extLst>
                    <a:ext uri="{9D8B030D-6E8A-4147-A177-3AD203B41FA5}">
                      <a16:colId xmlns:a16="http://schemas.microsoft.com/office/drawing/2014/main" val="3023235506"/>
                    </a:ext>
                  </a:extLst>
                </a:gridCol>
                <a:gridCol w="1239558">
                  <a:extLst>
                    <a:ext uri="{9D8B030D-6E8A-4147-A177-3AD203B41FA5}">
                      <a16:colId xmlns:a16="http://schemas.microsoft.com/office/drawing/2014/main" val="398129767"/>
                    </a:ext>
                  </a:extLst>
                </a:gridCol>
                <a:gridCol w="1239558">
                  <a:extLst>
                    <a:ext uri="{9D8B030D-6E8A-4147-A177-3AD203B41FA5}">
                      <a16:colId xmlns:a16="http://schemas.microsoft.com/office/drawing/2014/main" val="1906448799"/>
                    </a:ext>
                  </a:extLst>
                </a:gridCol>
                <a:gridCol w="1239558">
                  <a:extLst>
                    <a:ext uri="{9D8B030D-6E8A-4147-A177-3AD203B41FA5}">
                      <a16:colId xmlns:a16="http://schemas.microsoft.com/office/drawing/2014/main" val="3519171422"/>
                    </a:ext>
                  </a:extLst>
                </a:gridCol>
                <a:gridCol w="2563632">
                  <a:extLst>
                    <a:ext uri="{9D8B030D-6E8A-4147-A177-3AD203B41FA5}">
                      <a16:colId xmlns:a16="http://schemas.microsoft.com/office/drawing/2014/main" val="3569045909"/>
                    </a:ext>
                  </a:extLst>
                </a:gridCol>
              </a:tblGrid>
              <a:tr h="224397">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date</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policyholder</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members</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pool re</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 total</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description</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extLst>
                  <a:ext uri="{0D108BD9-81ED-4DB2-BD59-A6C34878D82A}">
                    <a16:rowId xmlns:a16="http://schemas.microsoft.com/office/drawing/2014/main" val="1008488640"/>
                  </a:ext>
                </a:extLst>
              </a:tr>
              <a:tr h="249516">
                <a:tc>
                  <a:txBody>
                    <a:bodyPr/>
                    <a:lstStyle/>
                    <a:p>
                      <a:pPr algn="ctr" rtl="0" fontAlgn="ctr"/>
                      <a:r>
                        <a:rPr lang="en-GB" sz="1000" u="none" strike="noStrike" dirty="0">
                          <a:effectLst/>
                          <a:latin typeface="Arial" panose="020B0604020202020204" pitchFamily="34" charset="0"/>
                          <a:cs typeface="Arial" panose="020B0604020202020204" pitchFamily="34" charset="0"/>
                        </a:rPr>
                        <a:t>Apr-93</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dirty="0">
                          <a:effectLst/>
                          <a:latin typeface="Arial" panose="020B0604020202020204" pitchFamily="34" charset="0"/>
                          <a:cs typeface="Arial" panose="020B0604020202020204" pitchFamily="34" charset="0"/>
                        </a:rPr>
                        <a:t>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£33,039,581</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£261,661,320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£294,700,901</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Bishopsgate: bomb</a:t>
                      </a:r>
                    </a:p>
                  </a:txBody>
                  <a:tcPr marL="0" marR="0" marT="0" marB="0" anchor="ctr">
                    <a:solidFill>
                      <a:schemeClr val="bg1">
                        <a:lumMod val="85000"/>
                      </a:schemeClr>
                    </a:solidFill>
                  </a:tcPr>
                </a:tc>
                <a:extLst>
                  <a:ext uri="{0D108BD9-81ED-4DB2-BD59-A6C34878D82A}">
                    <a16:rowId xmlns:a16="http://schemas.microsoft.com/office/drawing/2014/main" val="1152317017"/>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Aug-93</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£545,333,381</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£303,050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£398,482</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£546,034,913</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Bournemouth: bomb</a:t>
                      </a:r>
                    </a:p>
                  </a:txBody>
                  <a:tcPr marL="0" marR="0" marT="0" marB="0" anchor="ctr">
                    <a:solidFill>
                      <a:schemeClr val="bg1">
                        <a:lumMod val="85000"/>
                      </a:schemeClr>
                    </a:solidFill>
                  </a:tcPr>
                </a:tc>
                <a:extLst>
                  <a:ext uri="{0D108BD9-81ED-4DB2-BD59-A6C34878D82A}">
                    <a16:rowId xmlns:a16="http://schemas.microsoft.com/office/drawing/2014/main" val="2748749261"/>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Jan-94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£701,532</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£270,000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£30,451</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£1,001,983</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West End Incendiaries: bomb</a:t>
                      </a:r>
                    </a:p>
                  </a:txBody>
                  <a:tcPr marL="0" marR="0" marT="0" marB="0" anchor="ctr">
                    <a:solidFill>
                      <a:schemeClr val="bg1">
                        <a:lumMod val="85000"/>
                      </a:schemeClr>
                    </a:solidFill>
                  </a:tcPr>
                </a:tc>
                <a:extLst>
                  <a:ext uri="{0D108BD9-81ED-4DB2-BD59-A6C34878D82A}">
                    <a16:rowId xmlns:a16="http://schemas.microsoft.com/office/drawing/2014/main" val="2408015459"/>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Feb-94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£298,740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£591,822</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£162,280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£1,052,842</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Marble Arch: bomb</a:t>
                      </a:r>
                    </a:p>
                  </a:txBody>
                  <a:tcPr marL="0" marR="0" marT="0" marB="0" anchor="ctr">
                    <a:solidFill>
                      <a:schemeClr val="bg1">
                        <a:lumMod val="85000"/>
                      </a:schemeClr>
                    </a:solidFill>
                  </a:tcPr>
                </a:tc>
                <a:extLst>
                  <a:ext uri="{0D108BD9-81ED-4DB2-BD59-A6C34878D82A}">
                    <a16:rowId xmlns:a16="http://schemas.microsoft.com/office/drawing/2014/main" val="2457943676"/>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Jul-94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£1,060,546</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£502,450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£1,310,130</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£2,873,126</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Israel Embassy: bomb</a:t>
                      </a:r>
                    </a:p>
                  </a:txBody>
                  <a:tcPr marL="0" marR="0" marT="0" marB="0" anchor="ctr">
                    <a:solidFill>
                      <a:schemeClr val="bg1">
                        <a:lumMod val="85000"/>
                      </a:schemeClr>
                    </a:solidFill>
                  </a:tcPr>
                </a:tc>
                <a:extLst>
                  <a:ext uri="{0D108BD9-81ED-4DB2-BD59-A6C34878D82A}">
                    <a16:rowId xmlns:a16="http://schemas.microsoft.com/office/drawing/2014/main" val="3486700980"/>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Jul-94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£3,462,580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£478,558</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£252,791</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£4,193,929</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Israeli (Finchley) : bomb</a:t>
                      </a:r>
                    </a:p>
                  </a:txBody>
                  <a:tcPr marL="0" marR="0" marT="0" marB="0" anchor="ctr">
                    <a:solidFill>
                      <a:schemeClr val="bg1">
                        <a:lumMod val="85000"/>
                      </a:schemeClr>
                    </a:solidFill>
                  </a:tcPr>
                </a:tc>
                <a:extLst>
                  <a:ext uri="{0D108BD9-81ED-4DB2-BD59-A6C34878D82A}">
                    <a16:rowId xmlns:a16="http://schemas.microsoft.com/office/drawing/2014/main" val="2027212793"/>
                  </a:ext>
                </a:extLst>
              </a:tr>
              <a:tr h="249516">
                <a:tc>
                  <a:txBody>
                    <a:bodyPr/>
                    <a:lstStyle/>
                    <a:p>
                      <a:pPr algn="ctr" rtl="0" fontAlgn="ctr"/>
                      <a:r>
                        <a:rPr lang="en-GB" sz="1000" u="none" strike="noStrike">
                          <a:effectLst/>
                          <a:latin typeface="Arial" panose="020B0604020202020204" pitchFamily="34" charset="0"/>
                          <a:cs typeface="Arial" panose="020B0604020202020204" pitchFamily="34" charset="0"/>
                        </a:rPr>
                        <a:t>Aug-94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£737,042</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£47,200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a:effectLst/>
                          <a:latin typeface="Arial" panose="020B0604020202020204" pitchFamily="34" charset="0"/>
                          <a:cs typeface="Arial" panose="020B0604020202020204" pitchFamily="34" charset="0"/>
                        </a:rPr>
                        <a:t> </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£784,242</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Bognor Regis: bomb</a:t>
                      </a:r>
                    </a:p>
                  </a:txBody>
                  <a:tcPr marL="0" marR="0" marT="0" marB="0" anchor="ctr">
                    <a:solidFill>
                      <a:schemeClr val="bg1">
                        <a:lumMod val="85000"/>
                      </a:schemeClr>
                    </a:solidFill>
                  </a:tcPr>
                </a:tc>
                <a:extLst>
                  <a:ext uri="{0D108BD9-81ED-4DB2-BD59-A6C34878D82A}">
                    <a16:rowId xmlns:a16="http://schemas.microsoft.com/office/drawing/2014/main" val="3673627451"/>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Feb-96</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£47,200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£9,713,584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£108,482,607</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£118,243,391</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South Quay: bomb</a:t>
                      </a:r>
                    </a:p>
                  </a:txBody>
                  <a:tcPr marL="0" marR="0" marT="0" marB="0" anchor="ctr">
                    <a:solidFill>
                      <a:schemeClr val="bg1">
                        <a:lumMod val="85000"/>
                      </a:schemeClr>
                    </a:solidFill>
                  </a:tcPr>
                </a:tc>
                <a:extLst>
                  <a:ext uri="{0D108BD9-81ED-4DB2-BD59-A6C34878D82A}">
                    <a16:rowId xmlns:a16="http://schemas.microsoft.com/office/drawing/2014/main" val="1802182403"/>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Jun-96</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£118,610,245</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£19,523,778</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£233,658,714</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effectLst/>
                          <a:latin typeface="Arial" panose="020B0604020202020204" pitchFamily="34" charset="0"/>
                          <a:cs typeface="Arial" panose="020B0604020202020204" pitchFamily="34" charset="0"/>
                        </a:rPr>
                        <a:t>£371,792,737</a:t>
                      </a:r>
                      <a:endParaRPr lang="en-GB" sz="1000" b="0" i="0" u="none" strike="noStrike" dirty="0">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Manchester: bomb</a:t>
                      </a:r>
                    </a:p>
                  </a:txBody>
                  <a:tcPr marL="0" marR="0" marT="0" marB="0" anchor="ctr">
                    <a:solidFill>
                      <a:schemeClr val="bg1">
                        <a:lumMod val="85000"/>
                      </a:schemeClr>
                    </a:solidFill>
                  </a:tcPr>
                </a:tc>
                <a:extLst>
                  <a:ext uri="{0D108BD9-81ED-4DB2-BD59-A6C34878D82A}">
                    <a16:rowId xmlns:a16="http://schemas.microsoft.com/office/drawing/2014/main" val="79942841"/>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Mar-01</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£255,346,410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£126,516</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£285,257</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£255,758,183</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Wood Lane: bomb</a:t>
                      </a:r>
                    </a:p>
                  </a:txBody>
                  <a:tcPr marL="0" marR="0" marT="0" marB="0" anchor="ctr">
                    <a:solidFill>
                      <a:schemeClr val="bg1">
                        <a:lumMod val="85000"/>
                      </a:schemeClr>
                    </a:solidFill>
                  </a:tcPr>
                </a:tc>
                <a:extLst>
                  <a:ext uri="{0D108BD9-81ED-4DB2-BD59-A6C34878D82A}">
                    <a16:rowId xmlns:a16="http://schemas.microsoft.com/office/drawing/2014/main" val="3397507815"/>
                  </a:ext>
                </a:extLst>
              </a:tr>
              <a:tr h="224397">
                <a:tc>
                  <a:txBody>
                    <a:bodyPr/>
                    <a:lstStyle/>
                    <a:p>
                      <a:pPr algn="ctr" rtl="0" fontAlgn="ctr"/>
                      <a:r>
                        <a:rPr lang="en-GB" sz="1000" u="none" strike="noStrike">
                          <a:effectLst/>
                          <a:latin typeface="Arial" panose="020B0604020202020204" pitchFamily="34" charset="0"/>
                          <a:cs typeface="Arial" panose="020B0604020202020204" pitchFamily="34" charset="0"/>
                        </a:rPr>
                        <a:t>Aug-01</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£911,772</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£729,681</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£5,392,867</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effectLst/>
                          <a:latin typeface="Arial" panose="020B0604020202020204" pitchFamily="34" charset="0"/>
                          <a:cs typeface="Arial" panose="020B0604020202020204" pitchFamily="34" charset="0"/>
                        </a:rPr>
                        <a:t>£7,034,320</a:t>
                      </a:r>
                      <a:endParaRPr lang="en-GB" sz="1000" b="0" i="0" u="none" strike="noStrike">
                        <a:solidFill>
                          <a:srgbClr val="231D46"/>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fontAlgn="b"/>
                      <a:r>
                        <a:rPr lang="en-GB" sz="1000" b="0" i="0" u="none" strike="noStrike" dirty="0">
                          <a:effectLst/>
                          <a:latin typeface="Arial" panose="020B0604020202020204" pitchFamily="34" charset="0"/>
                        </a:rPr>
                        <a:t>Ealing Broadway: bomb</a:t>
                      </a:r>
                    </a:p>
                  </a:txBody>
                  <a:tcPr marL="0" marR="0" marT="0" marB="0" anchor="ctr">
                    <a:solidFill>
                      <a:schemeClr val="bg1">
                        <a:lumMod val="85000"/>
                      </a:schemeClr>
                    </a:solidFill>
                  </a:tcPr>
                </a:tc>
                <a:extLst>
                  <a:ext uri="{0D108BD9-81ED-4DB2-BD59-A6C34878D82A}">
                    <a16:rowId xmlns:a16="http://schemas.microsoft.com/office/drawing/2014/main" val="4272672594"/>
                  </a:ext>
                </a:extLst>
              </a:tr>
              <a:tr h="224397">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Jul-05</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£6,150,197</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£4,640,000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£8,761,000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£19,551,197</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rtl="0" fontAlgn="ctr"/>
                      <a:r>
                        <a:rPr lang="en-US" sz="1000" u="none" strike="noStrike" dirty="0">
                          <a:solidFill>
                            <a:schemeClr val="accent1">
                              <a:lumMod val="50000"/>
                            </a:schemeClr>
                          </a:solidFill>
                          <a:effectLst/>
                          <a:latin typeface="Arial" panose="020B0604020202020204" pitchFamily="34" charset="0"/>
                          <a:cs typeface="Arial" panose="020B0604020202020204" pitchFamily="34" charset="0"/>
                        </a:rPr>
                        <a:t>London Underground: bomb</a:t>
                      </a:r>
                      <a:endParaRPr lang="en-US"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extLst>
                  <a:ext uri="{0D108BD9-81ED-4DB2-BD59-A6C34878D82A}">
                    <a16:rowId xmlns:a16="http://schemas.microsoft.com/office/drawing/2014/main" val="932278954"/>
                  </a:ext>
                </a:extLst>
              </a:tr>
              <a:tr h="249516">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Aug-13</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£3,000,000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£13,613,000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£16,613,000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Portishead: anarchist arson</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extLst>
                  <a:ext uri="{0D108BD9-81ED-4DB2-BD59-A6C34878D82A}">
                    <a16:rowId xmlns:a16="http://schemas.microsoft.com/office/drawing/2014/main" val="96334580"/>
                  </a:ext>
                </a:extLst>
              </a:tr>
              <a:tr h="249516">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Mar-17</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£4,000</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£4,000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London Westminster: vehicle, bladed</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extLst>
                  <a:ext uri="{0D108BD9-81ED-4DB2-BD59-A6C34878D82A}">
                    <a16:rowId xmlns:a16="http://schemas.microsoft.com/office/drawing/2014/main" val="1765135960"/>
                  </a:ext>
                </a:extLst>
              </a:tr>
              <a:tr h="249516">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May-17</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£3,900,000</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£787,000</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£4,687,000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Manchester Arena: bomb</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extLst>
                  <a:ext uri="{0D108BD9-81ED-4DB2-BD59-A6C34878D82A}">
                    <a16:rowId xmlns:a16="http://schemas.microsoft.com/office/drawing/2014/main" val="1277469052"/>
                  </a:ext>
                </a:extLst>
              </a:tr>
              <a:tr h="249516">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Jun-17</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£840,000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£840,000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rtl="0" fontAlgn="ctr"/>
                      <a:r>
                        <a:rPr lang="en-US" sz="1000" b="0" i="0" u="none" strike="noStrike" dirty="0">
                          <a:solidFill>
                            <a:schemeClr val="accent1">
                              <a:lumMod val="50000"/>
                            </a:schemeClr>
                          </a:solidFill>
                          <a:effectLst/>
                          <a:latin typeface="Arial" panose="020B0604020202020204" pitchFamily="34" charset="0"/>
                          <a:cs typeface="Arial" panose="020B0604020202020204" pitchFamily="34" charset="0"/>
                        </a:rPr>
                        <a:t>London Borough Market: vehicle, bladed</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extLst>
                  <a:ext uri="{0D108BD9-81ED-4DB2-BD59-A6C34878D82A}">
                    <a16:rowId xmlns:a16="http://schemas.microsoft.com/office/drawing/2014/main" val="323481877"/>
                  </a:ext>
                </a:extLst>
              </a:tr>
              <a:tr h="249516">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Nov-19</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£100,000</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fontAlgn="ctr"/>
                      <a:r>
                        <a:rPr lang="en-GB" sz="1000" u="none" strike="noStrike">
                          <a:solidFill>
                            <a:schemeClr val="accent1">
                              <a:lumMod val="50000"/>
                            </a:schemeClr>
                          </a:solidFill>
                          <a:effectLst/>
                          <a:latin typeface="Arial" panose="020B0604020202020204" pitchFamily="34" charset="0"/>
                          <a:cs typeface="Arial" panose="020B0604020202020204" pitchFamily="34" charset="0"/>
                        </a:rPr>
                        <a:t> </a:t>
                      </a:r>
                      <a:endParaRPr lang="en-GB" sz="10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ctr"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£100,000</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tc>
                  <a:txBody>
                    <a:bodyPr/>
                    <a:lstStyle/>
                    <a:p>
                      <a:pPr algn="l" rtl="0" fontAlgn="ctr"/>
                      <a:r>
                        <a:rPr lang="en-GB" sz="1000" u="none" strike="noStrike" dirty="0">
                          <a:solidFill>
                            <a:schemeClr val="accent1">
                              <a:lumMod val="50000"/>
                            </a:schemeClr>
                          </a:solidFill>
                          <a:effectLst/>
                          <a:latin typeface="Arial" panose="020B0604020202020204" pitchFamily="34" charset="0"/>
                          <a:cs typeface="Arial" panose="020B0604020202020204" pitchFamily="34" charset="0"/>
                        </a:rPr>
                        <a:t>London Bridge: bladed</a:t>
                      </a:r>
                      <a:endParaRPr lang="en-GB"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8319" marR="8319" marT="8319" marB="0" anchor="ctr">
                    <a:solidFill>
                      <a:schemeClr val="bg1">
                        <a:lumMod val="85000"/>
                      </a:schemeClr>
                    </a:solidFill>
                  </a:tcPr>
                </a:tc>
                <a:extLst>
                  <a:ext uri="{0D108BD9-81ED-4DB2-BD59-A6C34878D82A}">
                    <a16:rowId xmlns:a16="http://schemas.microsoft.com/office/drawing/2014/main" val="3465356871"/>
                  </a:ext>
                </a:extLst>
              </a:tr>
              <a:tr h="249516">
                <a:tc>
                  <a:txBody>
                    <a:bodyPr/>
                    <a:lstStyle/>
                    <a:p>
                      <a:pPr algn="ctr" fontAlgn="ctr"/>
                      <a:r>
                        <a:rPr lang="en-GB" sz="1000" b="1" u="none" strike="noStrike" dirty="0">
                          <a:solidFill>
                            <a:schemeClr val="bg1"/>
                          </a:solidFill>
                          <a:effectLst/>
                          <a:latin typeface="Arial" panose="020B0604020202020204" pitchFamily="34" charset="0"/>
                          <a:cs typeface="Arial" panose="020B0604020202020204" pitchFamily="34" charset="0"/>
                        </a:rPr>
                        <a:t> </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£932,659,645</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£77,710,220</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£634,795,899</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ctr" rtl="0" fontAlgn="ctr"/>
                      <a:r>
                        <a:rPr lang="en-GB" sz="1000" b="1" u="none" strike="noStrike" dirty="0">
                          <a:solidFill>
                            <a:schemeClr val="bg1"/>
                          </a:solidFill>
                          <a:effectLst/>
                          <a:latin typeface="Arial" panose="020B0604020202020204" pitchFamily="34" charset="0"/>
                          <a:cs typeface="Arial" panose="020B0604020202020204" pitchFamily="34" charset="0"/>
                        </a:rPr>
                        <a:t>£1,645,165,764</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tc>
                  <a:txBody>
                    <a:bodyPr/>
                    <a:lstStyle/>
                    <a:p>
                      <a:pPr algn="l" fontAlgn="ctr"/>
                      <a:r>
                        <a:rPr lang="en-GB" sz="1000" b="1" u="none" strike="noStrike" dirty="0">
                          <a:solidFill>
                            <a:schemeClr val="bg1"/>
                          </a:solidFill>
                          <a:effectLst/>
                          <a:latin typeface="Arial" panose="020B0604020202020204" pitchFamily="34" charset="0"/>
                          <a:cs typeface="Arial" panose="020B0604020202020204" pitchFamily="34" charset="0"/>
                        </a:rPr>
                        <a:t> </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8319" marR="8319" marT="8319" marB="0" anchor="ctr">
                    <a:solidFill>
                      <a:schemeClr val="accent1">
                        <a:lumMod val="50000"/>
                      </a:schemeClr>
                    </a:solidFill>
                  </a:tcPr>
                </a:tc>
                <a:extLst>
                  <a:ext uri="{0D108BD9-81ED-4DB2-BD59-A6C34878D82A}">
                    <a16:rowId xmlns:a16="http://schemas.microsoft.com/office/drawing/2014/main" val="1188317297"/>
                  </a:ext>
                </a:extLst>
              </a:tr>
            </a:tbl>
          </a:graphicData>
        </a:graphic>
      </p:graphicFrame>
    </p:spTree>
    <p:extLst>
      <p:ext uri="{BB962C8B-B14F-4D97-AF65-F5344CB8AC3E}">
        <p14:creationId xmlns:p14="http://schemas.microsoft.com/office/powerpoint/2010/main" val="221925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5093211" cy="5112566"/>
          </a:xfrm>
        </p:spPr>
        <p:txBody>
          <a:bodyPr>
            <a:normAutofit/>
          </a:bodyPr>
          <a:lstStyle/>
          <a:p>
            <a:pPr marL="0" lvl="3" indent="0">
              <a:lnSpc>
                <a:spcPct val="150000"/>
              </a:lnSpc>
              <a:spcBef>
                <a:spcPts val="600"/>
              </a:spcBef>
              <a:buNone/>
            </a:pPr>
            <a:r>
              <a:rPr lang="en-US" altLang="en-US" dirty="0"/>
              <a:t>London Underground</a:t>
            </a:r>
          </a:p>
          <a:p>
            <a:pPr marL="0" lvl="3" indent="0">
              <a:lnSpc>
                <a:spcPct val="150000"/>
              </a:lnSpc>
              <a:spcBef>
                <a:spcPts val="600"/>
              </a:spcBef>
              <a:buNone/>
            </a:pPr>
            <a:r>
              <a:rPr lang="en-US" altLang="en-US" dirty="0"/>
              <a:t>July 2005</a:t>
            </a:r>
          </a:p>
          <a:p>
            <a:pPr marL="360000" lvl="3" indent="-360000">
              <a:lnSpc>
                <a:spcPct val="150000"/>
              </a:lnSpc>
              <a:spcBef>
                <a:spcPts val="600"/>
              </a:spcBef>
            </a:pPr>
            <a:r>
              <a:rPr lang="en-US" altLang="en-US" dirty="0"/>
              <a:t>Multiple bomb attacks throughout London</a:t>
            </a:r>
          </a:p>
          <a:p>
            <a:pPr marL="360000" lvl="3" indent="-360000">
              <a:lnSpc>
                <a:spcPct val="150000"/>
              </a:lnSpc>
              <a:spcBef>
                <a:spcPts val="600"/>
              </a:spcBef>
            </a:pPr>
            <a:r>
              <a:rPr lang="en-US" altLang="en-US" dirty="0"/>
              <a:t>52 Deaths, 700 injuries</a:t>
            </a:r>
          </a:p>
          <a:p>
            <a:pPr marL="360000" lvl="3" indent="-360000">
              <a:lnSpc>
                <a:spcPct val="150000"/>
              </a:lnSpc>
              <a:spcBef>
                <a:spcPts val="600"/>
              </a:spcBef>
            </a:pPr>
            <a:r>
              <a:rPr lang="en-US" altLang="en-US" dirty="0"/>
              <a:t>Further subsequent attempts in London West End</a:t>
            </a:r>
          </a:p>
          <a:p>
            <a:pPr marL="360000" lvl="3" indent="-360000">
              <a:lnSpc>
                <a:spcPct val="150000"/>
              </a:lnSpc>
              <a:spcBef>
                <a:spcPts val="600"/>
              </a:spcBef>
            </a:pPr>
            <a:r>
              <a:rPr lang="en-US" altLang="en-US" dirty="0"/>
              <a:t>Member claims (42) settled at £15m</a:t>
            </a:r>
          </a:p>
        </p:txBody>
      </p:sp>
      <p:pic>
        <p:nvPicPr>
          <p:cNvPr id="5" name="Picture 4">
            <a:extLst>
              <a:ext uri="{FF2B5EF4-FFF2-40B4-BE49-F238E27FC236}">
                <a16:creationId xmlns:a16="http://schemas.microsoft.com/office/drawing/2014/main" id="{1EFBB2D2-41C3-4F3C-A7D7-885F4541D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3000" y="2636912"/>
            <a:ext cx="4166600" cy="2376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040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olvfp01\userdata$\wph\My Documents\My Work\1.jpg">
            <a:extLst>
              <a:ext uri="{FF2B5EF4-FFF2-40B4-BE49-F238E27FC236}">
                <a16:creationId xmlns:a16="http://schemas.microsoft.com/office/drawing/2014/main" id="{F97E8B0D-E583-4B16-B17A-958401B06B8E}"/>
              </a:ext>
            </a:extLst>
          </p:cNvPr>
          <p:cNvPicPr/>
          <p:nvPr/>
        </p:nvPicPr>
        <p:blipFill rotWithShape="1">
          <a:blip r:embed="rId2" cstate="print"/>
          <a:srcRect l="11692" r="16280"/>
          <a:stretch/>
        </p:blipFill>
        <p:spPr bwMode="auto">
          <a:xfrm>
            <a:off x="6744072" y="2348880"/>
            <a:ext cx="4104456" cy="3200400"/>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5669275" cy="5112566"/>
          </a:xfrm>
        </p:spPr>
        <p:txBody>
          <a:bodyPr>
            <a:normAutofit/>
          </a:bodyPr>
          <a:lstStyle/>
          <a:p>
            <a:pPr marL="0" lvl="3" indent="0">
              <a:lnSpc>
                <a:spcPct val="150000"/>
              </a:lnSpc>
              <a:spcBef>
                <a:spcPts val="600"/>
              </a:spcBef>
              <a:buNone/>
            </a:pPr>
            <a:r>
              <a:rPr lang="en-US" altLang="en-US" dirty="0">
                <a:solidFill>
                  <a:srgbClr val="000050"/>
                </a:solidFill>
              </a:rPr>
              <a:t>Bristol Portishead</a:t>
            </a:r>
          </a:p>
          <a:p>
            <a:pPr marL="0" lvl="3" indent="0">
              <a:lnSpc>
                <a:spcPct val="150000"/>
              </a:lnSpc>
              <a:spcBef>
                <a:spcPts val="600"/>
              </a:spcBef>
              <a:buNone/>
            </a:pPr>
            <a:r>
              <a:rPr lang="en-US" altLang="en-US" dirty="0">
                <a:solidFill>
                  <a:srgbClr val="000050"/>
                </a:solidFill>
              </a:rPr>
              <a:t>August 2013</a:t>
            </a:r>
          </a:p>
          <a:p>
            <a:pPr marL="360000" lvl="3" indent="-360000">
              <a:lnSpc>
                <a:spcPct val="150000"/>
              </a:lnSpc>
              <a:spcBef>
                <a:spcPts val="600"/>
              </a:spcBef>
            </a:pPr>
            <a:r>
              <a:rPr lang="en-US" altLang="en-US" dirty="0">
                <a:solidFill>
                  <a:srgbClr val="000050"/>
                </a:solidFill>
              </a:rPr>
              <a:t>Arson by anti-government anarchists</a:t>
            </a:r>
          </a:p>
          <a:p>
            <a:pPr marL="360000" lvl="3" indent="-360000">
              <a:lnSpc>
                <a:spcPct val="150000"/>
              </a:lnSpc>
              <a:spcBef>
                <a:spcPts val="600"/>
              </a:spcBef>
            </a:pPr>
            <a:r>
              <a:rPr lang="en-US" altLang="en-US" dirty="0">
                <a:solidFill>
                  <a:srgbClr val="000050"/>
                </a:solidFill>
              </a:rPr>
              <a:t>Destruction of Police firing range under construction</a:t>
            </a:r>
          </a:p>
          <a:p>
            <a:pPr marL="360000" lvl="3" indent="-360000">
              <a:lnSpc>
                <a:spcPct val="150000"/>
              </a:lnSpc>
              <a:spcBef>
                <a:spcPts val="600"/>
              </a:spcBef>
            </a:pPr>
            <a:r>
              <a:rPr lang="en-US" altLang="en-US" dirty="0">
                <a:solidFill>
                  <a:srgbClr val="000050"/>
                </a:solidFill>
              </a:rPr>
              <a:t>Member claims (4) settled at £15m</a:t>
            </a:r>
          </a:p>
        </p:txBody>
      </p:sp>
    </p:spTree>
    <p:extLst>
      <p:ext uri="{BB962C8B-B14F-4D97-AF65-F5344CB8AC3E}">
        <p14:creationId xmlns:p14="http://schemas.microsoft.com/office/powerpoint/2010/main" val="73594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BAD25-1175-404B-B758-AC227E081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072" y="2348880"/>
            <a:ext cx="4104456" cy="3168352"/>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4949195" cy="5112566"/>
          </a:xfrm>
        </p:spPr>
        <p:txBody>
          <a:bodyPr>
            <a:normAutofit/>
          </a:bodyPr>
          <a:lstStyle/>
          <a:p>
            <a:pPr marL="0" lvl="3" indent="0">
              <a:lnSpc>
                <a:spcPct val="150000"/>
              </a:lnSpc>
              <a:spcBef>
                <a:spcPts val="600"/>
              </a:spcBef>
              <a:buNone/>
            </a:pPr>
            <a:r>
              <a:rPr lang="en-US" altLang="en-US" dirty="0">
                <a:solidFill>
                  <a:srgbClr val="000050"/>
                </a:solidFill>
              </a:rPr>
              <a:t>London Westminster</a:t>
            </a:r>
          </a:p>
          <a:p>
            <a:pPr marL="0" lvl="3" indent="0">
              <a:lnSpc>
                <a:spcPct val="150000"/>
              </a:lnSpc>
              <a:spcBef>
                <a:spcPts val="600"/>
              </a:spcBef>
              <a:buNone/>
            </a:pPr>
            <a:r>
              <a:rPr lang="en-US" altLang="en-US" dirty="0">
                <a:solidFill>
                  <a:srgbClr val="000050"/>
                </a:solidFill>
              </a:rPr>
              <a:t>March 2017</a:t>
            </a:r>
          </a:p>
          <a:p>
            <a:pPr marL="360000" lvl="3" indent="-360000">
              <a:lnSpc>
                <a:spcPct val="150000"/>
              </a:lnSpc>
              <a:spcBef>
                <a:spcPts val="600"/>
              </a:spcBef>
            </a:pPr>
            <a:r>
              <a:rPr lang="en-US" altLang="en-US" dirty="0">
                <a:solidFill>
                  <a:srgbClr val="000050"/>
                </a:solidFill>
              </a:rPr>
              <a:t>Vehicle and bladed attack by lone actor</a:t>
            </a:r>
          </a:p>
          <a:p>
            <a:pPr marL="360000" lvl="3" indent="-360000">
              <a:lnSpc>
                <a:spcPct val="150000"/>
              </a:lnSpc>
              <a:spcBef>
                <a:spcPts val="600"/>
              </a:spcBef>
            </a:pPr>
            <a:r>
              <a:rPr lang="en-US" altLang="en-US" dirty="0">
                <a:solidFill>
                  <a:srgbClr val="000050"/>
                </a:solidFill>
              </a:rPr>
              <a:t>6 Deaths, over 50 injuries</a:t>
            </a:r>
          </a:p>
          <a:p>
            <a:pPr marL="360000" lvl="3" indent="-360000">
              <a:lnSpc>
                <a:spcPct val="150000"/>
              </a:lnSpc>
              <a:spcBef>
                <a:spcPts val="600"/>
              </a:spcBef>
            </a:pPr>
            <a:r>
              <a:rPr lang="en-US" altLang="en-US" dirty="0">
                <a:solidFill>
                  <a:srgbClr val="000050"/>
                </a:solidFill>
              </a:rPr>
              <a:t>Closure of area and businesses</a:t>
            </a:r>
          </a:p>
          <a:p>
            <a:pPr marL="360000" lvl="3" indent="-360000">
              <a:lnSpc>
                <a:spcPct val="150000"/>
              </a:lnSpc>
              <a:spcBef>
                <a:spcPts val="600"/>
              </a:spcBef>
            </a:pPr>
            <a:r>
              <a:rPr lang="en-US" altLang="en-US" dirty="0">
                <a:solidFill>
                  <a:srgbClr val="000050"/>
                </a:solidFill>
              </a:rPr>
              <a:t>Member claims (5) within retention</a:t>
            </a:r>
          </a:p>
        </p:txBody>
      </p:sp>
    </p:spTree>
    <p:extLst>
      <p:ext uri="{BB962C8B-B14F-4D97-AF65-F5344CB8AC3E}">
        <p14:creationId xmlns:p14="http://schemas.microsoft.com/office/powerpoint/2010/main" val="23783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A2342-A3A9-45A9-9C08-AB253C3C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726" y="2348880"/>
            <a:ext cx="4078415" cy="3168352"/>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0"/>
            <a:ext cx="5597267" cy="5112566"/>
          </a:xfrm>
        </p:spPr>
        <p:txBody>
          <a:bodyPr>
            <a:normAutofit/>
          </a:bodyPr>
          <a:lstStyle/>
          <a:p>
            <a:pPr marL="0" lvl="3" indent="0">
              <a:lnSpc>
                <a:spcPct val="150000"/>
              </a:lnSpc>
              <a:spcBef>
                <a:spcPts val="600"/>
              </a:spcBef>
              <a:buNone/>
            </a:pPr>
            <a:r>
              <a:rPr lang="en-US" altLang="en-US" dirty="0">
                <a:solidFill>
                  <a:srgbClr val="000050"/>
                </a:solidFill>
              </a:rPr>
              <a:t>Manchester Arena</a:t>
            </a:r>
          </a:p>
          <a:p>
            <a:pPr marL="0" lvl="3" indent="0">
              <a:lnSpc>
                <a:spcPct val="150000"/>
              </a:lnSpc>
              <a:spcBef>
                <a:spcPts val="600"/>
              </a:spcBef>
              <a:buNone/>
            </a:pPr>
            <a:r>
              <a:rPr lang="en-US" altLang="en-US" dirty="0">
                <a:solidFill>
                  <a:srgbClr val="000050"/>
                </a:solidFill>
              </a:rPr>
              <a:t>May 2017</a:t>
            </a:r>
          </a:p>
          <a:p>
            <a:pPr marL="360000" lvl="3" indent="-360000">
              <a:lnSpc>
                <a:spcPct val="150000"/>
              </a:lnSpc>
              <a:spcBef>
                <a:spcPts val="600"/>
              </a:spcBef>
            </a:pPr>
            <a:r>
              <a:rPr lang="en-US" altLang="en-US" dirty="0">
                <a:solidFill>
                  <a:srgbClr val="000050"/>
                </a:solidFill>
              </a:rPr>
              <a:t>Suicide bomb at music concert stadium by lone actor</a:t>
            </a:r>
          </a:p>
          <a:p>
            <a:pPr marL="360000" lvl="3" indent="-360000">
              <a:lnSpc>
                <a:spcPct val="150000"/>
              </a:lnSpc>
              <a:spcBef>
                <a:spcPts val="600"/>
              </a:spcBef>
            </a:pPr>
            <a:r>
              <a:rPr lang="en-US" altLang="en-US" dirty="0">
                <a:solidFill>
                  <a:srgbClr val="000050"/>
                </a:solidFill>
              </a:rPr>
              <a:t>22 Deaths, over 100 injuries</a:t>
            </a:r>
          </a:p>
          <a:p>
            <a:pPr marL="360000" lvl="3" indent="-360000">
              <a:lnSpc>
                <a:spcPct val="150000"/>
              </a:lnSpc>
              <a:spcBef>
                <a:spcPts val="600"/>
              </a:spcBef>
            </a:pPr>
            <a:r>
              <a:rPr lang="en-US" altLang="en-US" dirty="0">
                <a:solidFill>
                  <a:srgbClr val="000050"/>
                </a:solidFill>
              </a:rPr>
              <a:t>Closure of area and businesses</a:t>
            </a:r>
          </a:p>
          <a:p>
            <a:pPr marL="360000" lvl="3" indent="-360000">
              <a:lnSpc>
                <a:spcPct val="150000"/>
              </a:lnSpc>
              <a:spcBef>
                <a:spcPts val="600"/>
              </a:spcBef>
            </a:pPr>
            <a:r>
              <a:rPr lang="en-US" altLang="en-US" dirty="0">
                <a:solidFill>
                  <a:srgbClr val="000050"/>
                </a:solidFill>
              </a:rPr>
              <a:t>Cancellation of events</a:t>
            </a:r>
          </a:p>
          <a:p>
            <a:pPr marL="360000" lvl="3" indent="-360000">
              <a:lnSpc>
                <a:spcPct val="150000"/>
              </a:lnSpc>
              <a:spcBef>
                <a:spcPts val="600"/>
              </a:spcBef>
            </a:pPr>
            <a:r>
              <a:rPr lang="en-US" altLang="en-US" dirty="0">
                <a:solidFill>
                  <a:srgbClr val="000050"/>
                </a:solidFill>
              </a:rPr>
              <a:t>Member claims (11) £4,7m</a:t>
            </a:r>
          </a:p>
          <a:p>
            <a:pPr marL="360000" lvl="3" indent="-360000">
              <a:lnSpc>
                <a:spcPct val="150000"/>
              </a:lnSpc>
              <a:spcBef>
                <a:spcPts val="600"/>
              </a:spcBef>
            </a:pPr>
            <a:r>
              <a:rPr lang="en-US" altLang="en-US" dirty="0">
                <a:solidFill>
                  <a:srgbClr val="000050"/>
                </a:solidFill>
              </a:rPr>
              <a:t>Pool Re paid £800,000</a:t>
            </a:r>
            <a:endParaRPr lang="en-GB" altLang="en-US" dirty="0">
              <a:solidFill>
                <a:srgbClr val="000050"/>
              </a:solidFill>
            </a:endParaRPr>
          </a:p>
        </p:txBody>
      </p:sp>
    </p:spTree>
    <p:extLst>
      <p:ext uri="{BB962C8B-B14F-4D97-AF65-F5344CB8AC3E}">
        <p14:creationId xmlns:p14="http://schemas.microsoft.com/office/powerpoint/2010/main" val="211905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D641F-BB58-4372-906E-3BE3471A4BF6}"/>
              </a:ext>
            </a:extLst>
          </p:cNvPr>
          <p:cNvPicPr>
            <a:picLocks noChangeAspect="1"/>
          </p:cNvPicPr>
          <p:nvPr/>
        </p:nvPicPr>
        <p:blipFill>
          <a:blip r:embed="rId2"/>
          <a:stretch>
            <a:fillRect/>
          </a:stretch>
        </p:blipFill>
        <p:spPr>
          <a:xfrm>
            <a:off x="6765725" y="2348880"/>
            <a:ext cx="4089629" cy="3168352"/>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5525259" cy="5112566"/>
          </a:xfrm>
        </p:spPr>
        <p:txBody>
          <a:bodyPr>
            <a:normAutofit/>
          </a:bodyPr>
          <a:lstStyle/>
          <a:p>
            <a:pPr marL="0" lvl="3" indent="0">
              <a:lnSpc>
                <a:spcPct val="150000"/>
              </a:lnSpc>
              <a:spcBef>
                <a:spcPts val="600"/>
              </a:spcBef>
              <a:buNone/>
            </a:pPr>
            <a:r>
              <a:rPr lang="en-US" altLang="en-US" dirty="0">
                <a:solidFill>
                  <a:srgbClr val="000050"/>
                </a:solidFill>
              </a:rPr>
              <a:t>London Borough Market</a:t>
            </a:r>
          </a:p>
          <a:p>
            <a:pPr marL="0" lvl="3" indent="0">
              <a:lnSpc>
                <a:spcPct val="150000"/>
              </a:lnSpc>
              <a:spcBef>
                <a:spcPts val="600"/>
              </a:spcBef>
              <a:buNone/>
            </a:pPr>
            <a:r>
              <a:rPr lang="en-US" altLang="en-US" dirty="0">
                <a:solidFill>
                  <a:srgbClr val="000050"/>
                </a:solidFill>
              </a:rPr>
              <a:t>June 2017</a:t>
            </a:r>
          </a:p>
          <a:p>
            <a:pPr marL="360000" lvl="3" indent="-360000">
              <a:lnSpc>
                <a:spcPct val="150000"/>
              </a:lnSpc>
              <a:spcBef>
                <a:spcPts val="600"/>
              </a:spcBef>
            </a:pPr>
            <a:r>
              <a:rPr lang="en-US" altLang="en-US" dirty="0">
                <a:solidFill>
                  <a:srgbClr val="000050"/>
                </a:solidFill>
              </a:rPr>
              <a:t>Vehicle and bladed attack by 3 men</a:t>
            </a:r>
          </a:p>
          <a:p>
            <a:pPr marL="360000" lvl="3" indent="-360000">
              <a:lnSpc>
                <a:spcPct val="150000"/>
              </a:lnSpc>
              <a:spcBef>
                <a:spcPts val="600"/>
              </a:spcBef>
            </a:pPr>
            <a:r>
              <a:rPr lang="en-US" altLang="en-US" dirty="0">
                <a:solidFill>
                  <a:srgbClr val="000050"/>
                </a:solidFill>
              </a:rPr>
              <a:t>7 Deaths, over 48 injuries</a:t>
            </a:r>
          </a:p>
          <a:p>
            <a:pPr marL="360000" lvl="3" indent="-360000">
              <a:lnSpc>
                <a:spcPct val="150000"/>
              </a:lnSpc>
              <a:spcBef>
                <a:spcPts val="600"/>
              </a:spcBef>
            </a:pPr>
            <a:r>
              <a:rPr lang="en-US" altLang="en-US" dirty="0">
                <a:solidFill>
                  <a:srgbClr val="000050"/>
                </a:solidFill>
              </a:rPr>
              <a:t>Closure of area and businesses</a:t>
            </a:r>
          </a:p>
          <a:p>
            <a:pPr marL="360000" lvl="3" indent="-360000">
              <a:lnSpc>
                <a:spcPct val="150000"/>
              </a:lnSpc>
              <a:spcBef>
                <a:spcPts val="600"/>
              </a:spcBef>
            </a:pPr>
            <a:r>
              <a:rPr lang="en-US" altLang="en-US" dirty="0">
                <a:solidFill>
                  <a:srgbClr val="000050"/>
                </a:solidFill>
              </a:rPr>
              <a:t>Member claims (9) £800,000</a:t>
            </a:r>
            <a:endParaRPr lang="en-GB" altLang="en-US" dirty="0">
              <a:solidFill>
                <a:srgbClr val="000050"/>
              </a:solidFill>
            </a:endParaRPr>
          </a:p>
        </p:txBody>
      </p:sp>
    </p:spTree>
    <p:extLst>
      <p:ext uri="{BB962C8B-B14F-4D97-AF65-F5344CB8AC3E}">
        <p14:creationId xmlns:p14="http://schemas.microsoft.com/office/powerpoint/2010/main" val="2485489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pic>
        <p:nvPicPr>
          <p:cNvPr id="6" name="Picture 5">
            <a:extLst>
              <a:ext uri="{FF2B5EF4-FFF2-40B4-BE49-F238E27FC236}">
                <a16:creationId xmlns:a16="http://schemas.microsoft.com/office/drawing/2014/main" id="{0E93FFCC-FF4F-468E-81DD-B58A4C77D550}"/>
              </a:ext>
            </a:extLst>
          </p:cNvPr>
          <p:cNvPicPr>
            <a:picLocks noChangeAspect="1"/>
          </p:cNvPicPr>
          <p:nvPr/>
        </p:nvPicPr>
        <p:blipFill rotWithShape="1">
          <a:blip r:embed="rId2"/>
          <a:srcRect b="11527"/>
          <a:stretch/>
        </p:blipFill>
        <p:spPr>
          <a:xfrm>
            <a:off x="6744072" y="2348881"/>
            <a:ext cx="4104456" cy="3168352"/>
          </a:xfrm>
          <a:prstGeom prst="rect">
            <a:avLst/>
          </a:prstGeom>
          <a:effectLst>
            <a:outerShdw blurRad="50800" dist="38100" dir="2700000" algn="tl" rotWithShape="0">
              <a:prstClr val="black">
                <a:alpha val="40000"/>
              </a:prstClr>
            </a:outerShdw>
          </a:effectLst>
        </p:spPr>
      </p:pic>
      <p:sp>
        <p:nvSpPr>
          <p:cNvPr id="5" name="Content Placeholder 2">
            <a:extLst>
              <a:ext uri="{FF2B5EF4-FFF2-40B4-BE49-F238E27FC236}">
                <a16:creationId xmlns:a16="http://schemas.microsoft.com/office/drawing/2014/main" id="{98022698-B7AB-4A47-A310-8BED52170F19}"/>
              </a:ext>
            </a:extLst>
          </p:cNvPr>
          <p:cNvSpPr txBox="1">
            <a:spLocks/>
          </p:cNvSpPr>
          <p:nvPr/>
        </p:nvSpPr>
        <p:spPr>
          <a:xfrm>
            <a:off x="570741" y="1628802"/>
            <a:ext cx="5525259" cy="5112566"/>
          </a:xfrm>
          <a:prstGeom prst="rect">
            <a:avLst/>
          </a:prstGeom>
        </p:spPr>
        <p:txBody>
          <a:bodyPr vert="horz" lIns="91440" tIns="45720" rIns="91440" bIns="45720" rtlCol="0">
            <a:normAutofit/>
          </a:bodyPr>
          <a:lstStyle>
            <a:lvl1pPr marL="228600" indent="-228600" algn="l" defTabSz="914400" rtl="0" eaLnBrk="1" latinLnBrk="0" hangingPunct="1">
              <a:lnSpc>
                <a:spcPts val="2200"/>
              </a:lnSpc>
              <a:spcBef>
                <a:spcPts val="12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95300" indent="-219075" algn="l" defTabSz="914400" rtl="0" eaLnBrk="1" latinLnBrk="0" hangingPunct="1">
              <a:lnSpc>
                <a:spcPts val="2000"/>
              </a:lnSpc>
              <a:spcBef>
                <a:spcPts val="12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760413" indent="-219075" algn="l" defTabSz="914400" rtl="0" eaLnBrk="1" latinLnBrk="0" hangingPunct="1">
              <a:lnSpc>
                <a:spcPts val="1800"/>
              </a:lnSpc>
              <a:spcBef>
                <a:spcPts val="12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81075" indent="-220663" algn="l" defTabSz="914400" rtl="0" eaLnBrk="1" latinLnBrk="0" hangingPunct="1">
              <a:lnSpc>
                <a:spcPts val="1600"/>
              </a:lnSpc>
              <a:spcBef>
                <a:spcPts val="12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246188" indent="-265113" algn="l" defTabSz="914400" rtl="0" eaLnBrk="1" latinLnBrk="0" hangingPunct="1">
              <a:lnSpc>
                <a:spcPct val="90000"/>
              </a:lnSpc>
              <a:spcBef>
                <a:spcPts val="800"/>
              </a:spcBef>
              <a:buFont typeface="Arial" panose="020B0604020202020204" pitchFamily="34" charset="0"/>
              <a:buChar char="•"/>
              <a:tabLst>
                <a:tab pos="1189038" algn="l"/>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lnSpc>
                <a:spcPct val="150000"/>
              </a:lnSpc>
              <a:spcBef>
                <a:spcPts val="600"/>
              </a:spcBef>
              <a:buNone/>
            </a:pPr>
            <a:r>
              <a:rPr lang="en-US" altLang="en-US" dirty="0">
                <a:solidFill>
                  <a:srgbClr val="002060"/>
                </a:solidFill>
              </a:rPr>
              <a:t>London Bridge</a:t>
            </a:r>
          </a:p>
          <a:p>
            <a:pPr marL="0" lvl="3" indent="0">
              <a:lnSpc>
                <a:spcPct val="150000"/>
              </a:lnSpc>
              <a:spcBef>
                <a:spcPts val="600"/>
              </a:spcBef>
              <a:buNone/>
            </a:pPr>
            <a:r>
              <a:rPr lang="en-US" altLang="en-US" dirty="0">
                <a:solidFill>
                  <a:srgbClr val="002060"/>
                </a:solidFill>
              </a:rPr>
              <a:t>November 2019</a:t>
            </a:r>
          </a:p>
          <a:p>
            <a:pPr marL="360000" lvl="3" indent="-360000">
              <a:lnSpc>
                <a:spcPct val="150000"/>
              </a:lnSpc>
              <a:spcBef>
                <a:spcPts val="600"/>
              </a:spcBef>
            </a:pPr>
            <a:r>
              <a:rPr lang="en-US" altLang="en-US" dirty="0">
                <a:solidFill>
                  <a:srgbClr val="002060"/>
                </a:solidFill>
              </a:rPr>
              <a:t>Bladed attack by individual</a:t>
            </a:r>
          </a:p>
          <a:p>
            <a:pPr marL="360000" lvl="3" indent="-360000">
              <a:lnSpc>
                <a:spcPct val="150000"/>
              </a:lnSpc>
              <a:spcBef>
                <a:spcPts val="600"/>
              </a:spcBef>
            </a:pPr>
            <a:r>
              <a:rPr lang="en-US" altLang="en-US" dirty="0">
                <a:solidFill>
                  <a:srgbClr val="002060"/>
                </a:solidFill>
              </a:rPr>
              <a:t>2 Deaths, 5 injuries</a:t>
            </a:r>
          </a:p>
          <a:p>
            <a:pPr marL="360000" lvl="3" indent="-360000">
              <a:lnSpc>
                <a:spcPct val="150000"/>
              </a:lnSpc>
              <a:spcBef>
                <a:spcPts val="600"/>
              </a:spcBef>
            </a:pPr>
            <a:r>
              <a:rPr lang="en-US" altLang="en-US" dirty="0">
                <a:solidFill>
                  <a:srgbClr val="002060"/>
                </a:solidFill>
              </a:rPr>
              <a:t>Closure of area and businesses</a:t>
            </a:r>
          </a:p>
          <a:p>
            <a:pPr marL="360000" lvl="3" indent="-360000">
              <a:lnSpc>
                <a:spcPct val="150000"/>
              </a:lnSpc>
              <a:spcBef>
                <a:spcPts val="600"/>
              </a:spcBef>
            </a:pPr>
            <a:r>
              <a:rPr lang="en-US" altLang="en-US" dirty="0">
                <a:solidFill>
                  <a:srgbClr val="002060"/>
                </a:solidFill>
              </a:rPr>
              <a:t>Member reinsurance claims (3) £100,000</a:t>
            </a:r>
          </a:p>
          <a:p>
            <a:pPr marL="360000" lvl="3" indent="-360000">
              <a:lnSpc>
                <a:spcPct val="150000"/>
              </a:lnSpc>
              <a:spcBef>
                <a:spcPts val="600"/>
              </a:spcBef>
            </a:pPr>
            <a:r>
              <a:rPr lang="en-US" altLang="en-US" dirty="0">
                <a:solidFill>
                  <a:srgbClr val="002060"/>
                </a:solidFill>
              </a:rPr>
              <a:t>Claims within retentions</a:t>
            </a:r>
            <a:endParaRPr lang="en-GB" altLang="en-US" dirty="0">
              <a:solidFill>
                <a:srgbClr val="002060"/>
              </a:solidFill>
            </a:endParaRPr>
          </a:p>
        </p:txBody>
      </p:sp>
    </p:spTree>
    <p:extLst>
      <p:ext uri="{BB962C8B-B14F-4D97-AF65-F5344CB8AC3E}">
        <p14:creationId xmlns:p14="http://schemas.microsoft.com/office/powerpoint/2010/main" val="239823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Recent GB Terrorism Incidents</a:t>
            </a:r>
          </a:p>
        </p:txBody>
      </p:sp>
      <p:sp>
        <p:nvSpPr>
          <p:cNvPr id="5" name="Content Placeholder 2">
            <a:extLst>
              <a:ext uri="{FF2B5EF4-FFF2-40B4-BE49-F238E27FC236}">
                <a16:creationId xmlns:a16="http://schemas.microsoft.com/office/drawing/2014/main" id="{98022698-B7AB-4A47-A310-8BED52170F19}"/>
              </a:ext>
            </a:extLst>
          </p:cNvPr>
          <p:cNvSpPr txBox="1">
            <a:spLocks/>
          </p:cNvSpPr>
          <p:nvPr/>
        </p:nvSpPr>
        <p:spPr>
          <a:xfrm>
            <a:off x="570741" y="1628802"/>
            <a:ext cx="5525259" cy="5112566"/>
          </a:xfrm>
          <a:prstGeom prst="rect">
            <a:avLst/>
          </a:prstGeom>
        </p:spPr>
        <p:txBody>
          <a:bodyPr vert="horz" lIns="91440" tIns="45720" rIns="91440" bIns="45720" rtlCol="0">
            <a:normAutofit/>
          </a:bodyPr>
          <a:lstStyle>
            <a:lvl1pPr marL="228600" indent="-228600" algn="l" defTabSz="914400" rtl="0" eaLnBrk="1" latinLnBrk="0" hangingPunct="1">
              <a:lnSpc>
                <a:spcPts val="2200"/>
              </a:lnSpc>
              <a:spcBef>
                <a:spcPts val="12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95300" indent="-219075" algn="l" defTabSz="914400" rtl="0" eaLnBrk="1" latinLnBrk="0" hangingPunct="1">
              <a:lnSpc>
                <a:spcPts val="2000"/>
              </a:lnSpc>
              <a:spcBef>
                <a:spcPts val="12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760413" indent="-219075" algn="l" defTabSz="914400" rtl="0" eaLnBrk="1" latinLnBrk="0" hangingPunct="1">
              <a:lnSpc>
                <a:spcPts val="1800"/>
              </a:lnSpc>
              <a:spcBef>
                <a:spcPts val="12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81075" indent="-220663" algn="l" defTabSz="914400" rtl="0" eaLnBrk="1" latinLnBrk="0" hangingPunct="1">
              <a:lnSpc>
                <a:spcPts val="1600"/>
              </a:lnSpc>
              <a:spcBef>
                <a:spcPts val="12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246188" indent="-265113" algn="l" defTabSz="914400" rtl="0" eaLnBrk="1" latinLnBrk="0" hangingPunct="1">
              <a:lnSpc>
                <a:spcPct val="90000"/>
              </a:lnSpc>
              <a:spcBef>
                <a:spcPts val="800"/>
              </a:spcBef>
              <a:buFont typeface="Arial" panose="020B0604020202020204" pitchFamily="34" charset="0"/>
              <a:buChar char="•"/>
              <a:tabLst>
                <a:tab pos="1189038" algn="l"/>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lnSpc>
                <a:spcPct val="150000"/>
              </a:lnSpc>
              <a:spcBef>
                <a:spcPts val="600"/>
              </a:spcBef>
              <a:buNone/>
            </a:pPr>
            <a:r>
              <a:rPr lang="en-US" altLang="en-US" dirty="0" err="1">
                <a:solidFill>
                  <a:srgbClr val="002060"/>
                </a:solidFill>
              </a:rPr>
              <a:t>Streatham</a:t>
            </a:r>
            <a:r>
              <a:rPr lang="en-US" altLang="en-US" dirty="0">
                <a:solidFill>
                  <a:srgbClr val="002060"/>
                </a:solidFill>
              </a:rPr>
              <a:t> London</a:t>
            </a:r>
          </a:p>
          <a:p>
            <a:pPr marL="0" lvl="3" indent="0">
              <a:lnSpc>
                <a:spcPct val="150000"/>
              </a:lnSpc>
              <a:spcBef>
                <a:spcPts val="600"/>
              </a:spcBef>
              <a:buNone/>
            </a:pPr>
            <a:r>
              <a:rPr lang="en-US" altLang="en-US" dirty="0">
                <a:solidFill>
                  <a:srgbClr val="002060"/>
                </a:solidFill>
              </a:rPr>
              <a:t>February 2020</a:t>
            </a:r>
          </a:p>
          <a:p>
            <a:pPr marL="360000" lvl="3" indent="-360000">
              <a:lnSpc>
                <a:spcPct val="150000"/>
              </a:lnSpc>
              <a:spcBef>
                <a:spcPts val="600"/>
              </a:spcBef>
            </a:pPr>
            <a:r>
              <a:rPr lang="en-US" altLang="en-US" dirty="0">
                <a:solidFill>
                  <a:srgbClr val="002060"/>
                </a:solidFill>
              </a:rPr>
              <a:t>Bladed attack by individual</a:t>
            </a:r>
          </a:p>
          <a:p>
            <a:pPr marL="360000" lvl="3" indent="-360000">
              <a:lnSpc>
                <a:spcPct val="150000"/>
              </a:lnSpc>
              <a:spcBef>
                <a:spcPts val="600"/>
              </a:spcBef>
            </a:pPr>
            <a:r>
              <a:rPr lang="en-US" altLang="en-US" dirty="0">
                <a:solidFill>
                  <a:srgbClr val="002060"/>
                </a:solidFill>
              </a:rPr>
              <a:t>2 injuries</a:t>
            </a:r>
          </a:p>
          <a:p>
            <a:pPr marL="360000" lvl="3" indent="-360000">
              <a:lnSpc>
                <a:spcPct val="150000"/>
              </a:lnSpc>
              <a:spcBef>
                <a:spcPts val="600"/>
              </a:spcBef>
            </a:pPr>
            <a:r>
              <a:rPr lang="en-US" altLang="en-US" dirty="0">
                <a:solidFill>
                  <a:srgbClr val="002060"/>
                </a:solidFill>
              </a:rPr>
              <a:t>Closure of area and businesses</a:t>
            </a:r>
          </a:p>
          <a:p>
            <a:pPr marL="360000" lvl="3" indent="-360000">
              <a:lnSpc>
                <a:spcPct val="150000"/>
              </a:lnSpc>
              <a:spcBef>
                <a:spcPts val="600"/>
              </a:spcBef>
            </a:pPr>
            <a:r>
              <a:rPr lang="en-US" altLang="en-US" dirty="0">
                <a:solidFill>
                  <a:srgbClr val="002060"/>
                </a:solidFill>
              </a:rPr>
              <a:t>Recent release from jail for terror offences</a:t>
            </a:r>
          </a:p>
          <a:p>
            <a:pPr marL="360000" lvl="3" indent="-360000">
              <a:lnSpc>
                <a:spcPct val="150000"/>
              </a:lnSpc>
              <a:spcBef>
                <a:spcPts val="600"/>
              </a:spcBef>
            </a:pPr>
            <a:r>
              <a:rPr lang="en-US" altLang="en-US" dirty="0">
                <a:solidFill>
                  <a:srgbClr val="002060"/>
                </a:solidFill>
              </a:rPr>
              <a:t>Under active counter-terrorism surveillance</a:t>
            </a:r>
          </a:p>
          <a:p>
            <a:pPr marL="360000" lvl="3" indent="-360000">
              <a:lnSpc>
                <a:spcPct val="150000"/>
              </a:lnSpc>
              <a:spcBef>
                <a:spcPts val="600"/>
              </a:spcBef>
            </a:pPr>
            <a:r>
              <a:rPr lang="en-US" altLang="en-US" dirty="0">
                <a:solidFill>
                  <a:srgbClr val="002060"/>
                </a:solidFill>
              </a:rPr>
              <a:t>Member reinsurance claims unknown</a:t>
            </a:r>
          </a:p>
        </p:txBody>
      </p:sp>
      <p:pic>
        <p:nvPicPr>
          <p:cNvPr id="1026" name="Picture 2">
            <a:extLst>
              <a:ext uri="{FF2B5EF4-FFF2-40B4-BE49-F238E27FC236}">
                <a16:creationId xmlns:a16="http://schemas.microsoft.com/office/drawing/2014/main" id="{05A06F1E-34DB-4661-B1E0-4C5D652D0B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 t="6418" r="2167" b="8094"/>
          <a:stretch/>
        </p:blipFill>
        <p:spPr bwMode="auto">
          <a:xfrm>
            <a:off x="6744072" y="2348880"/>
            <a:ext cx="4104456" cy="31683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3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Emerging Claims Issues</a:t>
            </a:r>
          </a:p>
        </p:txBody>
      </p:sp>
      <p:sp>
        <p:nvSpPr>
          <p:cNvPr id="6" name="Content Placeholder 2">
            <a:extLst>
              <a:ext uri="{FF2B5EF4-FFF2-40B4-BE49-F238E27FC236}">
                <a16:creationId xmlns:a16="http://schemas.microsoft.com/office/drawing/2014/main" id="{895FD277-4C58-4405-AB88-D0954F50241D}"/>
              </a:ext>
            </a:extLst>
          </p:cNvPr>
          <p:cNvSpPr txBox="1">
            <a:spLocks/>
          </p:cNvSpPr>
          <p:nvPr/>
        </p:nvSpPr>
        <p:spPr>
          <a:xfrm>
            <a:off x="570741" y="1628802"/>
            <a:ext cx="7973531" cy="4896542"/>
          </a:xfrm>
          <a:prstGeom prst="rect">
            <a:avLst/>
          </a:prstGeom>
        </p:spPr>
        <p:txBody>
          <a:bodyPr vert="horz" lIns="91440" tIns="45720" rIns="91440" bIns="45720" rtlCol="0">
            <a:noAutofit/>
          </a:bodyPr>
          <a:lstStyle>
            <a:lvl1pPr marL="228600" indent="-228600" algn="l" defTabSz="914400" rtl="0" eaLnBrk="1" latinLnBrk="0" hangingPunct="1">
              <a:lnSpc>
                <a:spcPts val="2200"/>
              </a:lnSpc>
              <a:spcBef>
                <a:spcPts val="12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95300" indent="-219075" algn="l" defTabSz="914400" rtl="0" eaLnBrk="1" latinLnBrk="0" hangingPunct="1">
              <a:lnSpc>
                <a:spcPts val="2000"/>
              </a:lnSpc>
              <a:spcBef>
                <a:spcPts val="12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760413" indent="-219075" algn="l" defTabSz="914400" rtl="0" eaLnBrk="1" latinLnBrk="0" hangingPunct="1">
              <a:lnSpc>
                <a:spcPts val="1800"/>
              </a:lnSpc>
              <a:spcBef>
                <a:spcPts val="12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81075" indent="-220663" algn="l" defTabSz="914400" rtl="0" eaLnBrk="1" latinLnBrk="0" hangingPunct="1">
              <a:lnSpc>
                <a:spcPts val="1600"/>
              </a:lnSpc>
              <a:spcBef>
                <a:spcPts val="12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246188" indent="-265113" algn="l" defTabSz="914400" rtl="0" eaLnBrk="1" latinLnBrk="0" hangingPunct="1">
              <a:lnSpc>
                <a:spcPct val="90000"/>
              </a:lnSpc>
              <a:spcBef>
                <a:spcPts val="800"/>
              </a:spcBef>
              <a:buFont typeface="Arial" panose="020B0604020202020204" pitchFamily="34" charset="0"/>
              <a:buChar char="•"/>
              <a:tabLst>
                <a:tab pos="1189038" algn="l"/>
              </a:tabLst>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lnSpc>
                <a:spcPct val="150000"/>
              </a:lnSpc>
              <a:spcBef>
                <a:spcPts val="600"/>
              </a:spcBef>
              <a:buNone/>
            </a:pPr>
            <a:r>
              <a:rPr lang="en-US" altLang="en-US" dirty="0">
                <a:solidFill>
                  <a:schemeClr val="accent6"/>
                </a:solidFill>
              </a:rPr>
              <a:t>Claim Issues</a:t>
            </a:r>
            <a:endParaRPr lang="en-GB" dirty="0">
              <a:solidFill>
                <a:schemeClr val="accent6"/>
              </a:solidFill>
            </a:endParaRPr>
          </a:p>
          <a:p>
            <a:pPr marL="285750" indent="-285750">
              <a:lnSpc>
                <a:spcPct val="150000"/>
              </a:lnSpc>
              <a:spcBef>
                <a:spcPts val="600"/>
              </a:spcBef>
            </a:pPr>
            <a:r>
              <a:rPr lang="en-GB" sz="1400" dirty="0">
                <a:solidFill>
                  <a:schemeClr val="accent6"/>
                </a:solidFill>
              </a:rPr>
              <a:t>Multiple events</a:t>
            </a:r>
          </a:p>
          <a:p>
            <a:pPr marL="285750" indent="-285750">
              <a:lnSpc>
                <a:spcPct val="150000"/>
              </a:lnSpc>
              <a:spcBef>
                <a:spcPts val="600"/>
              </a:spcBef>
            </a:pPr>
            <a:r>
              <a:rPr lang="en-GB" sz="1400" dirty="0">
                <a:solidFill>
                  <a:schemeClr val="accent6"/>
                </a:solidFill>
              </a:rPr>
              <a:t>Longevity of claims</a:t>
            </a:r>
          </a:p>
          <a:p>
            <a:pPr marL="285750" indent="-285750">
              <a:lnSpc>
                <a:spcPct val="150000"/>
              </a:lnSpc>
              <a:spcBef>
                <a:spcPts val="600"/>
              </a:spcBef>
            </a:pPr>
            <a:r>
              <a:rPr lang="en-GB" sz="1400" dirty="0">
                <a:solidFill>
                  <a:schemeClr val="accent6"/>
                </a:solidFill>
              </a:rPr>
              <a:t>Injury and the loss of life, exhumation</a:t>
            </a:r>
          </a:p>
          <a:p>
            <a:pPr marL="285750" indent="-285750">
              <a:lnSpc>
                <a:spcPct val="150000"/>
              </a:lnSpc>
              <a:spcBef>
                <a:spcPts val="600"/>
              </a:spcBef>
            </a:pPr>
            <a:r>
              <a:rPr lang="en-GB" sz="1400" dirty="0">
                <a:solidFill>
                  <a:schemeClr val="accent6"/>
                </a:solidFill>
              </a:rPr>
              <a:t>Volume and technical complexity of large losses</a:t>
            </a:r>
          </a:p>
          <a:p>
            <a:pPr marL="285750" indent="-285750">
              <a:lnSpc>
                <a:spcPct val="150000"/>
              </a:lnSpc>
              <a:spcBef>
                <a:spcPts val="600"/>
              </a:spcBef>
            </a:pPr>
            <a:r>
              <a:rPr lang="en-GB" sz="1400" dirty="0">
                <a:solidFill>
                  <a:schemeClr val="accent6"/>
                </a:solidFill>
              </a:rPr>
              <a:t>Complexities of co-insurance and layered insurance programs</a:t>
            </a:r>
          </a:p>
          <a:p>
            <a:pPr marL="285750" indent="-285750">
              <a:lnSpc>
                <a:spcPct val="150000"/>
              </a:lnSpc>
              <a:spcBef>
                <a:spcPts val="600"/>
              </a:spcBef>
            </a:pPr>
            <a:r>
              <a:rPr lang="en-GB" sz="1400" dirty="0">
                <a:solidFill>
                  <a:schemeClr val="accent6"/>
                </a:solidFill>
              </a:rPr>
              <a:t>Potential legal issues and litigation form coverage, suitability of contracts</a:t>
            </a:r>
          </a:p>
          <a:p>
            <a:pPr marL="285750" indent="-285750">
              <a:lnSpc>
                <a:spcPct val="150000"/>
              </a:lnSpc>
              <a:spcBef>
                <a:spcPts val="600"/>
              </a:spcBef>
            </a:pPr>
            <a:r>
              <a:rPr lang="en-GB" sz="1400" dirty="0">
                <a:solidFill>
                  <a:schemeClr val="accent6"/>
                </a:solidFill>
              </a:rPr>
              <a:t>Logistical difficulty of demolition and re-construction in city centres, site access</a:t>
            </a:r>
          </a:p>
          <a:p>
            <a:pPr marL="285750" indent="-285750">
              <a:lnSpc>
                <a:spcPct val="150000"/>
              </a:lnSpc>
              <a:spcBef>
                <a:spcPts val="600"/>
              </a:spcBef>
            </a:pPr>
            <a:r>
              <a:rPr lang="en-GB" sz="1400" dirty="0">
                <a:solidFill>
                  <a:schemeClr val="accent6"/>
                </a:solidFill>
              </a:rPr>
              <a:t>Unknown government response, planning and regulatory changes, erection of memorial sites</a:t>
            </a:r>
          </a:p>
          <a:p>
            <a:pPr marL="285750" indent="-285750">
              <a:lnSpc>
                <a:spcPct val="150000"/>
              </a:lnSpc>
              <a:spcBef>
                <a:spcPts val="600"/>
              </a:spcBef>
            </a:pPr>
            <a:r>
              <a:rPr lang="en-GB" sz="1400" dirty="0">
                <a:solidFill>
                  <a:schemeClr val="accent6"/>
                </a:solidFill>
              </a:rPr>
              <a:t>Claim inflation from delays in validation, reconstruction, reserving inadequacy</a:t>
            </a:r>
          </a:p>
          <a:p>
            <a:pPr marL="285750" indent="-285750">
              <a:lnSpc>
                <a:spcPct val="150000"/>
              </a:lnSpc>
              <a:spcBef>
                <a:spcPts val="600"/>
              </a:spcBef>
            </a:pPr>
            <a:r>
              <a:rPr lang="en-GB" sz="1400" dirty="0">
                <a:solidFill>
                  <a:schemeClr val="accent6"/>
                </a:solidFill>
              </a:rPr>
              <a:t>Post Loss Amplification due to failure of infrastructure, transportation, availability of and increased costs of materials and equipment</a:t>
            </a:r>
            <a:endParaRPr lang="en-GB" altLang="en-US" sz="1400" dirty="0">
              <a:solidFill>
                <a:schemeClr val="accent6"/>
              </a:solidFill>
              <a:cs typeface="Helvetica" panose="020B0604020202020204" pitchFamily="34" charset="0"/>
            </a:endParaRPr>
          </a:p>
        </p:txBody>
      </p:sp>
      <p:pic>
        <p:nvPicPr>
          <p:cNvPr id="9" name="Picture 8">
            <a:extLst>
              <a:ext uri="{FF2B5EF4-FFF2-40B4-BE49-F238E27FC236}">
                <a16:creationId xmlns:a16="http://schemas.microsoft.com/office/drawing/2014/main" id="{6BB5FC8D-8276-41EA-877F-415A8753F3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0441" y="2548193"/>
            <a:ext cx="2232248" cy="2232248"/>
          </a:xfrm>
          <a:prstGeom prst="rect">
            <a:avLst/>
          </a:prstGeom>
        </p:spPr>
      </p:pic>
    </p:spTree>
    <p:extLst>
      <p:ext uri="{BB962C8B-B14F-4D97-AF65-F5344CB8AC3E}">
        <p14:creationId xmlns:p14="http://schemas.microsoft.com/office/powerpoint/2010/main" val="7488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11011663" cy="5112566"/>
          </a:xfrm>
        </p:spPr>
        <p:txBody>
          <a:bodyPr>
            <a:normAutofit/>
          </a:bodyPr>
          <a:lstStyle/>
          <a:p>
            <a:pPr marL="0" lvl="3" indent="0">
              <a:lnSpc>
                <a:spcPct val="150000"/>
              </a:lnSpc>
              <a:spcBef>
                <a:spcPts val="600"/>
              </a:spcBef>
              <a:buNone/>
            </a:pPr>
            <a:r>
              <a:rPr lang="en-US" altLang="en-US" b="1" dirty="0"/>
              <a:t>Terrorism: A Dynamic Risk</a:t>
            </a:r>
            <a:r>
              <a:rPr lang="en-US" altLang="en-US" dirty="0"/>
              <a:t>: a brief background of the Pool Re Scheme, reinsurance coverage, and how the threat of terrorism has and continues to change, recent terrorism events across Great Britain, the emerging claims issues</a:t>
            </a:r>
          </a:p>
          <a:p>
            <a:pPr marL="360000" lvl="3" indent="-360000">
              <a:lnSpc>
                <a:spcPct val="150000"/>
              </a:lnSpc>
              <a:spcBef>
                <a:spcPts val="600"/>
              </a:spcBef>
            </a:pPr>
            <a:r>
              <a:rPr lang="en-US" altLang="en-US" dirty="0"/>
              <a:t>The Pool Re Scheme, Terrorism Reinsurance and Pooling-Mechanisms</a:t>
            </a:r>
          </a:p>
          <a:p>
            <a:pPr marL="360000" lvl="3" indent="-360000">
              <a:lnSpc>
                <a:spcPct val="150000"/>
              </a:lnSpc>
              <a:spcBef>
                <a:spcPts val="600"/>
              </a:spcBef>
            </a:pPr>
            <a:r>
              <a:rPr lang="en-US" altLang="en-US" dirty="0"/>
              <a:t>The Terrorism Threat, and the Changing Face of Terrorism</a:t>
            </a:r>
          </a:p>
          <a:p>
            <a:pPr marL="360000" lvl="3" indent="-360000">
              <a:lnSpc>
                <a:spcPct val="150000"/>
              </a:lnSpc>
              <a:spcBef>
                <a:spcPts val="600"/>
              </a:spcBef>
            </a:pPr>
            <a:r>
              <a:rPr lang="en-US" altLang="en-US" dirty="0"/>
              <a:t>Recent Terrorism Events, the Emerging Claims Issues</a:t>
            </a:r>
          </a:p>
          <a:p>
            <a:pPr marL="360000" lvl="3" indent="-360000">
              <a:lnSpc>
                <a:spcPct val="150000"/>
              </a:lnSpc>
              <a:spcBef>
                <a:spcPts val="600"/>
              </a:spcBef>
            </a:pPr>
            <a:r>
              <a:rPr lang="en-US" dirty="0"/>
              <a:t>Questions</a:t>
            </a:r>
          </a:p>
        </p:txBody>
      </p:sp>
    </p:spTree>
    <p:extLst>
      <p:ext uri="{BB962C8B-B14F-4D97-AF65-F5344CB8AC3E}">
        <p14:creationId xmlns:p14="http://schemas.microsoft.com/office/powerpoint/2010/main" val="294523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96BC-8FD2-CC42-8A74-670D4BF7CFFD}"/>
              </a:ext>
            </a:extLst>
          </p:cNvPr>
          <p:cNvSpPr>
            <a:spLocks noGrp="1"/>
          </p:cNvSpPr>
          <p:nvPr>
            <p:ph type="ctrTitle"/>
          </p:nvPr>
        </p:nvSpPr>
        <p:spPr>
          <a:xfrm>
            <a:off x="623392" y="2276872"/>
            <a:ext cx="10849205" cy="2745261"/>
          </a:xfrm>
        </p:spPr>
        <p:txBody>
          <a:bodyPr>
            <a:normAutofit/>
          </a:bodyPr>
          <a:lstStyle/>
          <a:p>
            <a:pPr>
              <a:lnSpc>
                <a:spcPct val="100000"/>
              </a:lnSpc>
              <a:spcBef>
                <a:spcPts val="600"/>
              </a:spcBef>
            </a:pPr>
            <a:r>
              <a:rPr lang="en-US" sz="4800" dirty="0"/>
              <a:t>Questions</a:t>
            </a:r>
          </a:p>
        </p:txBody>
      </p:sp>
      <p:sp>
        <p:nvSpPr>
          <p:cNvPr id="3" name="Content Placeholder 2">
            <a:extLst>
              <a:ext uri="{FF2B5EF4-FFF2-40B4-BE49-F238E27FC236}">
                <a16:creationId xmlns:a16="http://schemas.microsoft.com/office/drawing/2014/main" id="{F52611C8-06A7-44A7-B4B2-580678DFECA2}"/>
              </a:ext>
            </a:extLst>
          </p:cNvPr>
          <p:cNvSpPr txBox="1">
            <a:spLocks/>
          </p:cNvSpPr>
          <p:nvPr/>
        </p:nvSpPr>
        <p:spPr>
          <a:xfrm>
            <a:off x="4223792" y="3352345"/>
            <a:ext cx="7488832" cy="1656183"/>
          </a:xfrm>
          <a:prstGeom prst="rect">
            <a:avLst/>
          </a:prstGeom>
        </p:spPr>
        <p:txBody>
          <a:bodyPr vert="horz" lIns="91440" tIns="45720" rIns="91440" bIns="45720" rtlCol="0">
            <a:normAutofit/>
          </a:bodyPr>
          <a:lstStyle>
            <a:lvl1pPr marL="0" indent="0" algn="l" defTabSz="914400" rtl="0" eaLnBrk="1" latinLnBrk="0" hangingPunct="1">
              <a:lnSpc>
                <a:spcPts val="2200"/>
              </a:lnSpc>
              <a:spcBef>
                <a:spcPts val="12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ts val="2000"/>
              </a:lnSpc>
              <a:spcBef>
                <a:spcPts val="1200"/>
              </a:spcBef>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ts val="18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ts val="1600"/>
              </a:lnSpc>
              <a:spcBef>
                <a:spcPts val="1200"/>
              </a:spcBef>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800"/>
              </a:spcBef>
              <a:buFont typeface="Arial" panose="020B0604020202020204" pitchFamily="34" charset="0"/>
              <a:buNone/>
              <a:tabLst>
                <a:tab pos="1189038" algn="l"/>
              </a:tabLst>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3" algn="r" fontAlgn="auto">
              <a:lnSpc>
                <a:spcPct val="100000"/>
              </a:lnSpc>
              <a:spcBef>
                <a:spcPts val="0"/>
              </a:spcBef>
              <a:spcAft>
                <a:spcPts val="0"/>
              </a:spcAft>
            </a:pPr>
            <a:r>
              <a:rPr lang="en-US" sz="1100">
                <a:solidFill>
                  <a:schemeClr val="bg1"/>
                </a:solidFill>
                <a:latin typeface="Arial" charset="0"/>
                <a:ea typeface="Arial" charset="0"/>
                <a:cs typeface="Arial" charset="0"/>
              </a:rPr>
              <a:t>This document has been prepared by Pool Reinsurance Company Limited (Pool Re). While this information has been prepared in good faith, no representation or warranty, express or implied, is or will be made and no responsibility or liability is or will be accepted by Pool Re, or by any of its respective directors, officers, employees or agents in relation to the accuracy or completeness of this document and any such liability is expressly disclaimed. </a:t>
            </a:r>
          </a:p>
          <a:p>
            <a:pPr marL="0" lvl="3" algn="r" fontAlgn="auto">
              <a:lnSpc>
                <a:spcPct val="100000"/>
              </a:lnSpc>
              <a:spcBef>
                <a:spcPts val="0"/>
              </a:spcBef>
              <a:spcAft>
                <a:spcPts val="0"/>
              </a:spcAft>
            </a:pPr>
            <a:r>
              <a:rPr lang="en-US" sz="1100">
                <a:solidFill>
                  <a:schemeClr val="bg1"/>
                </a:solidFill>
                <a:latin typeface="Arial" charset="0"/>
                <a:ea typeface="Arial" charset="0"/>
                <a:cs typeface="Arial" charset="0"/>
              </a:rPr>
              <a:t>In particular, but without limitation, no representation or warranty is given as to the reasonableness of future suggestions contained in this document. </a:t>
            </a:r>
          </a:p>
          <a:p>
            <a:pPr marL="0" lvl="3" algn="r" fontAlgn="auto">
              <a:lnSpc>
                <a:spcPct val="100000"/>
              </a:lnSpc>
              <a:spcBef>
                <a:spcPts val="0"/>
              </a:spcBef>
              <a:spcAft>
                <a:spcPts val="0"/>
              </a:spcAft>
            </a:pPr>
            <a:r>
              <a:rPr lang="en-US" sz="1100">
                <a:solidFill>
                  <a:schemeClr val="bg1"/>
                </a:solidFill>
                <a:latin typeface="Arial" charset="0"/>
                <a:ea typeface="Arial" charset="0"/>
                <a:cs typeface="Arial" charset="0"/>
              </a:rPr>
              <a:t>Pool Re is a company limited by guarantee and registered in England and Wales under company no. 02798901 having its registered office at 7 Savoy Court, London WC2R 0EX.</a:t>
            </a:r>
          </a:p>
          <a:p>
            <a:pPr marL="0" lvl="3" algn="r" fontAlgn="auto">
              <a:lnSpc>
                <a:spcPct val="100000"/>
              </a:lnSpc>
              <a:spcBef>
                <a:spcPts val="0"/>
              </a:spcBef>
              <a:spcAft>
                <a:spcPts val="0"/>
              </a:spcAft>
            </a:pPr>
            <a:r>
              <a:rPr lang="en-US" sz="1100">
                <a:solidFill>
                  <a:schemeClr val="bg1"/>
                </a:solidFill>
                <a:latin typeface="Arial" charset="0"/>
                <a:ea typeface="Arial" charset="0"/>
                <a:cs typeface="Arial" charset="0"/>
              </a:rPr>
              <a:t>© Pool Reinsurance Company Limited 2019</a:t>
            </a:r>
          </a:p>
          <a:p>
            <a:pPr algn="r" fontAlgn="auto">
              <a:lnSpc>
                <a:spcPct val="100000"/>
              </a:lnSpc>
              <a:spcBef>
                <a:spcPts val="0"/>
              </a:spcBef>
              <a:spcAft>
                <a:spcPts val="0"/>
              </a:spcAft>
            </a:pPr>
            <a:endParaRPr lang="en-US" sz="1100" dirty="0"/>
          </a:p>
        </p:txBody>
      </p:sp>
    </p:spTree>
    <p:extLst>
      <p:ext uri="{BB962C8B-B14F-4D97-AF65-F5344CB8AC3E}">
        <p14:creationId xmlns:p14="http://schemas.microsoft.com/office/powerpoint/2010/main" val="13055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5A89-5B82-514B-A160-F22A84D18881}"/>
              </a:ext>
            </a:extLst>
          </p:cNvPr>
          <p:cNvSpPr>
            <a:spLocks noGrp="1"/>
          </p:cNvSpPr>
          <p:nvPr>
            <p:ph type="title"/>
          </p:nvPr>
        </p:nvSpPr>
        <p:spPr/>
        <p:txBody>
          <a:bodyPr/>
          <a:lstStyle/>
          <a:p>
            <a:r>
              <a:rPr lang="en-US" dirty="0"/>
              <a:t>Pool Re in numbers</a:t>
            </a:r>
          </a:p>
        </p:txBody>
      </p:sp>
      <p:grpSp>
        <p:nvGrpSpPr>
          <p:cNvPr id="31" name="Group 30">
            <a:extLst>
              <a:ext uri="{FF2B5EF4-FFF2-40B4-BE49-F238E27FC236}">
                <a16:creationId xmlns:a16="http://schemas.microsoft.com/office/drawing/2014/main" id="{689E56C1-D11A-7A49-B2E8-DA7AFF36AFA1}"/>
              </a:ext>
            </a:extLst>
          </p:cNvPr>
          <p:cNvGrpSpPr/>
          <p:nvPr/>
        </p:nvGrpSpPr>
        <p:grpSpPr>
          <a:xfrm>
            <a:off x="475424" y="1546055"/>
            <a:ext cx="2664296" cy="2338350"/>
            <a:chOff x="475424" y="1667993"/>
            <a:chExt cx="2664296" cy="2338350"/>
          </a:xfrm>
        </p:grpSpPr>
        <p:pic>
          <p:nvPicPr>
            <p:cNvPr id="4" name="Picture 3">
              <a:extLst>
                <a:ext uri="{FF2B5EF4-FFF2-40B4-BE49-F238E27FC236}">
                  <a16:creationId xmlns:a16="http://schemas.microsoft.com/office/drawing/2014/main" id="{4539BD46-03CA-B74E-A6B2-D255F633F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22" y="1667993"/>
              <a:ext cx="1419221" cy="1419221"/>
            </a:xfrm>
            <a:prstGeom prst="rect">
              <a:avLst/>
            </a:prstGeom>
          </p:spPr>
        </p:pic>
        <p:sp>
          <p:nvSpPr>
            <p:cNvPr id="19" name="TextBox 18">
              <a:extLst>
                <a:ext uri="{FF2B5EF4-FFF2-40B4-BE49-F238E27FC236}">
                  <a16:creationId xmlns:a16="http://schemas.microsoft.com/office/drawing/2014/main" id="{FD6D88DB-BB47-FA49-87A9-955C103C06A6}"/>
                </a:ext>
              </a:extLst>
            </p:cNvPr>
            <p:cNvSpPr txBox="1"/>
            <p:nvPr/>
          </p:nvSpPr>
          <p:spPr>
            <a:xfrm>
              <a:off x="475424" y="2944514"/>
              <a:ext cx="2664296" cy="106182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2,200,000,000,000</a:t>
              </a:r>
            </a:p>
            <a:p>
              <a:pPr algn="ctr">
                <a:lnSpc>
                  <a:spcPts val="1500"/>
                </a:lnSpc>
              </a:pPr>
              <a:r>
                <a:rPr lang="en-GB" sz="1200" dirty="0">
                  <a:latin typeface="Arial" panose="020B0604020202020204" pitchFamily="34" charset="0"/>
                  <a:cs typeface="Arial" panose="020B0604020202020204" pitchFamily="34" charset="0"/>
                </a:rPr>
                <a:t>£2.2tn of liabilities insured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by Pool Re.</a:t>
              </a:r>
            </a:p>
            <a:p>
              <a:pPr algn="ctr"/>
              <a:endParaRPr lang="en-US" dirty="0"/>
            </a:p>
          </p:txBody>
        </p:sp>
      </p:grpSp>
      <p:grpSp>
        <p:nvGrpSpPr>
          <p:cNvPr id="30" name="Group 29">
            <a:extLst>
              <a:ext uri="{FF2B5EF4-FFF2-40B4-BE49-F238E27FC236}">
                <a16:creationId xmlns:a16="http://schemas.microsoft.com/office/drawing/2014/main" id="{3E34882C-8BAC-2940-A9BF-3B8B4EF81614}"/>
              </a:ext>
            </a:extLst>
          </p:cNvPr>
          <p:cNvGrpSpPr/>
          <p:nvPr/>
        </p:nvGrpSpPr>
        <p:grpSpPr>
          <a:xfrm>
            <a:off x="3310106" y="1597294"/>
            <a:ext cx="2664296" cy="2297642"/>
            <a:chOff x="3284859" y="1719232"/>
            <a:chExt cx="2664296" cy="2297642"/>
          </a:xfrm>
        </p:grpSpPr>
        <p:pic>
          <p:nvPicPr>
            <p:cNvPr id="6" name="Picture 5">
              <a:extLst>
                <a:ext uri="{FF2B5EF4-FFF2-40B4-BE49-F238E27FC236}">
                  <a16:creationId xmlns:a16="http://schemas.microsoft.com/office/drawing/2014/main" id="{E803FE3A-2B75-044D-91AC-7F040ED13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396" y="1719232"/>
              <a:ext cx="1385390" cy="1385390"/>
            </a:xfrm>
            <a:prstGeom prst="rect">
              <a:avLst/>
            </a:prstGeom>
          </p:spPr>
        </p:pic>
        <p:sp>
          <p:nvSpPr>
            <p:cNvPr id="20" name="TextBox 19">
              <a:extLst>
                <a:ext uri="{FF2B5EF4-FFF2-40B4-BE49-F238E27FC236}">
                  <a16:creationId xmlns:a16="http://schemas.microsoft.com/office/drawing/2014/main" id="{5F54F0C8-A60A-0D46-BD8B-BB3F250446BD}"/>
                </a:ext>
              </a:extLst>
            </p:cNvPr>
            <p:cNvSpPr txBox="1"/>
            <p:nvPr/>
          </p:nvSpPr>
          <p:spPr>
            <a:xfrm>
              <a:off x="3284859" y="2955045"/>
              <a:ext cx="2664296" cy="106182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6,600,000,000</a:t>
              </a:r>
            </a:p>
            <a:p>
              <a:pPr algn="ctr" fontAlgn="ctr">
                <a:lnSpc>
                  <a:spcPts val="1500"/>
                </a:lnSpc>
              </a:pPr>
              <a:r>
                <a:rPr lang="en-GB" sz="1200" dirty="0">
                  <a:latin typeface="Arial" panose="020B0604020202020204" pitchFamily="34" charset="0"/>
                  <a:cs typeface="Arial" panose="020B0604020202020204" pitchFamily="34" charset="0"/>
                </a:rPr>
                <a:t>£6.3bn fund has been built up by Pool Re to meet potential claims.</a:t>
              </a:r>
            </a:p>
            <a:p>
              <a:pPr algn="ctr"/>
              <a:endParaRPr lang="en-US" dirty="0"/>
            </a:p>
          </p:txBody>
        </p:sp>
      </p:grpSp>
      <p:grpSp>
        <p:nvGrpSpPr>
          <p:cNvPr id="29" name="Group 28">
            <a:extLst>
              <a:ext uri="{FF2B5EF4-FFF2-40B4-BE49-F238E27FC236}">
                <a16:creationId xmlns:a16="http://schemas.microsoft.com/office/drawing/2014/main" id="{BC8604FA-45E5-0E45-9207-B49C4B2EDA47}"/>
              </a:ext>
            </a:extLst>
          </p:cNvPr>
          <p:cNvGrpSpPr/>
          <p:nvPr/>
        </p:nvGrpSpPr>
        <p:grpSpPr>
          <a:xfrm>
            <a:off x="6144788" y="1578870"/>
            <a:ext cx="2664296" cy="2521865"/>
            <a:chOff x="6065575" y="1700808"/>
            <a:chExt cx="2664296" cy="2521865"/>
          </a:xfrm>
        </p:grpSpPr>
        <p:pic>
          <p:nvPicPr>
            <p:cNvPr id="8" name="Picture 7">
              <a:extLst>
                <a:ext uri="{FF2B5EF4-FFF2-40B4-BE49-F238E27FC236}">
                  <a16:creationId xmlns:a16="http://schemas.microsoft.com/office/drawing/2014/main" id="{ECFF9079-3BBB-2F43-9B06-D04505EF8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002" y="1700808"/>
              <a:ext cx="1389441" cy="1389441"/>
            </a:xfrm>
            <a:prstGeom prst="rect">
              <a:avLst/>
            </a:prstGeom>
          </p:spPr>
        </p:pic>
        <p:sp>
          <p:nvSpPr>
            <p:cNvPr id="21" name="TextBox 20">
              <a:extLst>
                <a:ext uri="{FF2B5EF4-FFF2-40B4-BE49-F238E27FC236}">
                  <a16:creationId xmlns:a16="http://schemas.microsoft.com/office/drawing/2014/main" id="{A4CB62E0-93B2-1D43-B208-5B0D7D416267}"/>
                </a:ext>
              </a:extLst>
            </p:cNvPr>
            <p:cNvSpPr txBox="1"/>
            <p:nvPr/>
          </p:nvSpPr>
          <p:spPr>
            <a:xfrm>
              <a:off x="6065575" y="2968484"/>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635,000,000</a:t>
              </a:r>
            </a:p>
            <a:p>
              <a:pPr algn="ctr">
                <a:lnSpc>
                  <a:spcPts val="1500"/>
                </a:lnSpc>
              </a:pPr>
              <a:r>
                <a:rPr lang="en-GB" sz="1200" dirty="0">
                  <a:latin typeface="Arial" panose="020B0604020202020204" pitchFamily="34" charset="0"/>
                  <a:cs typeface="Arial" panose="020B0604020202020204" pitchFamily="34" charset="0"/>
                </a:rPr>
                <a:t>£635m has been paid out in claims equivalent to £1.25bn adjusted for inflation.</a:t>
              </a:r>
            </a:p>
            <a:p>
              <a:pPr algn="ctr"/>
              <a:endParaRPr lang="en-US" dirty="0"/>
            </a:p>
          </p:txBody>
        </p:sp>
      </p:grpSp>
      <p:grpSp>
        <p:nvGrpSpPr>
          <p:cNvPr id="28" name="Group 27">
            <a:extLst>
              <a:ext uri="{FF2B5EF4-FFF2-40B4-BE49-F238E27FC236}">
                <a16:creationId xmlns:a16="http://schemas.microsoft.com/office/drawing/2014/main" id="{8A7886F0-0DF4-5148-BD43-6415DD0943CB}"/>
              </a:ext>
            </a:extLst>
          </p:cNvPr>
          <p:cNvGrpSpPr/>
          <p:nvPr/>
        </p:nvGrpSpPr>
        <p:grpSpPr>
          <a:xfrm>
            <a:off x="8979469" y="1578870"/>
            <a:ext cx="2664296" cy="2714226"/>
            <a:chOff x="8979469" y="1700808"/>
            <a:chExt cx="2664296" cy="2714226"/>
          </a:xfrm>
        </p:grpSpPr>
        <p:pic>
          <p:nvPicPr>
            <p:cNvPr id="10" name="Picture 9">
              <a:extLst>
                <a:ext uri="{FF2B5EF4-FFF2-40B4-BE49-F238E27FC236}">
                  <a16:creationId xmlns:a16="http://schemas.microsoft.com/office/drawing/2014/main" id="{78E2BF6D-A8C9-DA4E-978B-960086841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0135" y="1700808"/>
              <a:ext cx="1405156" cy="1405156"/>
            </a:xfrm>
            <a:prstGeom prst="rect">
              <a:avLst/>
            </a:prstGeom>
          </p:spPr>
        </p:pic>
        <p:sp>
          <p:nvSpPr>
            <p:cNvPr id="23" name="TextBox 22">
              <a:extLst>
                <a:ext uri="{FF2B5EF4-FFF2-40B4-BE49-F238E27FC236}">
                  <a16:creationId xmlns:a16="http://schemas.microsoft.com/office/drawing/2014/main" id="{B5FE9219-2FA4-6B46-AD0C-A0439050B794}"/>
                </a:ext>
              </a:extLst>
            </p:cNvPr>
            <p:cNvSpPr txBox="1"/>
            <p:nvPr/>
          </p:nvSpPr>
          <p:spPr>
            <a:xfrm>
              <a:off x="8979469" y="2968484"/>
              <a:ext cx="2664296" cy="1446550"/>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990,000,000</a:t>
              </a:r>
            </a:p>
            <a:p>
              <a:pPr algn="ctr">
                <a:lnSpc>
                  <a:spcPts val="1500"/>
                </a:lnSpc>
              </a:pPr>
              <a:r>
                <a:rPr lang="en-GB" sz="1200" dirty="0">
                  <a:latin typeface="Arial" panose="020B0604020202020204" pitchFamily="34" charset="0"/>
                  <a:cs typeface="Arial" panose="020B0604020202020204" pitchFamily="34" charset="0"/>
                </a:rPr>
                <a:t>£990m of premiums has been paid to HMT Treasury, though Pool Re can draw on this amount should government funds be required.</a:t>
              </a:r>
            </a:p>
            <a:p>
              <a:pPr algn="ctr"/>
              <a:endParaRPr lang="en-US" dirty="0"/>
            </a:p>
          </p:txBody>
        </p:sp>
      </p:grpSp>
      <p:grpSp>
        <p:nvGrpSpPr>
          <p:cNvPr id="35" name="Group 34">
            <a:extLst>
              <a:ext uri="{FF2B5EF4-FFF2-40B4-BE49-F238E27FC236}">
                <a16:creationId xmlns:a16="http://schemas.microsoft.com/office/drawing/2014/main" id="{C3D257D5-5716-B142-B772-5CAF5946E786}"/>
              </a:ext>
            </a:extLst>
          </p:cNvPr>
          <p:cNvGrpSpPr/>
          <p:nvPr/>
        </p:nvGrpSpPr>
        <p:grpSpPr>
          <a:xfrm>
            <a:off x="479376" y="4100196"/>
            <a:ext cx="2664296" cy="2516416"/>
            <a:chOff x="407368" y="4172204"/>
            <a:chExt cx="2664296" cy="2516416"/>
          </a:xfrm>
        </p:grpSpPr>
        <p:pic>
          <p:nvPicPr>
            <p:cNvPr id="12" name="Picture 11">
              <a:extLst>
                <a:ext uri="{FF2B5EF4-FFF2-40B4-BE49-F238E27FC236}">
                  <a16:creationId xmlns:a16="http://schemas.microsoft.com/office/drawing/2014/main" id="{C701D43F-BCC4-EC4E-8A9E-CB9699FCC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307" y="4172204"/>
              <a:ext cx="1417036" cy="1417036"/>
            </a:xfrm>
            <a:prstGeom prst="rect">
              <a:avLst/>
            </a:prstGeom>
          </p:spPr>
        </p:pic>
        <p:sp>
          <p:nvSpPr>
            <p:cNvPr id="24" name="TextBox 23">
              <a:extLst>
                <a:ext uri="{FF2B5EF4-FFF2-40B4-BE49-F238E27FC236}">
                  <a16:creationId xmlns:a16="http://schemas.microsoft.com/office/drawing/2014/main" id="{F9248295-DDCE-AC4B-BA99-AEE274DB853D}"/>
                </a:ext>
              </a:extLst>
            </p:cNvPr>
            <p:cNvSpPr txBox="1"/>
            <p:nvPr/>
          </p:nvSpPr>
          <p:spPr>
            <a:xfrm>
              <a:off x="407368" y="5434431"/>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15%</a:t>
              </a:r>
            </a:p>
            <a:p>
              <a:pPr algn="ctr">
                <a:lnSpc>
                  <a:spcPts val="1500"/>
                </a:lnSpc>
              </a:pPr>
              <a:r>
                <a:rPr lang="en-GB" sz="1200" dirty="0">
                  <a:latin typeface="Arial" panose="020B0604020202020204" pitchFamily="34" charset="0"/>
                  <a:cs typeface="Arial" panose="020B0604020202020204" pitchFamily="34" charset="0"/>
                </a:rPr>
                <a:t>Less than 15% of SMEs are estimated to have terrorism insurance.</a:t>
              </a:r>
            </a:p>
            <a:p>
              <a:pPr algn="ctr"/>
              <a:endParaRPr lang="en-US" dirty="0"/>
            </a:p>
          </p:txBody>
        </p:sp>
      </p:grpSp>
      <p:grpSp>
        <p:nvGrpSpPr>
          <p:cNvPr id="34" name="Group 33">
            <a:extLst>
              <a:ext uri="{FF2B5EF4-FFF2-40B4-BE49-F238E27FC236}">
                <a16:creationId xmlns:a16="http://schemas.microsoft.com/office/drawing/2014/main" id="{EF869099-16CF-8B42-8A74-A5DE14B5C3F9}"/>
              </a:ext>
            </a:extLst>
          </p:cNvPr>
          <p:cNvGrpSpPr/>
          <p:nvPr/>
        </p:nvGrpSpPr>
        <p:grpSpPr>
          <a:xfrm>
            <a:off x="3311691" y="4112076"/>
            <a:ext cx="2664296" cy="2701300"/>
            <a:chOff x="3287688" y="4184084"/>
            <a:chExt cx="2664296" cy="2701300"/>
          </a:xfrm>
        </p:grpSpPr>
        <p:pic>
          <p:nvPicPr>
            <p:cNvPr id="14" name="Picture 13">
              <a:extLst>
                <a:ext uri="{FF2B5EF4-FFF2-40B4-BE49-F238E27FC236}">
                  <a16:creationId xmlns:a16="http://schemas.microsoft.com/office/drawing/2014/main" id="{9152F741-C51F-4341-BF63-925DC9E999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3752" y="4184084"/>
              <a:ext cx="1405156" cy="1405156"/>
            </a:xfrm>
            <a:prstGeom prst="rect">
              <a:avLst/>
            </a:prstGeom>
          </p:spPr>
        </p:pic>
        <p:sp>
          <p:nvSpPr>
            <p:cNvPr id="25" name="TextBox 24">
              <a:extLst>
                <a:ext uri="{FF2B5EF4-FFF2-40B4-BE49-F238E27FC236}">
                  <a16:creationId xmlns:a16="http://schemas.microsoft.com/office/drawing/2014/main" id="{70320A82-7596-814C-9062-FF0AFD2BB4BE}"/>
                </a:ext>
              </a:extLst>
            </p:cNvPr>
            <p:cNvSpPr txBox="1"/>
            <p:nvPr/>
          </p:nvSpPr>
          <p:spPr>
            <a:xfrm>
              <a:off x="3287688" y="5438834"/>
              <a:ext cx="2664296" cy="1446550"/>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90%</a:t>
              </a:r>
            </a:p>
            <a:p>
              <a:pPr algn="ctr" fontAlgn="ctr">
                <a:lnSpc>
                  <a:spcPts val="1500"/>
                </a:lnSpc>
              </a:pPr>
              <a:r>
                <a:rPr lang="en-GB" sz="1200" dirty="0">
                  <a:latin typeface="Arial" panose="020B0604020202020204" pitchFamily="34" charset="0"/>
                  <a:cs typeface="Arial" panose="020B0604020202020204" pitchFamily="34" charset="0"/>
                </a:rPr>
                <a:t>90% of the terrorism insurance market is estimated to be reinsured by Pool Re, the rest is kept in the private sector.</a:t>
              </a:r>
            </a:p>
            <a:p>
              <a:pPr algn="ctr"/>
              <a:endParaRPr lang="en-US" dirty="0"/>
            </a:p>
          </p:txBody>
        </p:sp>
      </p:grpSp>
      <p:grpSp>
        <p:nvGrpSpPr>
          <p:cNvPr id="33" name="Group 32">
            <a:extLst>
              <a:ext uri="{FF2B5EF4-FFF2-40B4-BE49-F238E27FC236}">
                <a16:creationId xmlns:a16="http://schemas.microsoft.com/office/drawing/2014/main" id="{B048FC80-0193-D34D-8B74-D9864A0BB82A}"/>
              </a:ext>
            </a:extLst>
          </p:cNvPr>
          <p:cNvGrpSpPr/>
          <p:nvPr/>
        </p:nvGrpSpPr>
        <p:grpSpPr>
          <a:xfrm>
            <a:off x="6144006" y="4116870"/>
            <a:ext cx="2664296" cy="2510535"/>
            <a:chOff x="6200458" y="4188878"/>
            <a:chExt cx="2664296" cy="2510535"/>
          </a:xfrm>
        </p:grpSpPr>
        <p:pic>
          <p:nvPicPr>
            <p:cNvPr id="16" name="Picture 15">
              <a:extLst>
                <a:ext uri="{FF2B5EF4-FFF2-40B4-BE49-F238E27FC236}">
                  <a16:creationId xmlns:a16="http://schemas.microsoft.com/office/drawing/2014/main" id="{C47016E9-E711-6746-A901-FA369CDF52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5878" y="4188878"/>
              <a:ext cx="1400362" cy="1400362"/>
            </a:xfrm>
            <a:prstGeom prst="rect">
              <a:avLst/>
            </a:prstGeom>
          </p:spPr>
        </p:pic>
        <p:sp>
          <p:nvSpPr>
            <p:cNvPr id="26" name="TextBox 25">
              <a:extLst>
                <a:ext uri="{FF2B5EF4-FFF2-40B4-BE49-F238E27FC236}">
                  <a16:creationId xmlns:a16="http://schemas.microsoft.com/office/drawing/2014/main" id="{68F419DC-4140-8A45-B3E9-2789712CE08A}"/>
                </a:ext>
              </a:extLst>
            </p:cNvPr>
            <p:cNvSpPr txBox="1"/>
            <p:nvPr/>
          </p:nvSpPr>
          <p:spPr>
            <a:xfrm>
              <a:off x="6200458" y="5445224"/>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2,300,000,000</a:t>
              </a:r>
            </a:p>
            <a:p>
              <a:pPr algn="ctr">
                <a:lnSpc>
                  <a:spcPts val="1500"/>
                </a:lnSpc>
              </a:pPr>
              <a:r>
                <a:rPr lang="en-GB" sz="1200" dirty="0">
                  <a:latin typeface="Arial" panose="020B0604020202020204" pitchFamily="34" charset="0"/>
                  <a:cs typeface="Arial" panose="020B0604020202020204" pitchFamily="34" charset="0"/>
                </a:rPr>
                <a:t>£2.3bn of reinsurance is purchased by Pool Re from private sector reinsurers.</a:t>
              </a:r>
            </a:p>
            <a:p>
              <a:pPr algn="ctr"/>
              <a:endParaRPr lang="en-US" dirty="0"/>
            </a:p>
          </p:txBody>
        </p:sp>
      </p:grpSp>
      <p:grpSp>
        <p:nvGrpSpPr>
          <p:cNvPr id="32" name="Group 31">
            <a:extLst>
              <a:ext uri="{FF2B5EF4-FFF2-40B4-BE49-F238E27FC236}">
                <a16:creationId xmlns:a16="http://schemas.microsoft.com/office/drawing/2014/main" id="{D09D854D-8C42-6648-8052-C5594ECB8D12}"/>
              </a:ext>
            </a:extLst>
          </p:cNvPr>
          <p:cNvGrpSpPr/>
          <p:nvPr/>
        </p:nvGrpSpPr>
        <p:grpSpPr>
          <a:xfrm>
            <a:off x="8976320" y="4077072"/>
            <a:ext cx="2664296" cy="2550333"/>
            <a:chOff x="9061166" y="4149080"/>
            <a:chExt cx="2664296" cy="2550333"/>
          </a:xfrm>
        </p:grpSpPr>
        <p:pic>
          <p:nvPicPr>
            <p:cNvPr id="18" name="Picture 17">
              <a:extLst>
                <a:ext uri="{FF2B5EF4-FFF2-40B4-BE49-F238E27FC236}">
                  <a16:creationId xmlns:a16="http://schemas.microsoft.com/office/drawing/2014/main" id="{8A43DDC9-B0AA-8346-A4F1-78C9538A50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96400" y="4149080"/>
              <a:ext cx="1389441" cy="1389441"/>
            </a:xfrm>
            <a:prstGeom prst="rect">
              <a:avLst/>
            </a:prstGeom>
          </p:spPr>
        </p:pic>
        <p:sp>
          <p:nvSpPr>
            <p:cNvPr id="27" name="TextBox 26">
              <a:extLst>
                <a:ext uri="{FF2B5EF4-FFF2-40B4-BE49-F238E27FC236}">
                  <a16:creationId xmlns:a16="http://schemas.microsoft.com/office/drawing/2014/main" id="{80268167-A102-E849-A7A6-F65C8E4D1DC2}"/>
                </a:ext>
              </a:extLst>
            </p:cNvPr>
            <p:cNvSpPr txBox="1"/>
            <p:nvPr/>
          </p:nvSpPr>
          <p:spPr>
            <a:xfrm>
              <a:off x="9061166" y="5445224"/>
              <a:ext cx="2664296" cy="1254189"/>
            </a:xfrm>
            <a:prstGeom prst="rect">
              <a:avLst/>
            </a:prstGeom>
            <a:noFill/>
          </p:spPr>
          <p:txBody>
            <a:bodyPr wrap="square" rtlCol="0">
              <a:spAutoFit/>
            </a:bodyPr>
            <a:lstStyle/>
            <a:p>
              <a:pPr algn="ctr" fontAlgn="ctr"/>
              <a:r>
                <a:rPr lang="en-GB" sz="2000" b="1" dirty="0">
                  <a:latin typeface="Arial" panose="020B0604020202020204" pitchFamily="34" charset="0"/>
                  <a:cs typeface="Arial" panose="020B0604020202020204" pitchFamily="34" charset="0"/>
                </a:rPr>
                <a:t>75,000,000</a:t>
              </a:r>
            </a:p>
            <a:p>
              <a:pPr algn="ctr">
                <a:lnSpc>
                  <a:spcPts val="1500"/>
                </a:lnSpc>
              </a:pPr>
              <a:r>
                <a:rPr lang="en-GB" sz="1200" dirty="0">
                  <a:latin typeface="Arial" panose="020B0604020202020204" pitchFamily="34" charset="0"/>
                  <a:cs typeface="Arial" panose="020B0604020202020204" pitchFamily="34" charset="0"/>
                </a:rPr>
                <a:t>£75m raised from external investors through the placement of an insurance linked security bond.</a:t>
              </a:r>
            </a:p>
            <a:p>
              <a:pPr algn="ctr"/>
              <a:endParaRPr lang="en-US" dirty="0"/>
            </a:p>
          </p:txBody>
        </p:sp>
      </p:grpSp>
    </p:spTree>
    <p:extLst>
      <p:ext uri="{BB962C8B-B14F-4D97-AF65-F5344CB8AC3E}">
        <p14:creationId xmlns:p14="http://schemas.microsoft.com/office/powerpoint/2010/main" val="44228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96BC-8FD2-CC42-8A74-670D4BF7CFFD}"/>
              </a:ext>
            </a:extLst>
          </p:cNvPr>
          <p:cNvSpPr>
            <a:spLocks noGrp="1"/>
          </p:cNvSpPr>
          <p:nvPr>
            <p:ph type="ctrTitle"/>
          </p:nvPr>
        </p:nvSpPr>
        <p:spPr/>
        <p:txBody>
          <a:bodyPr>
            <a:normAutofit/>
          </a:bodyPr>
          <a:lstStyle/>
          <a:p>
            <a:r>
              <a:rPr lang="en-US" sz="6000" dirty="0"/>
              <a:t>The Pool Re Scheme</a:t>
            </a:r>
          </a:p>
        </p:txBody>
      </p:sp>
      <p:sp>
        <p:nvSpPr>
          <p:cNvPr id="6" name="Rectangle 5">
            <a:extLst>
              <a:ext uri="{FF2B5EF4-FFF2-40B4-BE49-F238E27FC236}">
                <a16:creationId xmlns:a16="http://schemas.microsoft.com/office/drawing/2014/main" id="{2EED59C5-10E9-4A4F-B2AD-5E5528AF53CA}"/>
              </a:ext>
            </a:extLst>
          </p:cNvPr>
          <p:cNvSpPr/>
          <p:nvPr/>
        </p:nvSpPr>
        <p:spPr>
          <a:xfrm>
            <a:off x="8184232" y="116632"/>
            <a:ext cx="38884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893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40BC5D-1A6E-4679-8DDE-AB8EDD8D1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970" y="2348880"/>
            <a:ext cx="2630875" cy="2630875"/>
          </a:xfrm>
          <a:prstGeom prst="rect">
            <a:avLst/>
          </a:prstGeom>
        </p:spPr>
      </p:pic>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Pool Re Scheme</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0"/>
            <a:ext cx="7973531" cy="5112566"/>
          </a:xfrm>
        </p:spPr>
        <p:txBody>
          <a:bodyPr>
            <a:normAutofit/>
          </a:bodyPr>
          <a:lstStyle/>
          <a:p>
            <a:pPr marL="360000" lvl="3" indent="-360000">
              <a:lnSpc>
                <a:spcPct val="150000"/>
              </a:lnSpc>
              <a:spcBef>
                <a:spcPts val="600"/>
              </a:spcBef>
            </a:pPr>
            <a:r>
              <a:rPr lang="en-US" altLang="en-US" dirty="0">
                <a:solidFill>
                  <a:srgbClr val="002060"/>
                </a:solidFill>
              </a:rPr>
              <a:t>Mutual Reinsurer, owned by Members, supported by Government</a:t>
            </a:r>
          </a:p>
          <a:p>
            <a:pPr marL="360000" lvl="3" indent="-360000">
              <a:lnSpc>
                <a:spcPct val="150000"/>
              </a:lnSpc>
              <a:spcBef>
                <a:spcPts val="600"/>
              </a:spcBef>
            </a:pPr>
            <a:r>
              <a:rPr lang="en-US" altLang="en-US" dirty="0">
                <a:solidFill>
                  <a:srgbClr val="002060"/>
                </a:solidFill>
              </a:rPr>
              <a:t>Market failure to provide terrorism reinsurance following 1993 Baltic Exchange bomb</a:t>
            </a:r>
          </a:p>
          <a:p>
            <a:pPr marL="360000" lvl="3" indent="-360000">
              <a:lnSpc>
                <a:spcPct val="150000"/>
              </a:lnSpc>
              <a:spcBef>
                <a:spcPts val="600"/>
              </a:spcBef>
            </a:pPr>
            <a:r>
              <a:rPr lang="en-US" altLang="en-US" dirty="0">
                <a:solidFill>
                  <a:srgbClr val="002060"/>
                </a:solidFill>
              </a:rPr>
              <a:t>Provides reinsurance cover for commercial property and BI in Great Britain</a:t>
            </a:r>
          </a:p>
          <a:p>
            <a:pPr marL="360000" lvl="3" indent="-360000">
              <a:lnSpc>
                <a:spcPct val="150000"/>
              </a:lnSpc>
              <a:spcBef>
                <a:spcPts val="600"/>
              </a:spcBef>
            </a:pPr>
            <a:r>
              <a:rPr lang="en-US" altLang="en-US" dirty="0">
                <a:solidFill>
                  <a:srgbClr val="002060"/>
                </a:solidFill>
              </a:rPr>
              <a:t>260 Member companies insuring GB businesses</a:t>
            </a:r>
          </a:p>
        </p:txBody>
      </p:sp>
    </p:spTree>
    <p:extLst>
      <p:ext uri="{BB962C8B-B14F-4D97-AF65-F5344CB8AC3E}">
        <p14:creationId xmlns:p14="http://schemas.microsoft.com/office/powerpoint/2010/main" val="373113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Pool Re Scheme</a:t>
            </a:r>
          </a:p>
        </p:txBody>
      </p:sp>
      <p:pic>
        <p:nvPicPr>
          <p:cNvPr id="6" name="Picture 5">
            <a:extLst>
              <a:ext uri="{FF2B5EF4-FFF2-40B4-BE49-F238E27FC236}">
                <a16:creationId xmlns:a16="http://schemas.microsoft.com/office/drawing/2014/main" id="{EF24BC75-2DDD-488B-AC2D-1F51E1948BFF}"/>
              </a:ext>
            </a:extLst>
          </p:cNvPr>
          <p:cNvPicPr>
            <a:picLocks noChangeAspect="1"/>
          </p:cNvPicPr>
          <p:nvPr/>
        </p:nvPicPr>
        <p:blipFill>
          <a:blip r:embed="rId2"/>
          <a:stretch>
            <a:fillRect/>
          </a:stretch>
        </p:blipFill>
        <p:spPr>
          <a:xfrm>
            <a:off x="1427578" y="1650776"/>
            <a:ext cx="4210050" cy="4581525"/>
          </a:xfrm>
          <a:prstGeom prst="rect">
            <a:avLst/>
          </a:prstGeom>
        </p:spPr>
      </p:pic>
      <p:sp>
        <p:nvSpPr>
          <p:cNvPr id="7" name="Rectangle 6">
            <a:extLst>
              <a:ext uri="{FF2B5EF4-FFF2-40B4-BE49-F238E27FC236}">
                <a16:creationId xmlns:a16="http://schemas.microsoft.com/office/drawing/2014/main" id="{2F2B8B02-846C-4056-BBAC-81FED0261ACE}"/>
              </a:ext>
            </a:extLst>
          </p:cNvPr>
          <p:cNvSpPr/>
          <p:nvPr/>
        </p:nvSpPr>
        <p:spPr>
          <a:xfrm>
            <a:off x="6240016" y="3068959"/>
            <a:ext cx="3528392" cy="1745158"/>
          </a:xfrm>
          <a:prstGeom prst="rect">
            <a:avLst/>
          </a:prstGeom>
        </p:spPr>
        <p:txBody>
          <a:bodyPr wrap="square">
            <a:spAutoFit/>
          </a:bodyPr>
          <a:lstStyle/>
          <a:p>
            <a:pPr>
              <a:lnSpc>
                <a:spcPct val="150000"/>
              </a:lnSpc>
              <a:spcBef>
                <a:spcPts val="600"/>
              </a:spcBef>
            </a:pPr>
            <a:r>
              <a:rPr lang="en-GB" altLang="en-US" sz="1400" dirty="0">
                <a:solidFill>
                  <a:srgbClr val="002060"/>
                </a:solidFill>
                <a:latin typeface="Arial" panose="020B0604020202020204" pitchFamily="34" charset="0"/>
                <a:cs typeface="Arial" panose="020B0604020202020204" pitchFamily="34" charset="0"/>
              </a:rPr>
              <a:t>Effective 2019</a:t>
            </a:r>
          </a:p>
          <a:p>
            <a:pPr>
              <a:lnSpc>
                <a:spcPct val="150000"/>
              </a:lnSpc>
              <a:spcBef>
                <a:spcPts val="600"/>
              </a:spcBef>
            </a:pPr>
            <a:r>
              <a:rPr lang="en-GB" altLang="en-US" sz="1400" dirty="0">
                <a:solidFill>
                  <a:srgbClr val="002060"/>
                </a:solidFill>
                <a:latin typeface="Arial" panose="020B0604020202020204" pitchFamily="34" charset="0"/>
                <a:cs typeface="Arial" panose="020B0604020202020204" pitchFamily="34" charset="0"/>
              </a:rPr>
              <a:t>Excluding additional circa £2bn of new premium inflows likely between event happening and exhaustion of the investment fund </a:t>
            </a:r>
          </a:p>
        </p:txBody>
      </p:sp>
    </p:spTree>
    <p:extLst>
      <p:ext uri="{BB962C8B-B14F-4D97-AF65-F5344CB8AC3E}">
        <p14:creationId xmlns:p14="http://schemas.microsoft.com/office/powerpoint/2010/main" val="151639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Pool Re Scheme</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0"/>
            <a:ext cx="7541483" cy="5112566"/>
          </a:xfrm>
        </p:spPr>
        <p:txBody>
          <a:bodyPr>
            <a:noAutofit/>
          </a:bodyPr>
          <a:lstStyle/>
          <a:p>
            <a:pPr marL="0" indent="0">
              <a:lnSpc>
                <a:spcPct val="150000"/>
              </a:lnSpc>
              <a:spcBef>
                <a:spcPts val="600"/>
              </a:spcBef>
              <a:buNone/>
            </a:pPr>
            <a:r>
              <a:rPr lang="en-GB" altLang="en-US" sz="1400" b="1" dirty="0">
                <a:solidFill>
                  <a:srgbClr val="000050"/>
                </a:solidFill>
                <a:cs typeface="Helvetica" panose="020B0604020202020204" pitchFamily="34" charset="0"/>
              </a:rPr>
              <a:t>An Act of Terrorism</a:t>
            </a:r>
            <a:r>
              <a:rPr lang="en-GB" altLang="en-US" sz="1400" dirty="0">
                <a:solidFill>
                  <a:srgbClr val="000050"/>
                </a:solidFill>
                <a:cs typeface="Helvetica" panose="020B0604020202020204" pitchFamily="34" charset="0"/>
              </a:rPr>
              <a:t>: acts </a:t>
            </a:r>
            <a:r>
              <a:rPr lang="en-GB" sz="1400" dirty="0"/>
              <a:t>of persons acting on behalf of or in connection with any </a:t>
            </a:r>
            <a:r>
              <a:rPr lang="en-GB" sz="1400" dirty="0">
                <a:solidFill>
                  <a:srgbClr val="C00000"/>
                </a:solidFill>
              </a:rPr>
              <a:t>organisation</a:t>
            </a:r>
            <a:r>
              <a:rPr lang="en-GB" sz="1400" dirty="0"/>
              <a:t> which carries out activities directed towards the </a:t>
            </a:r>
            <a:r>
              <a:rPr lang="en-GB" sz="1400" dirty="0">
                <a:solidFill>
                  <a:srgbClr val="C00000"/>
                </a:solidFill>
              </a:rPr>
              <a:t>overthrowing or influencing</a:t>
            </a:r>
            <a:r>
              <a:rPr lang="en-GB" sz="1400" dirty="0"/>
              <a:t>, by </a:t>
            </a:r>
            <a:r>
              <a:rPr lang="en-GB" sz="1400" dirty="0">
                <a:solidFill>
                  <a:srgbClr val="C00000"/>
                </a:solidFill>
              </a:rPr>
              <a:t>force or violence</a:t>
            </a:r>
            <a:r>
              <a:rPr lang="en-GB" sz="1400" dirty="0"/>
              <a:t>, of Her Majesty’s government in the UK or any other government de jure or de facto </a:t>
            </a:r>
            <a:r>
              <a:rPr lang="en-GB" sz="1200" i="1" dirty="0"/>
              <a:t>Reinsurance (Acts of Terrorism) Act 1993</a:t>
            </a:r>
          </a:p>
          <a:p>
            <a:pPr marL="0" indent="0">
              <a:lnSpc>
                <a:spcPct val="150000"/>
              </a:lnSpc>
              <a:spcBef>
                <a:spcPts val="600"/>
              </a:spcBef>
              <a:buNone/>
            </a:pPr>
            <a:r>
              <a:rPr lang="en-GB" altLang="en-US" sz="1400" b="1" dirty="0">
                <a:solidFill>
                  <a:srgbClr val="000050"/>
                </a:solidFill>
                <a:cs typeface="Helvetica" panose="020B0604020202020204" pitchFamily="34" charset="0"/>
              </a:rPr>
              <a:t>Certification</a:t>
            </a:r>
            <a:r>
              <a:rPr lang="en-GB" altLang="en-US" sz="1400" dirty="0">
                <a:solidFill>
                  <a:srgbClr val="000050"/>
                </a:solidFill>
                <a:cs typeface="Helvetica" panose="020B0604020202020204" pitchFamily="34" charset="0"/>
              </a:rPr>
              <a:t>: allows Pool Re Member companies to claim against their Reinsurance Agreement</a:t>
            </a:r>
          </a:p>
          <a:p>
            <a:pPr>
              <a:lnSpc>
                <a:spcPct val="150000"/>
              </a:lnSpc>
              <a:spcBef>
                <a:spcPts val="0"/>
              </a:spcBef>
            </a:pPr>
            <a:r>
              <a:rPr lang="en-GB" altLang="en-US" sz="1400" dirty="0">
                <a:solidFill>
                  <a:srgbClr val="000050"/>
                </a:solidFill>
                <a:cs typeface="Helvetica" panose="020B0604020202020204" pitchFamily="34" charset="0"/>
              </a:rPr>
              <a:t>Members notify Pool Re as soon as they become aware of any claims relating to an event which may constitute an Act of Terrorism</a:t>
            </a:r>
          </a:p>
          <a:p>
            <a:pPr>
              <a:lnSpc>
                <a:spcPct val="150000"/>
              </a:lnSpc>
              <a:spcBef>
                <a:spcPts val="0"/>
              </a:spcBef>
            </a:pPr>
            <a:r>
              <a:rPr lang="en-GB" altLang="en-US" sz="1400" dirty="0">
                <a:solidFill>
                  <a:srgbClr val="000050"/>
                </a:solidFill>
                <a:cs typeface="Helvetica" panose="020B0604020202020204" pitchFamily="34" charset="0"/>
              </a:rPr>
              <a:t>Pool Re request Certification of the event from Her Majesty’s Treasury (HMT)</a:t>
            </a:r>
          </a:p>
          <a:p>
            <a:pPr>
              <a:lnSpc>
                <a:spcPct val="150000"/>
              </a:lnSpc>
              <a:spcBef>
                <a:spcPts val="0"/>
              </a:spcBef>
            </a:pPr>
            <a:r>
              <a:rPr lang="en-GB" altLang="en-US" sz="1400" dirty="0">
                <a:solidFill>
                  <a:srgbClr val="000050"/>
                </a:solidFill>
                <a:cs typeface="Helvetica" panose="020B0604020202020204" pitchFamily="34" charset="0"/>
              </a:rPr>
              <a:t>HMT have 10 working days to Certify</a:t>
            </a:r>
          </a:p>
          <a:p>
            <a:pPr>
              <a:lnSpc>
                <a:spcPct val="150000"/>
              </a:lnSpc>
              <a:spcBef>
                <a:spcPts val="0"/>
              </a:spcBef>
            </a:pPr>
            <a:r>
              <a:rPr lang="en-GB" altLang="en-US" sz="1400" dirty="0">
                <a:solidFill>
                  <a:srgbClr val="000050"/>
                </a:solidFill>
                <a:cs typeface="Helvetica" panose="020B0604020202020204" pitchFamily="34" charset="0"/>
              </a:rPr>
              <a:t>Failure to Certify leads to independent Tribunal process, commenced within 21 days, 3 arbitrators, binding decision</a:t>
            </a:r>
          </a:p>
          <a:p>
            <a:pPr>
              <a:lnSpc>
                <a:spcPct val="150000"/>
              </a:lnSpc>
              <a:spcBef>
                <a:spcPts val="0"/>
              </a:spcBef>
            </a:pPr>
            <a:r>
              <a:rPr lang="en-GB" altLang="en-US" sz="1400" dirty="0">
                <a:solidFill>
                  <a:srgbClr val="000050"/>
                </a:solidFill>
                <a:cs typeface="Helvetica" panose="020B0604020202020204" pitchFamily="34" charset="0"/>
              </a:rPr>
              <a:t>Protocols govern the tribunal process</a:t>
            </a:r>
          </a:p>
          <a:p>
            <a:pPr>
              <a:lnSpc>
                <a:spcPct val="150000"/>
              </a:lnSpc>
              <a:spcBef>
                <a:spcPts val="0"/>
              </a:spcBef>
            </a:pPr>
            <a:r>
              <a:rPr lang="en-GB" altLang="en-US" sz="1400" dirty="0">
                <a:solidFill>
                  <a:srgbClr val="000050"/>
                </a:solidFill>
                <a:cs typeface="Helvetica" panose="020B0604020202020204" pitchFamily="34" charset="0"/>
              </a:rPr>
              <a:t>Final decision independent of government</a:t>
            </a:r>
            <a:endParaRPr lang="en-GB" sz="1400" dirty="0"/>
          </a:p>
          <a:p>
            <a:pPr marL="0" indent="0">
              <a:lnSpc>
                <a:spcPct val="150000"/>
              </a:lnSpc>
              <a:spcBef>
                <a:spcPts val="600"/>
              </a:spcBef>
              <a:buNone/>
            </a:pPr>
            <a:endParaRPr lang="en-GB" sz="1400" dirty="0"/>
          </a:p>
        </p:txBody>
      </p:sp>
      <p:pic>
        <p:nvPicPr>
          <p:cNvPr id="4" name="Picture 3">
            <a:extLst>
              <a:ext uri="{FF2B5EF4-FFF2-40B4-BE49-F238E27FC236}">
                <a16:creationId xmlns:a16="http://schemas.microsoft.com/office/drawing/2014/main" id="{8B12211D-177E-49A4-A47C-D1C9C6259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2114823"/>
            <a:ext cx="3024336" cy="3024336"/>
          </a:xfrm>
          <a:prstGeom prst="rect">
            <a:avLst/>
          </a:prstGeom>
        </p:spPr>
      </p:pic>
    </p:spTree>
    <p:extLst>
      <p:ext uri="{BB962C8B-B14F-4D97-AF65-F5344CB8AC3E}">
        <p14:creationId xmlns:p14="http://schemas.microsoft.com/office/powerpoint/2010/main" val="360726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Pool Re Scheme</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7541483" cy="5112566"/>
          </a:xfrm>
        </p:spPr>
        <p:txBody>
          <a:bodyPr>
            <a:normAutofit/>
          </a:bodyPr>
          <a:lstStyle/>
          <a:p>
            <a:pPr marL="0" indent="0">
              <a:lnSpc>
                <a:spcPct val="150000"/>
              </a:lnSpc>
              <a:spcBef>
                <a:spcPts val="600"/>
              </a:spcBef>
              <a:buNone/>
            </a:pPr>
            <a:r>
              <a:rPr lang="en-GB" sz="1400" dirty="0">
                <a:solidFill>
                  <a:srgbClr val="002060"/>
                </a:solidFill>
              </a:rPr>
              <a:t>Reinsurance coverage features</a:t>
            </a:r>
          </a:p>
          <a:p>
            <a:pPr marL="285750" indent="-285750">
              <a:lnSpc>
                <a:spcPct val="150000"/>
              </a:lnSpc>
              <a:spcBef>
                <a:spcPts val="600"/>
              </a:spcBef>
            </a:pPr>
            <a:r>
              <a:rPr lang="en-GB" sz="1400" dirty="0">
                <a:solidFill>
                  <a:srgbClr val="002060"/>
                </a:solidFill>
              </a:rPr>
              <a:t>All Risks coverage</a:t>
            </a:r>
          </a:p>
          <a:p>
            <a:pPr marL="285750" indent="-285750">
              <a:lnSpc>
                <a:spcPct val="150000"/>
              </a:lnSpc>
              <a:spcBef>
                <a:spcPts val="600"/>
              </a:spcBef>
            </a:pPr>
            <a:r>
              <a:rPr lang="en-GB" sz="1400" dirty="0">
                <a:solidFill>
                  <a:srgbClr val="002060"/>
                </a:solidFill>
              </a:rPr>
              <a:t>Territorial limits GB (</a:t>
            </a:r>
            <a:r>
              <a:rPr lang="en-GB" sz="1400" dirty="0" err="1">
                <a:solidFill>
                  <a:srgbClr val="002060"/>
                </a:solidFill>
              </a:rPr>
              <a:t>excl</a:t>
            </a:r>
            <a:r>
              <a:rPr lang="en-GB" sz="1400" dirty="0">
                <a:solidFill>
                  <a:srgbClr val="002060"/>
                </a:solidFill>
              </a:rPr>
              <a:t> Northern Ireland)</a:t>
            </a:r>
          </a:p>
          <a:p>
            <a:pPr marL="285750" indent="-285750">
              <a:lnSpc>
                <a:spcPct val="150000"/>
              </a:lnSpc>
              <a:spcBef>
                <a:spcPts val="600"/>
              </a:spcBef>
            </a:pPr>
            <a:r>
              <a:rPr lang="en-GB" sz="1400" dirty="0">
                <a:solidFill>
                  <a:srgbClr val="002060"/>
                </a:solidFill>
              </a:rPr>
              <a:t>Commercial policies only</a:t>
            </a:r>
          </a:p>
          <a:p>
            <a:pPr marL="285750" indent="-285750">
              <a:lnSpc>
                <a:spcPct val="150000"/>
              </a:lnSpc>
              <a:spcBef>
                <a:spcPts val="600"/>
              </a:spcBef>
            </a:pPr>
            <a:r>
              <a:rPr lang="en-GB" sz="1400" dirty="0">
                <a:solidFill>
                  <a:srgbClr val="002060"/>
                </a:solidFill>
              </a:rPr>
              <a:t>Automatic cession, we accept all risks, no value or accumulation issues</a:t>
            </a:r>
          </a:p>
          <a:p>
            <a:pPr marL="285750" indent="-285750">
              <a:lnSpc>
                <a:spcPct val="150000"/>
              </a:lnSpc>
              <a:spcBef>
                <a:spcPts val="600"/>
              </a:spcBef>
            </a:pPr>
            <a:r>
              <a:rPr lang="en-GB" sz="1400" dirty="0">
                <a:solidFill>
                  <a:srgbClr val="002060"/>
                </a:solidFill>
              </a:rPr>
              <a:t>Maximum 12 months cover</a:t>
            </a:r>
          </a:p>
          <a:p>
            <a:pPr marL="285750" indent="-285750">
              <a:lnSpc>
                <a:spcPct val="150000"/>
              </a:lnSpc>
              <a:spcBef>
                <a:spcPts val="600"/>
              </a:spcBef>
            </a:pPr>
            <a:r>
              <a:rPr lang="en-GB" sz="1400" dirty="0">
                <a:solidFill>
                  <a:srgbClr val="002060"/>
                </a:solidFill>
              </a:rPr>
              <a:t>Marine, aviation, motor, transit, bankers blanket bonds, contingency</a:t>
            </a:r>
            <a:r>
              <a:rPr lang="en-GB" sz="1400" b="1" dirty="0">
                <a:solidFill>
                  <a:srgbClr val="002060"/>
                </a:solidFill>
              </a:rPr>
              <a:t> </a:t>
            </a:r>
            <a:r>
              <a:rPr lang="en-GB" sz="1400" dirty="0">
                <a:solidFill>
                  <a:srgbClr val="002060"/>
                </a:solidFill>
              </a:rPr>
              <a:t>excluded</a:t>
            </a:r>
          </a:p>
          <a:p>
            <a:pPr marL="285750" indent="-285750">
              <a:lnSpc>
                <a:spcPct val="150000"/>
              </a:lnSpc>
              <a:spcBef>
                <a:spcPts val="600"/>
              </a:spcBef>
            </a:pPr>
            <a:r>
              <a:rPr lang="en-GB" sz="1400" dirty="0">
                <a:solidFill>
                  <a:srgbClr val="002060"/>
                </a:solidFill>
              </a:rPr>
              <a:t>Chemical, Biological, Radiation and Nuclear (CBRN) cover is included</a:t>
            </a:r>
          </a:p>
        </p:txBody>
      </p:sp>
      <p:pic>
        <p:nvPicPr>
          <p:cNvPr id="4" name="Picture 3">
            <a:extLst>
              <a:ext uri="{FF2B5EF4-FFF2-40B4-BE49-F238E27FC236}">
                <a16:creationId xmlns:a16="http://schemas.microsoft.com/office/drawing/2014/main" id="{9298E512-8E13-4937-94F3-9FBE438D8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972" y="2348879"/>
            <a:ext cx="2760595" cy="2760595"/>
          </a:xfrm>
          <a:prstGeom prst="rect">
            <a:avLst/>
          </a:prstGeom>
        </p:spPr>
      </p:pic>
    </p:spTree>
    <p:extLst>
      <p:ext uri="{BB962C8B-B14F-4D97-AF65-F5344CB8AC3E}">
        <p14:creationId xmlns:p14="http://schemas.microsoft.com/office/powerpoint/2010/main" val="363783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45C-95EB-274D-B361-9E3E325BE159}"/>
              </a:ext>
            </a:extLst>
          </p:cNvPr>
          <p:cNvSpPr>
            <a:spLocks noGrp="1"/>
          </p:cNvSpPr>
          <p:nvPr>
            <p:ph type="title"/>
          </p:nvPr>
        </p:nvSpPr>
        <p:spPr/>
        <p:txBody>
          <a:bodyPr/>
          <a:lstStyle/>
          <a:p>
            <a:r>
              <a:rPr lang="en-US" dirty="0"/>
              <a:t>The Pool Re Scheme</a:t>
            </a:r>
          </a:p>
        </p:txBody>
      </p:sp>
      <p:sp>
        <p:nvSpPr>
          <p:cNvPr id="3" name="Content Placeholder 2">
            <a:extLst>
              <a:ext uri="{FF2B5EF4-FFF2-40B4-BE49-F238E27FC236}">
                <a16:creationId xmlns:a16="http://schemas.microsoft.com/office/drawing/2014/main" id="{2DDFFC0C-970D-0241-98FF-9614CC15BEEC}"/>
              </a:ext>
            </a:extLst>
          </p:cNvPr>
          <p:cNvSpPr>
            <a:spLocks noGrp="1"/>
          </p:cNvSpPr>
          <p:nvPr>
            <p:ph idx="1"/>
          </p:nvPr>
        </p:nvSpPr>
        <p:spPr>
          <a:xfrm>
            <a:off x="570741" y="1628802"/>
            <a:ext cx="6965419" cy="5112566"/>
          </a:xfrm>
        </p:spPr>
        <p:txBody>
          <a:bodyPr>
            <a:normAutofit/>
          </a:bodyPr>
          <a:lstStyle/>
          <a:p>
            <a:pPr marL="0" indent="0">
              <a:lnSpc>
                <a:spcPct val="150000"/>
              </a:lnSpc>
              <a:spcBef>
                <a:spcPts val="600"/>
              </a:spcBef>
              <a:spcAft>
                <a:spcPts val="0"/>
              </a:spcAft>
              <a:buNone/>
            </a:pPr>
            <a:r>
              <a:rPr lang="en-GB" sz="1400" dirty="0">
                <a:solidFill>
                  <a:srgbClr val="002060"/>
                </a:solidFill>
              </a:rPr>
              <a:t>Cyber</a:t>
            </a:r>
          </a:p>
          <a:p>
            <a:pPr marL="285750" indent="-285750">
              <a:lnSpc>
                <a:spcPct val="150000"/>
              </a:lnSpc>
              <a:spcBef>
                <a:spcPts val="600"/>
              </a:spcBef>
            </a:pPr>
            <a:r>
              <a:rPr lang="en-GB" sz="1400" dirty="0">
                <a:solidFill>
                  <a:srgbClr val="002060"/>
                </a:solidFill>
              </a:rPr>
              <a:t>Proximate cause must be a certified Act of Terrorism</a:t>
            </a:r>
          </a:p>
          <a:p>
            <a:pPr marL="285750" indent="-285750">
              <a:lnSpc>
                <a:spcPct val="150000"/>
              </a:lnSpc>
              <a:spcBef>
                <a:spcPts val="600"/>
              </a:spcBef>
            </a:pPr>
            <a:r>
              <a:rPr lang="en-GB" sz="1400" dirty="0">
                <a:solidFill>
                  <a:srgbClr val="002060"/>
                </a:solidFill>
              </a:rPr>
              <a:t>No additional premium</a:t>
            </a:r>
          </a:p>
          <a:p>
            <a:pPr marL="285750" indent="-285750">
              <a:lnSpc>
                <a:spcPct val="150000"/>
              </a:lnSpc>
              <a:spcBef>
                <a:spcPts val="600"/>
              </a:spcBef>
            </a:pPr>
            <a:r>
              <a:rPr lang="en-GB" sz="1400" dirty="0">
                <a:solidFill>
                  <a:srgbClr val="002060"/>
                </a:solidFill>
              </a:rPr>
              <a:t>Must be damage to tangible property at Insured’s premises</a:t>
            </a:r>
          </a:p>
          <a:p>
            <a:pPr marL="285750" indent="-285750">
              <a:lnSpc>
                <a:spcPct val="150000"/>
              </a:lnSpc>
              <a:spcBef>
                <a:spcPts val="600"/>
              </a:spcBef>
            </a:pPr>
            <a:r>
              <a:rPr lang="en-GB" sz="1400" dirty="0">
                <a:solidFill>
                  <a:srgbClr val="002060"/>
                </a:solidFill>
              </a:rPr>
              <a:t>Specified Events basis</a:t>
            </a:r>
          </a:p>
          <a:p>
            <a:pPr marL="285750" indent="-285750">
              <a:lnSpc>
                <a:spcPct val="150000"/>
              </a:lnSpc>
              <a:spcBef>
                <a:spcPts val="600"/>
              </a:spcBef>
            </a:pPr>
            <a:r>
              <a:rPr lang="en-GB" sz="1400" dirty="0">
                <a:solidFill>
                  <a:srgbClr val="002060"/>
                </a:solidFill>
              </a:rPr>
              <a:t>Excludes Money and Data</a:t>
            </a:r>
          </a:p>
        </p:txBody>
      </p:sp>
      <p:pic>
        <p:nvPicPr>
          <p:cNvPr id="4" name="Picture 3">
            <a:extLst>
              <a:ext uri="{FF2B5EF4-FFF2-40B4-BE49-F238E27FC236}">
                <a16:creationId xmlns:a16="http://schemas.microsoft.com/office/drawing/2014/main" id="{96AEC740-F527-4CC3-81E9-C0E449EADA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288" y="2636912"/>
            <a:ext cx="2160240" cy="2160240"/>
          </a:xfrm>
          <a:prstGeom prst="rect">
            <a:avLst/>
          </a:prstGeom>
        </p:spPr>
      </p:pic>
    </p:spTree>
    <p:extLst>
      <p:ext uri="{BB962C8B-B14F-4D97-AF65-F5344CB8AC3E}">
        <p14:creationId xmlns:p14="http://schemas.microsoft.com/office/powerpoint/2010/main" val="1725650176"/>
      </p:ext>
    </p:extLst>
  </p:cSld>
  <p:clrMapOvr>
    <a:masterClrMapping/>
  </p:clrMapOvr>
</p:sld>
</file>

<file path=ppt/theme/theme1.xml><?xml version="1.0" encoding="utf-8"?>
<a:theme xmlns:a="http://schemas.openxmlformats.org/drawingml/2006/main" name="Custom Design">
  <a:themeElements>
    <a:clrScheme name="PoolRe Colours">
      <a:dk1>
        <a:srgbClr val="231D46"/>
      </a:dk1>
      <a:lt1>
        <a:srgbClr val="FFFFFF"/>
      </a:lt1>
      <a:dk2>
        <a:srgbClr val="0082CA"/>
      </a:dk2>
      <a:lt2>
        <a:srgbClr val="FFFFFF"/>
      </a:lt2>
      <a:accent1>
        <a:srgbClr val="DF1683"/>
      </a:accent1>
      <a:accent2>
        <a:srgbClr val="8A9CAB"/>
      </a:accent2>
      <a:accent3>
        <a:srgbClr val="939A90"/>
      </a:accent3>
      <a:accent4>
        <a:srgbClr val="EE7623"/>
      </a:accent4>
      <a:accent5>
        <a:srgbClr val="007468"/>
      </a:accent5>
      <a:accent6>
        <a:srgbClr val="231D46"/>
      </a:accent6>
      <a:hlink>
        <a:srgbClr val="0082CA"/>
      </a:hlink>
      <a:folHlink>
        <a:srgbClr val="ABB6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3FC6BDB-054B-4B4F-9A20-F08A57AB04CB}" vid="{C022B3CC-4473-0849-98CD-991F5BEF5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ED70421C3C3C40AD2565EFBD4B0C9F" ma:contentTypeVersion="3" ma:contentTypeDescription="Create a new document." ma:contentTypeScope="" ma:versionID="d69580195d58e0a3f5d9c94189eaca2b">
  <xsd:schema xmlns:xsd="http://www.w3.org/2001/XMLSchema" xmlns:xs="http://www.w3.org/2001/XMLSchema" xmlns:p="http://schemas.microsoft.com/office/2006/metadata/properties" xmlns:ns2="d9310456-91c2-4386-a9bc-13c85f876f14" xmlns:ns3="5c7dd21e-e484-4361-a49b-74e9eb5ca30c" targetNamespace="http://schemas.microsoft.com/office/2006/metadata/properties" ma:root="true" ma:fieldsID="be6bdd50bdf9b1260fb063996f3f9278" ns2:_="" ns3:_="">
    <xsd:import namespace="d9310456-91c2-4386-a9bc-13c85f876f14"/>
    <xsd:import namespace="5c7dd21e-e484-4361-a49b-74e9eb5ca30c"/>
    <xsd:element name="properties">
      <xsd:complexType>
        <xsd:sequence>
          <xsd:element name="documentManagement">
            <xsd:complexType>
              <xsd:all>
                <xsd:element ref="ns2:Document_x0020_Type"/>
                <xsd:element ref="ns2:Description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10456-91c2-4386-a9bc-13c85f876f14" elementFormDefault="qualified">
    <xsd:import namespace="http://schemas.microsoft.com/office/2006/documentManagement/types"/>
    <xsd:import namespace="http://schemas.microsoft.com/office/infopath/2007/PartnerControls"/>
    <xsd:element name="Document_x0020_Type" ma:index="8" ma:displayName="Document Type" ma:default="&lt;Please Choose&gt;" ma:format="Dropdown" ma:internalName="Document_x0020_Type">
      <xsd:simpleType>
        <xsd:restriction base="dms:Choice">
          <xsd:enumeration value="&lt;Please Choose&gt;"/>
          <xsd:enumeration value="Office Template"/>
          <xsd:enumeration value="Finance"/>
          <xsd:enumeration value="Human Resources"/>
          <xsd:enumeration value="IT"/>
          <xsd:enumeration value="Communications"/>
          <xsd:enumeration value="Market Ops"/>
          <xsd:enumeration value="Governance"/>
          <xsd:enumeration value="TRAC"/>
          <xsd:enumeration value="Investment"/>
          <xsd:enumeration value="Office of the CEO"/>
          <xsd:enumeration value="Lunch and Learn"/>
          <xsd:enumeration value="Admin"/>
          <xsd:enumeration value="Executive"/>
        </xsd:restriction>
      </xsd:simpleType>
    </xsd:element>
    <xsd:element name="Description0" ma:index="9"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dd21e-e484-4361-a49b-74e9eb5ca30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7FCAA594-B51D-4FE8-BB0E-EFF1DC757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10456-91c2-4386-a9bc-13c85f876f14"/>
    <ds:schemaRef ds:uri="5c7dd21e-e484-4361-a49b-74e9eb5ca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2B80C0-0081-4C60-9E51-06ED64E3F516}">
  <ds:schemaRefs>
    <ds:schemaRef ds:uri="http://schemas.microsoft.com/sharepoint/v3/contenttype/forms"/>
  </ds:schemaRefs>
</ds:datastoreItem>
</file>

<file path=customXml/itemProps3.xml><?xml version="1.0" encoding="utf-8"?>
<ds:datastoreItem xmlns:ds="http://schemas.openxmlformats.org/officeDocument/2006/customXml" ds:itemID="{46775D16-51D3-4DC7-8E68-F6008EAE036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New PoolRe PPT template v3.1 widescreen</Template>
  <TotalTime>0</TotalTime>
  <Words>2112</Words>
  <Application>Microsoft Office PowerPoint</Application>
  <PresentationFormat>Widescreen</PresentationFormat>
  <Paragraphs>381</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Helvetica</vt:lpstr>
      <vt:lpstr>Times New Roman</vt:lpstr>
      <vt:lpstr>Custom Design</vt:lpstr>
      <vt:lpstr>Terrorism: a Dynamic Risk</vt:lpstr>
      <vt:lpstr>Pool Re in Numbers</vt:lpstr>
      <vt:lpstr>Agenda</vt:lpstr>
      <vt:lpstr>The Pool Re Scheme</vt:lpstr>
      <vt:lpstr>The Pool Re Scheme</vt:lpstr>
      <vt:lpstr>The Pool Re Scheme</vt:lpstr>
      <vt:lpstr>The Pool Re Scheme</vt:lpstr>
      <vt:lpstr>The Pool Re Scheme</vt:lpstr>
      <vt:lpstr>The Pool Re Scheme</vt:lpstr>
      <vt:lpstr>The Pool Re Scheme</vt:lpstr>
      <vt:lpstr>Terrorism Reinsurance and Pooling-Mechanisms</vt:lpstr>
      <vt:lpstr>The Terrorism Threat</vt:lpstr>
      <vt:lpstr>The Terrorism Threat: The Landscape in Great Britain</vt:lpstr>
      <vt:lpstr>The Changing Face of Terrorism</vt:lpstr>
      <vt:lpstr>The Changing Face of Terrorism: Returning Fighters</vt:lpstr>
      <vt:lpstr>The Changing Face of Terrorism: Extreme Right Wing</vt:lpstr>
      <vt:lpstr>The Changing Face of Terrorism: Cyber</vt:lpstr>
      <vt:lpstr>The Changing Face of Terrorism: Drones</vt:lpstr>
      <vt:lpstr>The Changing Face of Terrorism: CBRN</vt:lpstr>
      <vt:lpstr>Terrorism Claims in Great Britain</vt:lpstr>
      <vt:lpstr>Certified Terrorism Incidents in Great Britain</vt:lpstr>
      <vt:lpstr>Recent GB Terrorism Incidents</vt:lpstr>
      <vt:lpstr>Recent GB Terrorism Incidents</vt:lpstr>
      <vt:lpstr>Recent GB Terrorism Incidents</vt:lpstr>
      <vt:lpstr>Recent GB Terrorism Incidents</vt:lpstr>
      <vt:lpstr>Recent GB Terrorism Incidents</vt:lpstr>
      <vt:lpstr>Recent GB Terrorism Incidents</vt:lpstr>
      <vt:lpstr>Recent GB Terrorism Incidents</vt:lpstr>
      <vt:lpstr>The Emerging Claims Issues</vt:lpstr>
      <vt:lpstr>Questions</vt:lpstr>
      <vt:lpstr>Pool Re in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Warren Haydock</dc:creator>
  <cp:lastModifiedBy>Warren Haydock</cp:lastModifiedBy>
  <cp:revision>14</cp:revision>
  <cp:lastPrinted>2020-02-03T10:06:37Z</cp:lastPrinted>
  <dcterms:created xsi:type="dcterms:W3CDTF">2019-10-17T10:48:20Z</dcterms:created>
  <dcterms:modified xsi:type="dcterms:W3CDTF">2020-02-06T11:30:35Z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Template to be used for all Pool Re PowerPoint presentations</vt:lpwstr>
  </property>
  <property fmtid="{D5CDD505-2E9C-101B-9397-08002B2CF9AE}" pid="3" name="Document Type">
    <vt:lpwstr>Office Template</vt:lpwstr>
  </property>
  <property fmtid="{D5CDD505-2E9C-101B-9397-08002B2CF9AE}" pid="4" name="display_urn:schemas-microsoft-com:office:office#SharedWithUsers">
    <vt:lpwstr>Helen Moore</vt:lpwstr>
  </property>
  <property fmtid="{D5CDD505-2E9C-101B-9397-08002B2CF9AE}" pid="5" name="SharedWithUsers">
    <vt:lpwstr>46;#Helen Moore</vt:lpwstr>
  </property>
</Properties>
</file>