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8" r:id="rId5"/>
    <p:sldId id="272" r:id="rId6"/>
    <p:sldId id="27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3E60"/>
    <a:srgbClr val="089A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DC1A1-D3FF-4E25-A837-BAA4EBC75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1EFAAA-478B-4F5A-9073-6979272A7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1B38F-1403-449A-A0B9-544A34947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D368-5663-4A8C-BA21-6E51D5C59115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CAA5C-71F4-4895-B41E-7938B9E5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0E08C-27EF-46F9-8E16-D05C9D655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E187-DA75-4B98-ACCD-514C66B49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20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97192-460C-4D3C-81B3-97FE36F29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352893-4D35-4F5A-BA29-F071EC3BA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0C866-8A90-4656-B545-1153DB74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D368-5663-4A8C-BA21-6E51D5C59115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FBF3-71DB-47D7-9E55-6FDB7D1AA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C9ADB-07CD-49B1-8CF5-38B3BDF95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E187-DA75-4B98-ACCD-514C66B49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481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429158-D82A-4318-88C8-F3C5B3AC46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5A8E31-1140-453E-88DC-6DEE068D4A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5D010-D2EB-48CE-87AD-9713E10D5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D368-5663-4A8C-BA21-6E51D5C59115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4B3CA-95D3-4F39-8E3B-8B2653F6B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8475A-BEF1-44BA-A714-0226B1D21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E187-DA75-4B98-ACCD-514C66B49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60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7F130-115D-4729-BB51-3FAFA398D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C5C79-FCDF-4CCA-873A-6295A9D3D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70138-3D41-4CF0-91C5-F8EDFA8DF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D368-5663-4A8C-BA21-6E51D5C59115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1AAB-B727-4731-B3CC-27636EE24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50C5-CDBB-4C07-8BAB-8598EF8EF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E187-DA75-4B98-ACCD-514C66B49F7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EE4EC6-E81B-4EAE-98F4-1CA60D4124A0}"/>
              </a:ext>
            </a:extLst>
          </p:cNvPr>
          <p:cNvSpPr/>
          <p:nvPr userDrawn="1"/>
        </p:nvSpPr>
        <p:spPr>
          <a:xfrm>
            <a:off x="0" y="6492875"/>
            <a:ext cx="12192000" cy="3651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1A3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54E6F42-C15F-4D53-ACA2-58395D17DD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62946" y="5918139"/>
            <a:ext cx="2381582" cy="876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40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FA756-03E7-4920-85BB-087DB1BC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03679-7D63-48AA-BCF6-C414F86BB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B18F4-0C64-4646-80EC-E2F5C6E31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D368-5663-4A8C-BA21-6E51D5C59115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27FED-45B3-46B1-8808-CC3AE2F05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A9841-D3A1-4605-BBCA-6B9529DBC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E187-DA75-4B98-ACCD-514C66B49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1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2DFAD-AE7F-4BB0-BE29-597B18882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016CC-1230-484D-BA31-ABF4BE4201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C9E97F-2413-46AB-8DDF-4CD2A2CF3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A5CC3-AA39-481F-90C6-F5BD6D1DE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D368-5663-4A8C-BA21-6E51D5C59115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B9748-9C94-4C42-AB55-A8054DED8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3F9CF8-F46A-4F30-85C7-A3FA16EC4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E187-DA75-4B98-ACCD-514C66B49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15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AA4C9-EAB6-4263-A670-345C00A20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B7DA6-A921-4DDD-8A6C-AA017EE76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BAC6E-3F10-4DDF-8D82-324C38427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041836-015D-44E6-972C-C3D477292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115D6C-4B6E-495E-8AC7-D3A7617E0C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7573AA-2F73-4504-8D4A-F181EB6BF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D368-5663-4A8C-BA21-6E51D5C59115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CAC2DB-0BC1-4A6A-AB4D-FD46F2DA3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DDAB21-ED25-4C1D-B953-5997B3EAB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E187-DA75-4B98-ACCD-514C66B49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979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B2F4F-05A2-4843-B70C-58F2A3926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63AF28-05E2-4DBA-BE6B-A3AA09097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D368-5663-4A8C-BA21-6E51D5C59115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68C044-D1C8-429F-97BC-6D74BA47C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A09E93-EB22-4A71-BE81-6E9388EA5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E187-DA75-4B98-ACCD-514C66B49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114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9096DD-8ADF-41A6-88E7-17CCDD3B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D368-5663-4A8C-BA21-6E51D5C59115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3EBB31-2D74-4FC6-AB72-BB5FBFCB9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045F9D-6FCC-429A-9A28-43DEC01D3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E187-DA75-4B98-ACCD-514C66B49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0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2C17C-4DAD-40D9-88B4-A6D1B35CB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E8A0F-D622-42F1-83FF-E545CAE0A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B6B886-292D-46BD-B591-1E1ADDA45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0621CA-D222-461E-87CF-0BDB85AF5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D368-5663-4A8C-BA21-6E51D5C59115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AC5A7-EE70-4E66-A22D-5CBA5B774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E8867-D8BC-4270-8DA6-CC4E30C32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E187-DA75-4B98-ACCD-514C66B49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117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F4CAF-3592-4A62-9719-76F09F1FC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A63605-4F23-4833-9570-AB53CEF073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5672D9-23B0-4C93-BD72-2FE42F5AC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0A180F-2366-4015-AC95-CF9B6A004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D368-5663-4A8C-BA21-6E51D5C59115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2966F-FE50-43CB-A8F4-D494DBDB1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4C64A-77CA-4B2A-B9BA-E8966FC8A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0E187-DA75-4B98-ACCD-514C66B49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55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A9B715-9A8C-4A44-8F4C-3EB9EB42A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3F5B8D-8D4B-453F-B2D6-214983343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05F05-4CD1-4841-AE3D-5E9113951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FD368-5663-4A8C-BA21-6E51D5C59115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7D504-D9A2-4865-8371-21A6E1165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908DD-24E7-4A8F-8E53-657209DE2A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0E187-DA75-4B98-ACCD-514C66B49F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914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18" Type="http://schemas.openxmlformats.org/officeDocument/2006/relationships/image" Target="../media/image1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13.png"/><Relationship Id="rId17" Type="http://schemas.openxmlformats.org/officeDocument/2006/relationships/image" Target="../media/image18.sv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5" Type="http://schemas.openxmlformats.org/officeDocument/2006/relationships/image" Target="../media/image16.svg"/><Relationship Id="rId10" Type="http://schemas.openxmlformats.org/officeDocument/2006/relationships/image" Target="../media/image11.png"/><Relationship Id="rId19" Type="http://schemas.openxmlformats.org/officeDocument/2006/relationships/image" Target="../media/image20.svg"/><Relationship Id="rId4" Type="http://schemas.openxmlformats.org/officeDocument/2006/relationships/image" Target="../media/image5.png"/><Relationship Id="rId9" Type="http://schemas.openxmlformats.org/officeDocument/2006/relationships/image" Target="../media/image10.sv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xtpad.com/" TargetMode="External"/><Relationship Id="rId2" Type="http://schemas.openxmlformats.org/officeDocument/2006/relationships/hyperlink" Target="http://www.quickhash-gui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heifr.org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mailto:kevin.reid@copilot.co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4AECE78-F092-4BD0-9E79-299420786939}"/>
              </a:ext>
            </a:extLst>
          </p:cNvPr>
          <p:cNvSpPr/>
          <p:nvPr/>
        </p:nvSpPr>
        <p:spPr>
          <a:xfrm>
            <a:off x="0" y="6491748"/>
            <a:ext cx="12192000" cy="46564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56A02D-CE0A-433A-B487-B73A5CEE1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768" y="1122362"/>
            <a:ext cx="5617464" cy="3915283"/>
          </a:xfrm>
        </p:spPr>
        <p:txBody>
          <a:bodyPr>
            <a:noAutofit/>
          </a:bodyPr>
          <a:lstStyle/>
          <a:p>
            <a:pPr algn="l"/>
            <a:r>
              <a:rPr lang="en-GB" sz="9600" dirty="0">
                <a:solidFill>
                  <a:srgbClr val="1A3E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br>
              <a:rPr lang="en-GB" sz="9600" dirty="0">
                <a:solidFill>
                  <a:srgbClr val="1A3E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9600" dirty="0">
                <a:solidFill>
                  <a:srgbClr val="1A3E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Human</a:t>
            </a:r>
            <a:br>
              <a:rPr lang="en-GB" sz="9600" dirty="0">
                <a:solidFill>
                  <a:srgbClr val="1A3E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9600" dirty="0">
                <a:solidFill>
                  <a:srgbClr val="1A3E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Robot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CB70F-2996-495C-82F7-389F6992E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768" y="5123659"/>
            <a:ext cx="3761232" cy="777240"/>
          </a:xfrm>
        </p:spPr>
        <p:txBody>
          <a:bodyPr/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Good, Bad and Ugly data!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74F13B-84CA-40AC-AEF3-BEB394C9C186}"/>
              </a:ext>
            </a:extLst>
          </p:cNvPr>
          <p:cNvSpPr/>
          <p:nvPr/>
        </p:nvSpPr>
        <p:spPr>
          <a:xfrm>
            <a:off x="5016047" y="2756837"/>
            <a:ext cx="49103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NOUN</a:t>
            </a:r>
            <a:r>
              <a:rPr lang="en-GB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 man, woman or child; member of the human race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22491A-D202-49FF-B876-A8087E10E47F}"/>
              </a:ext>
            </a:extLst>
          </p:cNvPr>
          <p:cNvSpPr/>
          <p:nvPr/>
        </p:nvSpPr>
        <p:spPr>
          <a:xfrm>
            <a:off x="4254047" y="4068149"/>
            <a:ext cx="72539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NOUN</a:t>
            </a:r>
            <a:r>
              <a:rPr lang="en-GB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i="1" dirty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 machine capable of carrying out a complex series of actions automatically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5C6BD14-AC2B-4596-84B5-429EC94764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02035" y="5922833"/>
            <a:ext cx="2381582" cy="876422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405613-B6FD-4FD2-B139-A1B22E7B779C}"/>
              </a:ext>
            </a:extLst>
          </p:cNvPr>
          <p:cNvCxnSpPr/>
          <p:nvPr/>
        </p:nvCxnSpPr>
        <p:spPr>
          <a:xfrm>
            <a:off x="0" y="6491748"/>
            <a:ext cx="12192000" cy="0"/>
          </a:xfrm>
          <a:prstGeom prst="line">
            <a:avLst/>
          </a:prstGeom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1730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98F2C-5287-4893-8DDC-E269E1650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9A59945-C824-40F7-BEA8-D16CAC5ECDF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690548"/>
            <a:ext cx="12192001" cy="718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86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58B374E0-2112-458F-B5CB-2CA63E638656}"/>
              </a:ext>
            </a:extLst>
          </p:cNvPr>
          <p:cNvSpPr/>
          <p:nvPr/>
        </p:nvSpPr>
        <p:spPr>
          <a:xfrm>
            <a:off x="5309937" y="2209800"/>
            <a:ext cx="1572126" cy="1524000"/>
          </a:xfrm>
          <a:prstGeom prst="ellipse">
            <a:avLst/>
          </a:prstGeom>
          <a:solidFill>
            <a:srgbClr val="1A3E60"/>
          </a:solidFill>
          <a:effectLst>
            <a:glow rad="101600">
              <a:srgbClr val="089ACB"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Content Placeholder 4" descr="User">
            <a:extLst>
              <a:ext uri="{FF2B5EF4-FFF2-40B4-BE49-F238E27FC236}">
                <a16:creationId xmlns:a16="http://schemas.microsoft.com/office/drawing/2014/main" id="{2D40E418-324E-4106-BF3C-00476687F2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2514600"/>
            <a:ext cx="914400" cy="914400"/>
          </a:xfr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DE45213C-A121-45CD-AF8C-A119BC0E47CC}"/>
              </a:ext>
            </a:extLst>
          </p:cNvPr>
          <p:cNvGrpSpPr/>
          <p:nvPr/>
        </p:nvGrpSpPr>
        <p:grpSpPr>
          <a:xfrm>
            <a:off x="2875548" y="2200225"/>
            <a:ext cx="1572126" cy="1524000"/>
            <a:chOff x="2875548" y="2200225"/>
            <a:chExt cx="1572126" cy="1524000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B1E1BEC-313B-49D0-B9AA-2168F937568E}"/>
                </a:ext>
              </a:extLst>
            </p:cNvPr>
            <p:cNvSpPr/>
            <p:nvPr/>
          </p:nvSpPr>
          <p:spPr>
            <a:xfrm>
              <a:off x="2875548" y="2200225"/>
              <a:ext cx="1572126" cy="1524000"/>
            </a:xfrm>
            <a:prstGeom prst="ellipse">
              <a:avLst/>
            </a:prstGeom>
            <a:solidFill>
              <a:srgbClr val="1A3E60"/>
            </a:solidFill>
            <a:effectLst>
              <a:glow rad="101600">
                <a:srgbClr val="089ACB">
                  <a:alpha val="40000"/>
                </a:srgb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7" name="Graphic 6" descr="Car">
              <a:extLst>
                <a:ext uri="{FF2B5EF4-FFF2-40B4-BE49-F238E27FC236}">
                  <a16:creationId xmlns:a16="http://schemas.microsoft.com/office/drawing/2014/main" id="{FA71B9A4-0A96-4911-9953-642E871C55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205201" y="2514600"/>
              <a:ext cx="914400" cy="914400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9637EEA-346D-461F-AF07-C98070C98810}"/>
              </a:ext>
            </a:extLst>
          </p:cNvPr>
          <p:cNvGrpSpPr/>
          <p:nvPr/>
        </p:nvGrpSpPr>
        <p:grpSpPr>
          <a:xfrm>
            <a:off x="3790738" y="390617"/>
            <a:ext cx="1572126" cy="1524000"/>
            <a:chOff x="3790738" y="390617"/>
            <a:chExt cx="1572126" cy="1524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8C00308-E3EE-4E98-ACDC-0F8E3FB8D89A}"/>
                </a:ext>
              </a:extLst>
            </p:cNvPr>
            <p:cNvSpPr/>
            <p:nvPr/>
          </p:nvSpPr>
          <p:spPr>
            <a:xfrm>
              <a:off x="3790738" y="390617"/>
              <a:ext cx="1572126" cy="1524000"/>
            </a:xfrm>
            <a:prstGeom prst="ellipse">
              <a:avLst/>
            </a:prstGeom>
            <a:solidFill>
              <a:srgbClr val="1A3E60"/>
            </a:solidFill>
            <a:effectLst>
              <a:glow rad="101600">
                <a:srgbClr val="089ACB">
                  <a:alpha val="40000"/>
                </a:srgb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Graphic 8" descr="House">
              <a:extLst>
                <a:ext uri="{FF2B5EF4-FFF2-40B4-BE49-F238E27FC236}">
                  <a16:creationId xmlns:a16="http://schemas.microsoft.com/office/drawing/2014/main" id="{47D3E65A-2747-4CAF-8073-AFE2B067AEB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119601" y="636855"/>
              <a:ext cx="914400" cy="914400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AB3405C-4C9B-4044-A646-0E85F8DCBC86}"/>
              </a:ext>
            </a:extLst>
          </p:cNvPr>
          <p:cNvGrpSpPr/>
          <p:nvPr/>
        </p:nvGrpSpPr>
        <p:grpSpPr>
          <a:xfrm>
            <a:off x="6829137" y="332055"/>
            <a:ext cx="1572126" cy="1524000"/>
            <a:chOff x="6829137" y="332055"/>
            <a:chExt cx="1572126" cy="1524000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60AD36D-ECE0-4B32-B3F0-0F581CDFF5C2}"/>
                </a:ext>
              </a:extLst>
            </p:cNvPr>
            <p:cNvSpPr/>
            <p:nvPr/>
          </p:nvSpPr>
          <p:spPr>
            <a:xfrm>
              <a:off x="6829137" y="332055"/>
              <a:ext cx="1572126" cy="1524000"/>
            </a:xfrm>
            <a:prstGeom prst="ellipse">
              <a:avLst/>
            </a:prstGeom>
            <a:solidFill>
              <a:srgbClr val="1A3E60"/>
            </a:solidFill>
            <a:effectLst>
              <a:glow rad="101600">
                <a:srgbClr val="089ACB">
                  <a:alpha val="40000"/>
                </a:srgb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Graphic 10" descr="Building">
              <a:extLst>
                <a:ext uri="{FF2B5EF4-FFF2-40B4-BE49-F238E27FC236}">
                  <a16:creationId xmlns:a16="http://schemas.microsoft.com/office/drawing/2014/main" id="{5C59C8E7-FC2C-43B8-9379-DA22C496C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158000" y="695417"/>
              <a:ext cx="914400" cy="914400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24A19A7-37CE-48FD-BD1C-A3526BB0BBBC}"/>
              </a:ext>
            </a:extLst>
          </p:cNvPr>
          <p:cNvGrpSpPr/>
          <p:nvPr/>
        </p:nvGrpSpPr>
        <p:grpSpPr>
          <a:xfrm>
            <a:off x="2419138" y="4271273"/>
            <a:ext cx="1572126" cy="1524000"/>
            <a:chOff x="2419138" y="4271273"/>
            <a:chExt cx="1572126" cy="1524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B3CB871-0E41-42FA-963B-026A8CCC7055}"/>
                </a:ext>
              </a:extLst>
            </p:cNvPr>
            <p:cNvSpPr/>
            <p:nvPr/>
          </p:nvSpPr>
          <p:spPr>
            <a:xfrm>
              <a:off x="2419138" y="4271273"/>
              <a:ext cx="1572126" cy="1524000"/>
            </a:xfrm>
            <a:prstGeom prst="ellipse">
              <a:avLst/>
            </a:prstGeom>
            <a:solidFill>
              <a:srgbClr val="1A3E60"/>
            </a:solidFill>
            <a:effectLst>
              <a:glow rad="101600">
                <a:srgbClr val="089ACB">
                  <a:alpha val="40000"/>
                </a:srgb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3" name="Graphic 12" descr="Medical">
              <a:extLst>
                <a:ext uri="{FF2B5EF4-FFF2-40B4-BE49-F238E27FC236}">
                  <a16:creationId xmlns:a16="http://schemas.microsoft.com/office/drawing/2014/main" id="{9EADF2A9-B48C-489E-AFD8-D592ED47C0A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748001" y="4576073"/>
              <a:ext cx="914400" cy="914400"/>
            </a:xfrm>
            <a:prstGeom prst="rect">
              <a:avLst/>
            </a:prstGeom>
          </p:spPr>
        </p:pic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F9E4297-2565-4190-A95E-84093A57ABD9}"/>
              </a:ext>
            </a:extLst>
          </p:cNvPr>
          <p:cNvGrpSpPr/>
          <p:nvPr/>
        </p:nvGrpSpPr>
        <p:grpSpPr>
          <a:xfrm>
            <a:off x="5309937" y="4271273"/>
            <a:ext cx="1572126" cy="1524000"/>
            <a:chOff x="5309937" y="4271273"/>
            <a:chExt cx="1572126" cy="152400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B01F493-0E6E-49A5-AA1E-F408687DEB6A}"/>
                </a:ext>
              </a:extLst>
            </p:cNvPr>
            <p:cNvSpPr/>
            <p:nvPr/>
          </p:nvSpPr>
          <p:spPr>
            <a:xfrm>
              <a:off x="5309937" y="4271273"/>
              <a:ext cx="1572126" cy="1524000"/>
            </a:xfrm>
            <a:prstGeom prst="ellipse">
              <a:avLst/>
            </a:prstGeom>
            <a:solidFill>
              <a:srgbClr val="1A3E60"/>
            </a:solidFill>
            <a:effectLst>
              <a:glow rad="101600">
                <a:srgbClr val="089ACB">
                  <a:alpha val="40000"/>
                </a:srgb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5" name="Graphic 14" descr="Stethoscope">
              <a:extLst>
                <a:ext uri="{FF2B5EF4-FFF2-40B4-BE49-F238E27FC236}">
                  <a16:creationId xmlns:a16="http://schemas.microsoft.com/office/drawing/2014/main" id="{B1549F71-7DB2-4D79-B213-B30EFBCD2E7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5638800" y="4576073"/>
              <a:ext cx="914400" cy="914400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012B4C5-C017-4063-BEE2-62867766C629}"/>
              </a:ext>
            </a:extLst>
          </p:cNvPr>
          <p:cNvGrpSpPr/>
          <p:nvPr/>
        </p:nvGrpSpPr>
        <p:grpSpPr>
          <a:xfrm>
            <a:off x="8200736" y="4271273"/>
            <a:ext cx="1572126" cy="1524000"/>
            <a:chOff x="8200736" y="4271273"/>
            <a:chExt cx="1572126" cy="15240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5CEFA05-DA2D-47CF-A4AB-1DF1F7BFFB28}"/>
                </a:ext>
              </a:extLst>
            </p:cNvPr>
            <p:cNvSpPr/>
            <p:nvPr/>
          </p:nvSpPr>
          <p:spPr>
            <a:xfrm>
              <a:off x="8200736" y="4271273"/>
              <a:ext cx="1572126" cy="1524000"/>
            </a:xfrm>
            <a:prstGeom prst="ellipse">
              <a:avLst/>
            </a:prstGeom>
            <a:solidFill>
              <a:srgbClr val="1A3E60"/>
            </a:solidFill>
            <a:effectLst>
              <a:glow rad="101600">
                <a:srgbClr val="089ACB">
                  <a:alpha val="40000"/>
                </a:srgb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7" name="Graphic 16" descr="Email">
              <a:extLst>
                <a:ext uri="{FF2B5EF4-FFF2-40B4-BE49-F238E27FC236}">
                  <a16:creationId xmlns:a16="http://schemas.microsoft.com/office/drawing/2014/main" id="{202CAA46-000C-4939-B0AA-CBEAE1E5D71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8529599" y="4576073"/>
              <a:ext cx="914400" cy="914400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6E25CAF-058B-46BA-9571-6BCDEAA12789}"/>
              </a:ext>
            </a:extLst>
          </p:cNvPr>
          <p:cNvGrpSpPr/>
          <p:nvPr/>
        </p:nvGrpSpPr>
        <p:grpSpPr>
          <a:xfrm>
            <a:off x="7743536" y="2209800"/>
            <a:ext cx="1572126" cy="1524000"/>
            <a:chOff x="7743536" y="2209800"/>
            <a:chExt cx="1572126" cy="1524000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3E0DD57-FB95-4B4C-9D73-ADCD2D6345D4}"/>
                </a:ext>
              </a:extLst>
            </p:cNvPr>
            <p:cNvSpPr/>
            <p:nvPr/>
          </p:nvSpPr>
          <p:spPr>
            <a:xfrm>
              <a:off x="7743536" y="2209800"/>
              <a:ext cx="1572126" cy="1524000"/>
            </a:xfrm>
            <a:prstGeom prst="ellipse">
              <a:avLst/>
            </a:prstGeom>
            <a:solidFill>
              <a:srgbClr val="1A3E60"/>
            </a:solidFill>
            <a:effectLst>
              <a:glow rad="101600">
                <a:srgbClr val="089ACB">
                  <a:alpha val="40000"/>
                </a:srgb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9" name="Graphic 18" descr="Smart Phone">
              <a:extLst>
                <a:ext uri="{FF2B5EF4-FFF2-40B4-BE49-F238E27FC236}">
                  <a16:creationId xmlns:a16="http://schemas.microsoft.com/office/drawing/2014/main" id="{F494B858-EB8D-46E3-91E3-86F06320C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8072399" y="2514600"/>
              <a:ext cx="914400" cy="914400"/>
            </a:xfrm>
            <a:prstGeom prst="rect">
              <a:avLst/>
            </a:prstGeom>
          </p:spPr>
        </p:pic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1C0E781-8713-442A-8043-FA7CBAE338B1}"/>
              </a:ext>
            </a:extLst>
          </p:cNvPr>
          <p:cNvCxnSpPr>
            <a:cxnSpLocks/>
            <a:stCxn id="20" idx="5"/>
            <a:endCxn id="25" idx="1"/>
          </p:cNvCxnSpPr>
          <p:nvPr/>
        </p:nvCxnSpPr>
        <p:spPr>
          <a:xfrm>
            <a:off x="5132631" y="1691432"/>
            <a:ext cx="407539" cy="741553"/>
          </a:xfrm>
          <a:prstGeom prst="line">
            <a:avLst/>
          </a:prstGeom>
          <a:ln w="28575">
            <a:solidFill>
              <a:srgbClr val="1A3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78688C6-07FC-4A8B-96D9-A88DE73AC3DF}"/>
              </a:ext>
            </a:extLst>
          </p:cNvPr>
          <p:cNvCxnSpPr>
            <a:cxnSpLocks/>
            <a:stCxn id="27" idx="3"/>
            <a:endCxn id="25" idx="7"/>
          </p:cNvCxnSpPr>
          <p:nvPr/>
        </p:nvCxnSpPr>
        <p:spPr>
          <a:xfrm flipH="1">
            <a:off x="6651830" y="1632870"/>
            <a:ext cx="407540" cy="800115"/>
          </a:xfrm>
          <a:prstGeom prst="line">
            <a:avLst/>
          </a:prstGeom>
          <a:ln w="28575">
            <a:solidFill>
              <a:srgbClr val="1A3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00CA0E6-C0F8-437F-A949-7C28599A4948}"/>
              </a:ext>
            </a:extLst>
          </p:cNvPr>
          <p:cNvCxnSpPr>
            <a:cxnSpLocks/>
            <a:stCxn id="24" idx="6"/>
            <a:endCxn id="25" idx="2"/>
          </p:cNvCxnSpPr>
          <p:nvPr/>
        </p:nvCxnSpPr>
        <p:spPr>
          <a:xfrm>
            <a:off x="4447674" y="2962225"/>
            <a:ext cx="862263" cy="9575"/>
          </a:xfrm>
          <a:prstGeom prst="line">
            <a:avLst/>
          </a:prstGeom>
          <a:ln w="28575">
            <a:solidFill>
              <a:srgbClr val="1A3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5959957-100C-430D-9DDB-D3B7D5C9B1D0}"/>
              </a:ext>
            </a:extLst>
          </p:cNvPr>
          <p:cNvCxnSpPr>
            <a:cxnSpLocks/>
            <a:stCxn id="26" idx="2"/>
            <a:endCxn id="25" idx="6"/>
          </p:cNvCxnSpPr>
          <p:nvPr/>
        </p:nvCxnSpPr>
        <p:spPr>
          <a:xfrm flipH="1">
            <a:off x="6882063" y="2971800"/>
            <a:ext cx="861473" cy="0"/>
          </a:xfrm>
          <a:prstGeom prst="line">
            <a:avLst/>
          </a:prstGeom>
          <a:ln w="28575">
            <a:solidFill>
              <a:srgbClr val="1A3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BD8C8A6-4FCC-46CF-BB0C-498EBEB1FE53}"/>
              </a:ext>
            </a:extLst>
          </p:cNvPr>
          <p:cNvCxnSpPr>
            <a:cxnSpLocks/>
            <a:stCxn id="23" idx="7"/>
            <a:endCxn id="25" idx="3"/>
          </p:cNvCxnSpPr>
          <p:nvPr/>
        </p:nvCxnSpPr>
        <p:spPr>
          <a:xfrm flipV="1">
            <a:off x="3761031" y="3510615"/>
            <a:ext cx="1779139" cy="983843"/>
          </a:xfrm>
          <a:prstGeom prst="line">
            <a:avLst/>
          </a:prstGeom>
          <a:ln w="28575">
            <a:solidFill>
              <a:srgbClr val="1A3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84AD596-4956-4B02-967E-A53E3C120356}"/>
              </a:ext>
            </a:extLst>
          </p:cNvPr>
          <p:cNvGrpSpPr/>
          <p:nvPr/>
        </p:nvGrpSpPr>
        <p:grpSpPr>
          <a:xfrm>
            <a:off x="929646" y="587133"/>
            <a:ext cx="1572126" cy="1524000"/>
            <a:chOff x="281524" y="636855"/>
            <a:chExt cx="1572126" cy="15240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59B8B6C-06D9-4A6E-B48A-4015EEB61B01}"/>
                </a:ext>
              </a:extLst>
            </p:cNvPr>
            <p:cNvSpPr/>
            <p:nvPr/>
          </p:nvSpPr>
          <p:spPr>
            <a:xfrm>
              <a:off x="281524" y="636855"/>
              <a:ext cx="1572126" cy="1524000"/>
            </a:xfrm>
            <a:prstGeom prst="ellipse">
              <a:avLst/>
            </a:prstGeom>
            <a:solidFill>
              <a:srgbClr val="1A3E60"/>
            </a:solidFill>
            <a:effectLst>
              <a:glow rad="101600">
                <a:srgbClr val="089ACB">
                  <a:alpha val="40000"/>
                </a:srgb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2" name="Graphic 51" descr="Wrench">
              <a:extLst>
                <a:ext uri="{FF2B5EF4-FFF2-40B4-BE49-F238E27FC236}">
                  <a16:creationId xmlns:a16="http://schemas.microsoft.com/office/drawing/2014/main" id="{CCBCD288-DA48-456A-8F49-A7E3973E8249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610387" y="941655"/>
              <a:ext cx="914400" cy="914400"/>
            </a:xfrm>
            <a:prstGeom prst="rect">
              <a:avLst/>
            </a:prstGeom>
          </p:spPr>
        </p:pic>
      </p:grp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0BD8DA2-C697-4FE8-AEAB-2CE63B206743}"/>
              </a:ext>
            </a:extLst>
          </p:cNvPr>
          <p:cNvCxnSpPr>
            <a:cxnSpLocks/>
            <a:stCxn id="54" idx="5"/>
            <a:endCxn id="24" idx="1"/>
          </p:cNvCxnSpPr>
          <p:nvPr/>
        </p:nvCxnSpPr>
        <p:spPr>
          <a:xfrm>
            <a:off x="2271539" y="1887948"/>
            <a:ext cx="834242" cy="535462"/>
          </a:xfrm>
          <a:prstGeom prst="line">
            <a:avLst/>
          </a:prstGeom>
          <a:ln w="28575">
            <a:solidFill>
              <a:srgbClr val="1A3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375BBDF-93FE-470B-87E6-429CBA7825E3}"/>
              </a:ext>
            </a:extLst>
          </p:cNvPr>
          <p:cNvCxnSpPr>
            <a:cxnSpLocks/>
            <a:stCxn id="23" idx="6"/>
            <a:endCxn id="22" idx="2"/>
          </p:cNvCxnSpPr>
          <p:nvPr/>
        </p:nvCxnSpPr>
        <p:spPr>
          <a:xfrm>
            <a:off x="3991264" y="5033273"/>
            <a:ext cx="1318673" cy="0"/>
          </a:xfrm>
          <a:prstGeom prst="line">
            <a:avLst/>
          </a:prstGeom>
          <a:ln w="28575">
            <a:solidFill>
              <a:srgbClr val="1A3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0D30ECF-7D23-437A-8C4D-465634139643}"/>
              </a:ext>
            </a:extLst>
          </p:cNvPr>
          <p:cNvCxnSpPr>
            <a:cxnSpLocks/>
            <a:stCxn id="21" idx="1"/>
            <a:endCxn id="25" idx="5"/>
          </p:cNvCxnSpPr>
          <p:nvPr/>
        </p:nvCxnSpPr>
        <p:spPr>
          <a:xfrm flipH="1" flipV="1">
            <a:off x="6651830" y="3510615"/>
            <a:ext cx="1779139" cy="983843"/>
          </a:xfrm>
          <a:prstGeom prst="line">
            <a:avLst/>
          </a:prstGeom>
          <a:ln w="28575">
            <a:solidFill>
              <a:srgbClr val="1A3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17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B4361-D211-46A3-AB3C-E34605B16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1249" y="621157"/>
            <a:ext cx="3258312" cy="1325563"/>
          </a:xfrm>
        </p:spPr>
        <p:txBody>
          <a:bodyPr>
            <a:normAutofit/>
          </a:bodyPr>
          <a:lstStyle/>
          <a:p>
            <a:r>
              <a:rPr lang="en-GB" sz="7200" u="sng" dirty="0"/>
              <a:t>Patrick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00799C-D56D-4F9D-8B63-BE350C170BA8}"/>
              </a:ext>
            </a:extLst>
          </p:cNvPr>
          <p:cNvSpPr txBox="1"/>
          <p:nvPr/>
        </p:nvSpPr>
        <p:spPr>
          <a:xfrm>
            <a:off x="2091249" y="1893227"/>
            <a:ext cx="1572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Pat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F64260-6C74-438A-AB23-4C827BAFDE20}"/>
              </a:ext>
            </a:extLst>
          </p:cNvPr>
          <p:cNvSpPr txBox="1"/>
          <p:nvPr/>
        </p:nvSpPr>
        <p:spPr>
          <a:xfrm>
            <a:off x="2091249" y="3202013"/>
            <a:ext cx="1572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Rick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2B05A0-40D1-4EEC-8DB3-932612FE1029}"/>
              </a:ext>
            </a:extLst>
          </p:cNvPr>
          <p:cNvSpPr txBox="1"/>
          <p:nvPr/>
        </p:nvSpPr>
        <p:spPr>
          <a:xfrm>
            <a:off x="2091249" y="4510799"/>
            <a:ext cx="1572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Paddy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BB6433-37BB-4AB7-BD0B-2AD5C60290BB}"/>
              </a:ext>
            </a:extLst>
          </p:cNvPr>
          <p:cNvSpPr txBox="1"/>
          <p:nvPr/>
        </p:nvSpPr>
        <p:spPr>
          <a:xfrm>
            <a:off x="2091249" y="2547620"/>
            <a:ext cx="1572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Ricky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8E74F4-F214-4057-8F9F-F24640B9587E}"/>
              </a:ext>
            </a:extLst>
          </p:cNvPr>
          <p:cNvSpPr txBox="1"/>
          <p:nvPr/>
        </p:nvSpPr>
        <p:spPr>
          <a:xfrm>
            <a:off x="2091249" y="3856406"/>
            <a:ext cx="2783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/>
              <a:t>Paddie</a:t>
            </a:r>
            <a:endParaRPr lang="en-GB" sz="4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09C679-ACE1-4A47-84DC-C4E0AD6231BF}"/>
              </a:ext>
            </a:extLst>
          </p:cNvPr>
          <p:cNvSpPr txBox="1"/>
          <p:nvPr/>
        </p:nvSpPr>
        <p:spPr>
          <a:xfrm>
            <a:off x="2091249" y="5165193"/>
            <a:ext cx="1572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Rickie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AC65B1B-D88F-4C73-A3C1-F3801C186483}"/>
              </a:ext>
            </a:extLst>
          </p:cNvPr>
          <p:cNvSpPr txBox="1">
            <a:spLocks/>
          </p:cNvSpPr>
          <p:nvPr/>
        </p:nvSpPr>
        <p:spPr>
          <a:xfrm>
            <a:off x="6495367" y="1040701"/>
            <a:ext cx="285758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u="sng" dirty="0"/>
              <a:t>Reid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D785DD-74F0-4A63-98E2-DDA35EE78A27}"/>
              </a:ext>
            </a:extLst>
          </p:cNvPr>
          <p:cNvSpPr txBox="1"/>
          <p:nvPr/>
        </p:nvSpPr>
        <p:spPr>
          <a:xfrm>
            <a:off x="6495367" y="2517533"/>
            <a:ext cx="1572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Reed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CB35F9-A2E0-4015-A0B3-5630E5218BC0}"/>
              </a:ext>
            </a:extLst>
          </p:cNvPr>
          <p:cNvSpPr txBox="1"/>
          <p:nvPr/>
        </p:nvSpPr>
        <p:spPr>
          <a:xfrm>
            <a:off x="6495367" y="3376688"/>
            <a:ext cx="1572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/>
              <a:t>Reede</a:t>
            </a:r>
            <a:endParaRPr lang="en-GB" sz="4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2B0048-012F-4960-A0CE-B3357C6BA87A}"/>
              </a:ext>
            </a:extLst>
          </p:cNvPr>
          <p:cNvSpPr txBox="1"/>
          <p:nvPr/>
        </p:nvSpPr>
        <p:spPr>
          <a:xfrm>
            <a:off x="6495367" y="4235844"/>
            <a:ext cx="1572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Read</a:t>
            </a:r>
          </a:p>
        </p:txBody>
      </p:sp>
    </p:spTree>
    <p:extLst>
      <p:ext uri="{BB962C8B-B14F-4D97-AF65-F5344CB8AC3E}">
        <p14:creationId xmlns:p14="http://schemas.microsoft.com/office/powerpoint/2010/main" val="130241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385C-DD7D-4C97-8320-E6E2506EC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1856" y="1037986"/>
            <a:ext cx="1914144" cy="424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Yoga teacher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2076FA-698B-40AB-BDE7-15EA525F2E29}"/>
              </a:ext>
            </a:extLst>
          </p:cNvPr>
          <p:cNvSpPr/>
          <p:nvPr/>
        </p:nvSpPr>
        <p:spPr>
          <a:xfrm>
            <a:off x="3845694" y="1834634"/>
            <a:ext cx="1651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Dance teacher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361BA4-1C96-47B7-88E8-DB9F0F0FA63F}"/>
              </a:ext>
            </a:extLst>
          </p:cNvPr>
          <p:cNvSpPr/>
          <p:nvPr/>
        </p:nvSpPr>
        <p:spPr>
          <a:xfrm>
            <a:off x="5921163" y="3317359"/>
            <a:ext cx="1938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Driving instructor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087A9C-6616-43FF-B61A-10CA9872CE67}"/>
              </a:ext>
            </a:extLst>
          </p:cNvPr>
          <p:cNvSpPr/>
          <p:nvPr/>
        </p:nvSpPr>
        <p:spPr>
          <a:xfrm>
            <a:off x="805650" y="582097"/>
            <a:ext cx="2276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Education technician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EF48F7-D841-43AA-973E-3972E8B20FAE}"/>
              </a:ext>
            </a:extLst>
          </p:cNvPr>
          <p:cNvSpPr/>
          <p:nvPr/>
        </p:nvSpPr>
        <p:spPr>
          <a:xfrm>
            <a:off x="5926099" y="5346184"/>
            <a:ext cx="2833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Further education lecturer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6FE291-EA9B-4AF8-BA4A-A67A7138B6B1}"/>
              </a:ext>
            </a:extLst>
          </p:cNvPr>
          <p:cNvSpPr/>
          <p:nvPr/>
        </p:nvSpPr>
        <p:spPr>
          <a:xfrm>
            <a:off x="7862956" y="1515547"/>
            <a:ext cx="2135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Early years teacher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FC9C37-004C-46F1-9821-35E8A7085C5F}"/>
              </a:ext>
            </a:extLst>
          </p:cNvPr>
          <p:cNvSpPr/>
          <p:nvPr/>
        </p:nvSpPr>
        <p:spPr>
          <a:xfrm>
            <a:off x="3159624" y="4030147"/>
            <a:ext cx="1382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EFL teacher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D2BDBE-70D8-40BD-A916-9C53E4B3045B}"/>
              </a:ext>
            </a:extLst>
          </p:cNvPr>
          <p:cNvSpPr/>
          <p:nvPr/>
        </p:nvSpPr>
        <p:spPr>
          <a:xfrm>
            <a:off x="8100122" y="3920609"/>
            <a:ext cx="1471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Headteacher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A451274-BDE3-4FE8-A23E-9B6F31D02065}"/>
              </a:ext>
            </a:extLst>
          </p:cNvPr>
          <p:cNvSpPr/>
          <p:nvPr/>
        </p:nvSpPr>
        <p:spPr>
          <a:xfrm>
            <a:off x="2512948" y="4935022"/>
            <a:ext cx="2761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Higher education lecturer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3F6164-6AB7-4AAA-8967-9C9140419211}"/>
              </a:ext>
            </a:extLst>
          </p:cNvPr>
          <p:cNvSpPr/>
          <p:nvPr/>
        </p:nvSpPr>
        <p:spPr>
          <a:xfrm>
            <a:off x="5632783" y="528122"/>
            <a:ext cx="114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trainer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51D17-6944-4920-866E-74BA9887DCAF}"/>
              </a:ext>
            </a:extLst>
          </p:cNvPr>
          <p:cNvSpPr/>
          <p:nvPr/>
        </p:nvSpPr>
        <p:spPr>
          <a:xfrm>
            <a:off x="7276001" y="2850634"/>
            <a:ext cx="1068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Librarian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203075B-DE22-479B-8C24-84C21A4DB9C7}"/>
              </a:ext>
            </a:extLst>
          </p:cNvPr>
          <p:cNvSpPr/>
          <p:nvPr/>
        </p:nvSpPr>
        <p:spPr>
          <a:xfrm>
            <a:off x="7472462" y="4725472"/>
            <a:ext cx="2364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Martial arts instructor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05654D-776B-44E4-8DDB-A6B771C14707}"/>
              </a:ext>
            </a:extLst>
          </p:cNvPr>
          <p:cNvSpPr/>
          <p:nvPr/>
        </p:nvSpPr>
        <p:spPr>
          <a:xfrm>
            <a:off x="7546296" y="1945759"/>
            <a:ext cx="1584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Music teacher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60ABA07-1EC1-450D-BB94-02A764679E69}"/>
              </a:ext>
            </a:extLst>
          </p:cNvPr>
          <p:cNvSpPr/>
          <p:nvPr/>
        </p:nvSpPr>
        <p:spPr>
          <a:xfrm>
            <a:off x="1954178" y="1250434"/>
            <a:ext cx="21130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Montessori teacher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45454E2-4F60-4D3A-A3B0-9A4F32AC700A}"/>
              </a:ext>
            </a:extLst>
          </p:cNvPr>
          <p:cNvSpPr/>
          <p:nvPr/>
        </p:nvSpPr>
        <p:spPr>
          <a:xfrm>
            <a:off x="5081250" y="4441309"/>
            <a:ext cx="1743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Nursery worker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51B418A-2BC0-417B-9A96-2E228F1E79B4}"/>
              </a:ext>
            </a:extLst>
          </p:cNvPr>
          <p:cNvSpPr/>
          <p:nvPr/>
        </p:nvSpPr>
        <p:spPr>
          <a:xfrm>
            <a:off x="6054842" y="1432997"/>
            <a:ext cx="1273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 teacher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9414D81-79DD-4E44-95EE-A60CB9015E75}"/>
              </a:ext>
            </a:extLst>
          </p:cNvPr>
          <p:cNvSpPr/>
          <p:nvPr/>
        </p:nvSpPr>
        <p:spPr>
          <a:xfrm>
            <a:off x="604914" y="1350447"/>
            <a:ext cx="1395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Online tutor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80AC3D6-F0A5-4CE1-BC49-AEC3B4E22D4B}"/>
              </a:ext>
            </a:extLst>
          </p:cNvPr>
          <p:cNvSpPr/>
          <p:nvPr/>
        </p:nvSpPr>
        <p:spPr>
          <a:xfrm>
            <a:off x="371395" y="2896672"/>
            <a:ext cx="1866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Learning mentor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D0B7C46-5AFD-4C6C-B512-F30C5F2D3EB1}"/>
              </a:ext>
            </a:extLst>
          </p:cNvPr>
          <p:cNvSpPr/>
          <p:nvPr/>
        </p:nvSpPr>
        <p:spPr>
          <a:xfrm>
            <a:off x="661515" y="4231759"/>
            <a:ext cx="1839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Library assistant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AA5C1D-B42A-415A-8F0F-1FD441F89733}"/>
              </a:ext>
            </a:extLst>
          </p:cNvPr>
          <p:cNvSpPr/>
          <p:nvPr/>
        </p:nvSpPr>
        <p:spPr>
          <a:xfrm>
            <a:off x="870554" y="5411272"/>
            <a:ext cx="1944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Nursery manager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FA254CD-F216-4AEE-91CA-F2F7B2284766}"/>
              </a:ext>
            </a:extLst>
          </p:cNvPr>
          <p:cNvSpPr/>
          <p:nvPr/>
        </p:nvSpPr>
        <p:spPr>
          <a:xfrm>
            <a:off x="9453894" y="2676009"/>
            <a:ext cx="1298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Playworker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5C49EAA-5C09-4023-AD9D-C6E315980B93}"/>
              </a:ext>
            </a:extLst>
          </p:cNvPr>
          <p:cNvSpPr/>
          <p:nvPr/>
        </p:nvSpPr>
        <p:spPr>
          <a:xfrm>
            <a:off x="1909254" y="2539484"/>
            <a:ext cx="2505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Primary school teacher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9924E0B-F548-42D2-B75A-6E5896246B34}"/>
              </a:ext>
            </a:extLst>
          </p:cNvPr>
          <p:cNvSpPr/>
          <p:nvPr/>
        </p:nvSpPr>
        <p:spPr>
          <a:xfrm>
            <a:off x="6618355" y="4084122"/>
            <a:ext cx="1885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Sailing instructor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0748CC-6C39-4C63-937D-6BB1CEC2AD29}"/>
              </a:ext>
            </a:extLst>
          </p:cNvPr>
          <p:cNvSpPr/>
          <p:nvPr/>
        </p:nvSpPr>
        <p:spPr>
          <a:xfrm>
            <a:off x="1893888" y="3738047"/>
            <a:ext cx="1650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matron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D677621-E4F5-4C61-9110-8BC7E426BBE4}"/>
              </a:ext>
            </a:extLst>
          </p:cNvPr>
          <p:cNvSpPr/>
          <p:nvPr/>
        </p:nvSpPr>
        <p:spPr>
          <a:xfrm>
            <a:off x="7533896" y="336034"/>
            <a:ext cx="3027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lunchtime supervisor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BF0936D-97AD-4015-8064-70964DD20723}"/>
              </a:ext>
            </a:extLst>
          </p:cNvPr>
          <p:cNvSpPr/>
          <p:nvPr/>
        </p:nvSpPr>
        <p:spPr>
          <a:xfrm>
            <a:off x="8296320" y="3444359"/>
            <a:ext cx="2786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Secondary school teacher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7CDD92A-802D-4268-A778-58DB3F45FDE8}"/>
              </a:ext>
            </a:extLst>
          </p:cNvPr>
          <p:cNvSpPr/>
          <p:nvPr/>
        </p:nvSpPr>
        <p:spPr>
          <a:xfrm>
            <a:off x="8284727" y="4414322"/>
            <a:ext cx="1763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Singing teacher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86684FA-B23F-4A47-9479-6F336124E953}"/>
              </a:ext>
            </a:extLst>
          </p:cNvPr>
          <p:cNvSpPr/>
          <p:nvPr/>
        </p:nvSpPr>
        <p:spPr>
          <a:xfrm>
            <a:off x="1012335" y="939284"/>
            <a:ext cx="22465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Skills for life teacher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982CB2-D805-4F27-9C1E-005C36DF1D3B}"/>
              </a:ext>
            </a:extLst>
          </p:cNvPr>
          <p:cNvSpPr/>
          <p:nvPr/>
        </p:nvSpPr>
        <p:spPr>
          <a:xfrm>
            <a:off x="2132615" y="5822434"/>
            <a:ext cx="4299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 educational needs (SEN) teacher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683E4CF-80A8-4743-B4D2-B54A82FAE993}"/>
              </a:ext>
            </a:extLst>
          </p:cNvPr>
          <p:cNvSpPr/>
          <p:nvPr/>
        </p:nvSpPr>
        <p:spPr>
          <a:xfrm>
            <a:off x="3842338" y="2145784"/>
            <a:ext cx="53623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Special educational needs (SEN) teaching assistant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F849EF3-5094-4023-BB9F-8C15B5F256E0}"/>
              </a:ext>
            </a:extLst>
          </p:cNvPr>
          <p:cNvSpPr/>
          <p:nvPr/>
        </p:nvSpPr>
        <p:spPr>
          <a:xfrm>
            <a:off x="8553118" y="766247"/>
            <a:ext cx="1487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Sports coach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CE2E12A-4D64-4E0E-BC11-3A3AEF84BC03}"/>
              </a:ext>
            </a:extLst>
          </p:cNvPr>
          <p:cNvSpPr/>
          <p:nvPr/>
        </p:nvSpPr>
        <p:spPr>
          <a:xfrm>
            <a:off x="1312717" y="1936234"/>
            <a:ext cx="2064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Swimming teacher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AAD613-BBE5-4B88-B7F4-8C6D356D852D}"/>
              </a:ext>
            </a:extLst>
          </p:cNvPr>
          <p:cNvSpPr/>
          <p:nvPr/>
        </p:nvSpPr>
        <p:spPr>
          <a:xfrm>
            <a:off x="9551897" y="5574784"/>
            <a:ext cx="2041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Teaching assistant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2A996BA-48BF-4887-91DD-97449B97A51D}"/>
              </a:ext>
            </a:extLst>
          </p:cNvPr>
          <p:cNvSpPr/>
          <p:nvPr/>
        </p:nvSpPr>
        <p:spPr>
          <a:xfrm>
            <a:off x="9280408" y="2128322"/>
            <a:ext cx="1961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 manager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26E2B1A-0CFB-49EF-841E-68EF35EA0610}"/>
              </a:ext>
            </a:extLst>
          </p:cNvPr>
          <p:cNvSpPr/>
          <p:nvPr/>
        </p:nvSpPr>
        <p:spPr>
          <a:xfrm>
            <a:off x="2789565" y="3169722"/>
            <a:ext cx="1696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 officer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D06E8AA-D885-4191-832A-E7E58C3630A5}"/>
              </a:ext>
            </a:extLst>
          </p:cNvPr>
          <p:cNvSpPr txBox="1"/>
          <p:nvPr/>
        </p:nvSpPr>
        <p:spPr>
          <a:xfrm rot="19609434">
            <a:off x="747962" y="1942565"/>
            <a:ext cx="103464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TEACHER</a:t>
            </a:r>
          </a:p>
        </p:txBody>
      </p:sp>
    </p:spTree>
    <p:extLst>
      <p:ext uri="{BB962C8B-B14F-4D97-AF65-F5344CB8AC3E}">
        <p14:creationId xmlns:p14="http://schemas.microsoft.com/office/powerpoint/2010/main" val="69172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250"/>
                            </p:stCondLst>
                            <p:childTnLst>
                              <p:par>
                                <p:cTn id="4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750"/>
                            </p:stCondLst>
                            <p:childTnLst>
                              <p:par>
                                <p:cTn id="5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250"/>
                            </p:stCondLst>
                            <p:childTnLst>
                              <p:par>
                                <p:cTn id="7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750"/>
                            </p:stCondLst>
                            <p:childTnLst>
                              <p:par>
                                <p:cTn id="8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1250"/>
                            </p:stCondLst>
                            <p:childTnLst>
                              <p:par>
                                <p:cTn id="9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750"/>
                            </p:stCondLst>
                            <p:childTnLst>
                              <p:par>
                                <p:cTn id="10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4250"/>
                            </p:stCondLst>
                            <p:childTnLst>
                              <p:par>
                                <p:cTn id="11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5750"/>
                            </p:stCondLst>
                            <p:childTnLst>
                              <p:par>
                                <p:cTn id="13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7250"/>
                            </p:stCondLst>
                            <p:childTnLst>
                              <p:par>
                                <p:cTn id="14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8000"/>
                            </p:stCondLst>
                            <p:childTnLst>
                              <p:par>
                                <p:cTn id="14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8750"/>
                            </p:stCondLst>
                            <p:childTnLst>
                              <p:par>
                                <p:cTn id="15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9500"/>
                            </p:stCondLst>
                            <p:childTnLst>
                              <p:par>
                                <p:cTn id="16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0250"/>
                            </p:stCondLst>
                            <p:childTnLst>
                              <p:par>
                                <p:cTn id="16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1000"/>
                            </p:stCondLst>
                            <p:childTnLst>
                              <p:par>
                                <p:cTn id="17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1750"/>
                            </p:stCondLst>
                            <p:childTnLst>
                              <p:par>
                                <p:cTn id="17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2500"/>
                            </p:stCondLst>
                            <p:childTnLst>
                              <p:par>
                                <p:cTn id="18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23250"/>
                            </p:stCondLst>
                            <p:childTnLst>
                              <p:par>
                                <p:cTn id="19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4000"/>
                            </p:stCondLst>
                            <p:childTnLst>
                              <p:par>
                                <p:cTn id="19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4750"/>
                            </p:stCondLst>
                            <p:childTnLst>
                              <p:par>
                                <p:cTn id="20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5500"/>
                            </p:stCondLst>
                            <p:childTnLst>
                              <p:par>
                                <p:cTn id="20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26250"/>
                            </p:stCondLst>
                            <p:childTnLst>
                              <p:par>
                                <p:cTn id="2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E8F97-74E0-4FAA-BAD5-0B6BE364F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BF267-85E5-4AB1-9E11-D7299111F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Desktop encryption – </a:t>
            </a:r>
            <a:r>
              <a:rPr lang="en-GB" dirty="0" err="1"/>
              <a:t>QuickHash</a:t>
            </a:r>
            <a:r>
              <a:rPr lang="en-GB" dirty="0"/>
              <a:t> -  </a:t>
            </a:r>
            <a:r>
              <a:rPr lang="en-GB" dirty="0">
                <a:hlinkClick r:id="rId2"/>
              </a:rPr>
              <a:t>http://www.quickhash-gui.org</a:t>
            </a:r>
            <a:endParaRPr lang="en-GB" dirty="0"/>
          </a:p>
          <a:p>
            <a:r>
              <a:rPr lang="en-GB" dirty="0"/>
              <a:t>Data cleansing – </a:t>
            </a:r>
            <a:r>
              <a:rPr lang="en-GB" dirty="0" err="1"/>
              <a:t>TextPad</a:t>
            </a:r>
            <a:r>
              <a:rPr lang="en-GB" dirty="0"/>
              <a:t> - </a:t>
            </a:r>
            <a:r>
              <a:rPr lang="en-GB" dirty="0">
                <a:hlinkClick r:id="rId3"/>
              </a:rPr>
              <a:t>https://www.textpad.com/</a:t>
            </a:r>
            <a:endParaRPr lang="en-GB" dirty="0"/>
          </a:p>
          <a:p>
            <a:r>
              <a:rPr lang="en-GB" dirty="0"/>
              <a:t>The Insurance Fraud Register - </a:t>
            </a:r>
            <a:r>
              <a:rPr lang="en-GB" dirty="0">
                <a:hlinkClick r:id="rId4"/>
              </a:rPr>
              <a:t>http://www.theifr.org.uk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551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D6083-ADD8-454A-BECF-120D9D652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en-GB" b="1" dirty="0"/>
              <a:t>Kevin Reid</a:t>
            </a:r>
            <a:br>
              <a:rPr lang="en-GB" dirty="0"/>
            </a:br>
            <a:r>
              <a:rPr lang="en-GB" dirty="0"/>
              <a:t>Copilot Consulting</a:t>
            </a:r>
            <a:br>
              <a:rPr lang="en-GB" dirty="0"/>
            </a:br>
            <a:br>
              <a:rPr lang="en-GB" dirty="0"/>
            </a:br>
            <a:r>
              <a:rPr lang="en-GB" dirty="0">
                <a:hlinkClick r:id="rId2"/>
              </a:rPr>
              <a:t>kevin.reid@copilot.co.uk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www.copilot.co.uk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0C60DCA-990E-4E38-ACDD-F655B87BB7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58424" y="1253331"/>
            <a:ext cx="4095376" cy="435133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25885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176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Times New Roman</vt:lpstr>
      <vt:lpstr>Office Theme</vt:lpstr>
      <vt:lpstr>The Human Robot</vt:lpstr>
      <vt:lpstr>PowerPoint Presentation</vt:lpstr>
      <vt:lpstr>PowerPoint Presentation</vt:lpstr>
      <vt:lpstr>Patrick</vt:lpstr>
      <vt:lpstr>PowerPoint Presentation</vt:lpstr>
      <vt:lpstr>Useful Resources</vt:lpstr>
      <vt:lpstr>Kevin Reid Copilot Consulting  kevin.reid@copilot.co.uk  www.copilot.co.uk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Human Robot</dc:title>
  <dc:creator>Kevin Reid</dc:creator>
  <cp:lastModifiedBy>Kevin Reid</cp:lastModifiedBy>
  <cp:revision>41</cp:revision>
  <dcterms:created xsi:type="dcterms:W3CDTF">2018-08-29T11:50:19Z</dcterms:created>
  <dcterms:modified xsi:type="dcterms:W3CDTF">2018-11-22T12:26:12Z</dcterms:modified>
</cp:coreProperties>
</file>