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62" r:id="rId2"/>
    <p:sldId id="257" r:id="rId3"/>
    <p:sldId id="267" r:id="rId4"/>
    <p:sldId id="258" r:id="rId5"/>
    <p:sldId id="259" r:id="rId6"/>
    <p:sldId id="260" r:id="rId7"/>
    <p:sldId id="269" r:id="rId8"/>
    <p:sldId id="272" r:id="rId9"/>
    <p:sldId id="271" r:id="rId10"/>
    <p:sldId id="261" r:id="rId11"/>
    <p:sldId id="274" r:id="rId12"/>
    <p:sldId id="264" r:id="rId13"/>
    <p:sldId id="273" r:id="rId14"/>
    <p:sldId id="263" r:id="rId15"/>
    <p:sldId id="265" r:id="rId16"/>
    <p:sldId id="268" r:id="rId17"/>
  </p:sldIdLst>
  <p:sldSz cx="12192000" cy="6858000"/>
  <p:notesSz cx="6808788" cy="9940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F3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58" autoAdjust="0"/>
    <p:restoredTop sz="81132" autoAdjust="0"/>
  </p:normalViewPr>
  <p:slideViewPr>
    <p:cSldViewPr snapToGrid="0">
      <p:cViewPr varScale="1">
        <p:scale>
          <a:sx n="57" d="100"/>
          <a:sy n="57" d="100"/>
        </p:scale>
        <p:origin x="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6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CB6D5C0-C23B-4F9C-A5BB-B17C00368B2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474" cy="498773"/>
          </a:xfrm>
          <a:prstGeom prst="rect">
            <a:avLst/>
          </a:prstGeom>
        </p:spPr>
        <p:txBody>
          <a:bodyPr vert="horz" lIns="92409" tIns="46205" rIns="92409" bIns="46205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2507C5-E8E8-480E-A576-8959E739754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738" y="0"/>
            <a:ext cx="2950474" cy="498773"/>
          </a:xfrm>
          <a:prstGeom prst="rect">
            <a:avLst/>
          </a:prstGeom>
        </p:spPr>
        <p:txBody>
          <a:bodyPr vert="horz" lIns="92409" tIns="46205" rIns="92409" bIns="46205" rtlCol="0"/>
          <a:lstStyle>
            <a:lvl1pPr algn="r">
              <a:defRPr sz="1200"/>
            </a:lvl1pPr>
          </a:lstStyle>
          <a:p>
            <a:fld id="{5BBFB56F-19A4-4A29-BD12-F6050EED42BA}" type="datetimeFigureOut">
              <a:rPr lang="en-GB" smtClean="0"/>
              <a:t>01/02/2019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583006-89A5-4F18-A476-7FCD89C422F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42154"/>
            <a:ext cx="2950474" cy="498771"/>
          </a:xfrm>
          <a:prstGeom prst="rect">
            <a:avLst/>
          </a:prstGeom>
        </p:spPr>
        <p:txBody>
          <a:bodyPr vert="horz" lIns="92409" tIns="46205" rIns="92409" bIns="46205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60FFA2-B068-436B-8B9E-DB4BDEAE965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738" y="9442154"/>
            <a:ext cx="2950474" cy="498771"/>
          </a:xfrm>
          <a:prstGeom prst="rect">
            <a:avLst/>
          </a:prstGeom>
        </p:spPr>
        <p:txBody>
          <a:bodyPr vert="horz" lIns="92409" tIns="46205" rIns="92409" bIns="46205" rtlCol="0" anchor="b"/>
          <a:lstStyle>
            <a:lvl1pPr algn="r">
              <a:defRPr sz="1200"/>
            </a:lvl1pPr>
          </a:lstStyle>
          <a:p>
            <a:fld id="{1C26AF75-D48D-455A-9DE2-57ABB2D209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34981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474" cy="498773"/>
          </a:xfrm>
          <a:prstGeom prst="rect">
            <a:avLst/>
          </a:prstGeom>
        </p:spPr>
        <p:txBody>
          <a:bodyPr vert="horz" lIns="92409" tIns="46205" rIns="92409" bIns="46205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8" y="0"/>
            <a:ext cx="2950474" cy="498773"/>
          </a:xfrm>
          <a:prstGeom prst="rect">
            <a:avLst/>
          </a:prstGeom>
        </p:spPr>
        <p:txBody>
          <a:bodyPr vert="horz" lIns="92409" tIns="46205" rIns="92409" bIns="46205" rtlCol="0"/>
          <a:lstStyle>
            <a:lvl1pPr algn="r">
              <a:defRPr sz="1200"/>
            </a:lvl1pPr>
          </a:lstStyle>
          <a:p>
            <a:fld id="{C009AED9-0FE4-4F43-9F7F-129F0240CB76}" type="datetimeFigureOut">
              <a:rPr lang="en-GB" smtClean="0"/>
              <a:t>01/02/2019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4238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09" tIns="46205" rIns="92409" bIns="46205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84071"/>
            <a:ext cx="5447030" cy="3914239"/>
          </a:xfrm>
          <a:prstGeom prst="rect">
            <a:avLst/>
          </a:prstGeom>
        </p:spPr>
        <p:txBody>
          <a:bodyPr vert="horz" lIns="92409" tIns="46205" rIns="92409" bIns="46205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2154"/>
            <a:ext cx="2950474" cy="498771"/>
          </a:xfrm>
          <a:prstGeom prst="rect">
            <a:avLst/>
          </a:prstGeom>
        </p:spPr>
        <p:txBody>
          <a:bodyPr vert="horz" lIns="92409" tIns="46205" rIns="92409" bIns="46205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8" y="9442154"/>
            <a:ext cx="2950474" cy="498771"/>
          </a:xfrm>
          <a:prstGeom prst="rect">
            <a:avLst/>
          </a:prstGeom>
        </p:spPr>
        <p:txBody>
          <a:bodyPr vert="horz" lIns="92409" tIns="46205" rIns="92409" bIns="46205" rtlCol="0" anchor="b"/>
          <a:lstStyle>
            <a:lvl1pPr algn="r">
              <a:defRPr sz="1200"/>
            </a:lvl1pPr>
          </a:lstStyle>
          <a:p>
            <a:fld id="{8BD4CCE8-2C1B-4B64-B9FE-E8C114C6B4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831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3072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50825" indent="-288779"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55116" indent="-231023"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17162" indent="-231023"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79208" indent="-231023"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41255" indent="-231023" defTabSz="70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3003301" indent="-231023" defTabSz="70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65347" indent="-231023" defTabSz="70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927394" indent="-231023" defTabSz="70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7043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3B1E777D-F9C1-42A0-9C32-AAD327D78823}" type="slidenum">
              <a:rPr lang="fr-FR" altLang="en-US" sz="1200">
                <a:solidFill>
                  <a:prstClr val="black"/>
                </a:solidFill>
              </a:rPr>
              <a:pPr defTabSz="7043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fr-FR" altLang="en-US" sz="1200">
              <a:solidFill>
                <a:prstClr val="black"/>
              </a:solidFill>
            </a:endParaRPr>
          </a:p>
        </p:txBody>
      </p:sp>
      <p:sp>
        <p:nvSpPr>
          <p:cNvPr id="30725" name="Espace réservé de la date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50825" indent="-288779"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55116" indent="-231023"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17162" indent="-231023"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79208" indent="-231023"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41255" indent="-231023" defTabSz="70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3003301" indent="-231023" defTabSz="70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65347" indent="-231023" defTabSz="70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927394" indent="-231023" defTabSz="70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7043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en-US" sz="1200">
                <a:solidFill>
                  <a:prstClr val="black"/>
                </a:solidFill>
              </a:rPr>
              <a:t>CONFIDENTIALITY LEVEL</a:t>
            </a:r>
          </a:p>
        </p:txBody>
      </p:sp>
      <p:sp>
        <p:nvSpPr>
          <p:cNvPr id="30726" name="Espace réservé du pied de page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50825" indent="-288779"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55116" indent="-231023"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17162" indent="-231023"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79208" indent="-231023"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41255" indent="-231023" defTabSz="70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3003301" indent="-231023" defTabSz="70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65347" indent="-231023" defTabSz="70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927394" indent="-231023" defTabSz="70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7043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en-US" sz="1200">
                <a:solidFill>
                  <a:prstClr val="black"/>
                </a:solidFill>
              </a:rPr>
              <a:t>Title of the presentation</a:t>
            </a:r>
          </a:p>
        </p:txBody>
      </p:sp>
    </p:spTree>
    <p:extLst>
      <p:ext uri="{BB962C8B-B14F-4D97-AF65-F5344CB8AC3E}">
        <p14:creationId xmlns:p14="http://schemas.microsoft.com/office/powerpoint/2010/main" val="4855520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>
              <a:latin typeface="Century Gothic" pitchFamily="34" charset="0"/>
            </a:endParaRPr>
          </a:p>
        </p:txBody>
      </p:sp>
      <p:sp>
        <p:nvSpPr>
          <p:cNvPr id="3379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50825" indent="-288779"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55116" indent="-231023"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17162" indent="-231023"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79208" indent="-231023"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41255" indent="-231023" defTabSz="70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3003301" indent="-231023" defTabSz="70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65347" indent="-231023" defTabSz="70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927394" indent="-231023" defTabSz="70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7043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37B321E6-E9FE-4E6A-AE97-A066E38B2B9C}" type="slidenum">
              <a:rPr lang="fr-FR" altLang="en-US" sz="1200">
                <a:solidFill>
                  <a:prstClr val="black"/>
                </a:solidFill>
              </a:rPr>
              <a:pPr defTabSz="7043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fr-FR" altLang="en-US" sz="1200">
              <a:solidFill>
                <a:prstClr val="black"/>
              </a:solidFill>
            </a:endParaRPr>
          </a:p>
        </p:txBody>
      </p:sp>
      <p:sp>
        <p:nvSpPr>
          <p:cNvPr id="33797" name="Espace réservé de la date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50825" indent="-288779"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55116" indent="-231023"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17162" indent="-231023"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79208" indent="-231023"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41255" indent="-231023" defTabSz="70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3003301" indent="-231023" defTabSz="70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65347" indent="-231023" defTabSz="70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927394" indent="-231023" defTabSz="70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7043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en-US" sz="1200">
                <a:solidFill>
                  <a:prstClr val="black"/>
                </a:solidFill>
              </a:rPr>
              <a:t>CONFIDENTIALITY LEVEL</a:t>
            </a:r>
          </a:p>
        </p:txBody>
      </p:sp>
      <p:sp>
        <p:nvSpPr>
          <p:cNvPr id="33798" name="Espace réservé du pied de page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50825" indent="-288779"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55116" indent="-231023"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17162" indent="-231023"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79208" indent="-231023"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41255" indent="-231023" defTabSz="70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3003301" indent="-231023" defTabSz="70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65347" indent="-231023" defTabSz="70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927394" indent="-231023" defTabSz="70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7043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en-US" sz="1200">
                <a:solidFill>
                  <a:prstClr val="black"/>
                </a:solidFill>
              </a:rPr>
              <a:t>Title of the presentation</a:t>
            </a:r>
          </a:p>
        </p:txBody>
      </p:sp>
    </p:spTree>
    <p:extLst>
      <p:ext uri="{BB962C8B-B14F-4D97-AF65-F5344CB8AC3E}">
        <p14:creationId xmlns:p14="http://schemas.microsoft.com/office/powerpoint/2010/main" val="27910333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>
              <a:latin typeface="Century Gothic" pitchFamily="34" charset="0"/>
            </a:endParaRPr>
          </a:p>
        </p:txBody>
      </p:sp>
      <p:sp>
        <p:nvSpPr>
          <p:cNvPr id="3379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50825" indent="-288779"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55116" indent="-231023"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17162" indent="-231023"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79208" indent="-231023"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41255" indent="-231023" defTabSz="70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3003301" indent="-231023" defTabSz="70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65347" indent="-231023" defTabSz="70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927394" indent="-231023" defTabSz="70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37B321E6-E9FE-4E6A-AE97-A066E38B2B9C}" type="slidenum">
              <a:rPr lang="fr-FR" altLang="en-US" sz="1200"/>
              <a:pPr eaLnBrk="1" hangingPunct="1"/>
              <a:t>11</a:t>
            </a:fld>
            <a:endParaRPr lang="fr-FR" altLang="en-US" sz="1200"/>
          </a:p>
        </p:txBody>
      </p:sp>
      <p:sp>
        <p:nvSpPr>
          <p:cNvPr id="33797" name="Espace réservé de la date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50825" indent="-288779"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55116" indent="-231023"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17162" indent="-231023"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79208" indent="-231023"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41255" indent="-231023" defTabSz="70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3003301" indent="-231023" defTabSz="70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65347" indent="-231023" defTabSz="70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927394" indent="-231023" defTabSz="70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fr-FR" altLang="en-US" sz="1200"/>
              <a:t>CONFIDENTIALITY LEVEL</a:t>
            </a:r>
          </a:p>
        </p:txBody>
      </p:sp>
      <p:sp>
        <p:nvSpPr>
          <p:cNvPr id="33798" name="Espace réservé du pied de page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50825" indent="-288779"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55116" indent="-231023"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17162" indent="-231023"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79208" indent="-231023"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41255" indent="-231023" defTabSz="70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3003301" indent="-231023" defTabSz="70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65347" indent="-231023" defTabSz="70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927394" indent="-231023" defTabSz="70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fr-FR" altLang="en-US" sz="1200"/>
              <a:t>Title of the presentation</a:t>
            </a:r>
          </a:p>
        </p:txBody>
      </p:sp>
    </p:spTree>
    <p:extLst>
      <p:ext uri="{BB962C8B-B14F-4D97-AF65-F5344CB8AC3E}">
        <p14:creationId xmlns:p14="http://schemas.microsoft.com/office/powerpoint/2010/main" val="4979031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>
              <a:latin typeface="Century Gothic" pitchFamily="34" charset="0"/>
            </a:endParaRPr>
          </a:p>
        </p:txBody>
      </p:sp>
      <p:sp>
        <p:nvSpPr>
          <p:cNvPr id="3379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50825" indent="-288779"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55116" indent="-231023"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17162" indent="-231023"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79208" indent="-231023"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41255" indent="-231023" defTabSz="70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3003301" indent="-231023" defTabSz="70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65347" indent="-231023" defTabSz="70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927394" indent="-231023" defTabSz="70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7043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37B321E6-E9FE-4E6A-AE97-A066E38B2B9C}" type="slidenum">
              <a:rPr lang="fr-FR" altLang="en-US" sz="1200">
                <a:solidFill>
                  <a:prstClr val="black"/>
                </a:solidFill>
              </a:rPr>
              <a:pPr defTabSz="7043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fr-FR" altLang="en-US" sz="1200">
              <a:solidFill>
                <a:prstClr val="black"/>
              </a:solidFill>
            </a:endParaRPr>
          </a:p>
        </p:txBody>
      </p:sp>
      <p:sp>
        <p:nvSpPr>
          <p:cNvPr id="33797" name="Espace réservé de la date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50825" indent="-288779"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55116" indent="-231023"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17162" indent="-231023"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79208" indent="-231023"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41255" indent="-231023" defTabSz="70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3003301" indent="-231023" defTabSz="70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65347" indent="-231023" defTabSz="70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927394" indent="-231023" defTabSz="70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7043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en-US" sz="1200">
                <a:solidFill>
                  <a:prstClr val="black"/>
                </a:solidFill>
              </a:rPr>
              <a:t>CONFIDENTIALITY LEVEL</a:t>
            </a:r>
          </a:p>
        </p:txBody>
      </p:sp>
      <p:sp>
        <p:nvSpPr>
          <p:cNvPr id="33798" name="Espace réservé du pied de page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50825" indent="-288779"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55116" indent="-231023"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17162" indent="-231023"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79208" indent="-231023"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41255" indent="-231023" defTabSz="70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3003301" indent="-231023" defTabSz="70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65347" indent="-231023" defTabSz="70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927394" indent="-231023" defTabSz="70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7043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en-US" sz="1200">
                <a:solidFill>
                  <a:prstClr val="black"/>
                </a:solidFill>
              </a:rPr>
              <a:t>Title of the presentation</a:t>
            </a:r>
          </a:p>
        </p:txBody>
      </p:sp>
    </p:spTree>
    <p:extLst>
      <p:ext uri="{BB962C8B-B14F-4D97-AF65-F5344CB8AC3E}">
        <p14:creationId xmlns:p14="http://schemas.microsoft.com/office/powerpoint/2010/main" val="15787433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>
              <a:latin typeface="Century Gothic" pitchFamily="34" charset="0"/>
            </a:endParaRPr>
          </a:p>
        </p:txBody>
      </p:sp>
      <p:sp>
        <p:nvSpPr>
          <p:cNvPr id="3379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50825" indent="-288779"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55116" indent="-231023"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17162" indent="-231023"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79208" indent="-231023"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41255" indent="-231023" defTabSz="70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3003301" indent="-231023" defTabSz="70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65347" indent="-231023" defTabSz="70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927394" indent="-231023" defTabSz="70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7043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37B321E6-E9FE-4E6A-AE97-A066E38B2B9C}" type="slidenum">
              <a:rPr lang="fr-FR" altLang="en-US" sz="1200">
                <a:solidFill>
                  <a:prstClr val="black"/>
                </a:solidFill>
              </a:rPr>
              <a:pPr defTabSz="7043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fr-FR" altLang="en-US" sz="1200">
              <a:solidFill>
                <a:prstClr val="black"/>
              </a:solidFill>
            </a:endParaRPr>
          </a:p>
        </p:txBody>
      </p:sp>
      <p:sp>
        <p:nvSpPr>
          <p:cNvPr id="33797" name="Espace réservé de la date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50825" indent="-288779"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55116" indent="-231023"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17162" indent="-231023"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79208" indent="-231023"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41255" indent="-231023" defTabSz="70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3003301" indent="-231023" defTabSz="70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65347" indent="-231023" defTabSz="70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927394" indent="-231023" defTabSz="70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7043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en-US" sz="1200">
                <a:solidFill>
                  <a:prstClr val="black"/>
                </a:solidFill>
              </a:rPr>
              <a:t>CONFIDENTIALITY LEVEL</a:t>
            </a:r>
          </a:p>
        </p:txBody>
      </p:sp>
      <p:sp>
        <p:nvSpPr>
          <p:cNvPr id="33798" name="Espace réservé du pied de page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50825" indent="-288779"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55116" indent="-231023"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17162" indent="-231023"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79208" indent="-231023"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41255" indent="-231023" defTabSz="70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3003301" indent="-231023" defTabSz="70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65347" indent="-231023" defTabSz="70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927394" indent="-231023" defTabSz="70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7043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en-US" sz="1200">
                <a:solidFill>
                  <a:prstClr val="black"/>
                </a:solidFill>
              </a:rPr>
              <a:t>Title of the presentation</a:t>
            </a:r>
          </a:p>
        </p:txBody>
      </p:sp>
    </p:spTree>
    <p:extLst>
      <p:ext uri="{BB962C8B-B14F-4D97-AF65-F5344CB8AC3E}">
        <p14:creationId xmlns:p14="http://schemas.microsoft.com/office/powerpoint/2010/main" val="17497274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>
              <a:latin typeface="Century Gothic" pitchFamily="34" charset="0"/>
            </a:endParaRPr>
          </a:p>
        </p:txBody>
      </p:sp>
      <p:sp>
        <p:nvSpPr>
          <p:cNvPr id="3379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50825" indent="-288779"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55116" indent="-231023"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17162" indent="-231023"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79208" indent="-231023"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41255" indent="-231023" defTabSz="70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3003301" indent="-231023" defTabSz="70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65347" indent="-231023" defTabSz="70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927394" indent="-231023" defTabSz="70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7043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37B321E6-E9FE-4E6A-AE97-A066E38B2B9C}" type="slidenum">
              <a:rPr lang="fr-FR" altLang="en-US" sz="1200">
                <a:solidFill>
                  <a:prstClr val="black"/>
                </a:solidFill>
              </a:rPr>
              <a:pPr defTabSz="7043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fr-FR" altLang="en-US" sz="1200">
              <a:solidFill>
                <a:prstClr val="black"/>
              </a:solidFill>
            </a:endParaRPr>
          </a:p>
        </p:txBody>
      </p:sp>
      <p:sp>
        <p:nvSpPr>
          <p:cNvPr id="33797" name="Espace réservé de la date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50825" indent="-288779"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55116" indent="-231023"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17162" indent="-231023"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79208" indent="-231023"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41255" indent="-231023" defTabSz="70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3003301" indent="-231023" defTabSz="70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65347" indent="-231023" defTabSz="70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927394" indent="-231023" defTabSz="70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7043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en-US" sz="1200">
                <a:solidFill>
                  <a:prstClr val="black"/>
                </a:solidFill>
              </a:rPr>
              <a:t>CONFIDENTIALITY LEVEL</a:t>
            </a:r>
          </a:p>
        </p:txBody>
      </p:sp>
      <p:sp>
        <p:nvSpPr>
          <p:cNvPr id="33798" name="Espace réservé du pied de page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50825" indent="-288779"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55116" indent="-231023"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17162" indent="-231023"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79208" indent="-231023"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41255" indent="-231023" defTabSz="70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3003301" indent="-231023" defTabSz="70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65347" indent="-231023" defTabSz="70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927394" indent="-231023" defTabSz="70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7043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en-US" sz="1200">
                <a:solidFill>
                  <a:prstClr val="black"/>
                </a:solidFill>
              </a:rPr>
              <a:t>Title of the presentation</a:t>
            </a:r>
          </a:p>
        </p:txBody>
      </p:sp>
    </p:spTree>
    <p:extLst>
      <p:ext uri="{BB962C8B-B14F-4D97-AF65-F5344CB8AC3E}">
        <p14:creationId xmlns:p14="http://schemas.microsoft.com/office/powerpoint/2010/main" val="14202685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>
              <a:latin typeface="Century Gothic" pitchFamily="34" charset="0"/>
            </a:endParaRPr>
          </a:p>
        </p:txBody>
      </p:sp>
      <p:sp>
        <p:nvSpPr>
          <p:cNvPr id="3379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50825" indent="-288779"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55116" indent="-231023"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17162" indent="-231023"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79208" indent="-231023"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41255" indent="-231023" defTabSz="70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3003301" indent="-231023" defTabSz="70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65347" indent="-231023" defTabSz="70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927394" indent="-231023" defTabSz="70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7043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37B321E6-E9FE-4E6A-AE97-A066E38B2B9C}" type="slidenum">
              <a:rPr lang="fr-FR" altLang="en-US" sz="1200">
                <a:solidFill>
                  <a:prstClr val="black"/>
                </a:solidFill>
              </a:rPr>
              <a:pPr defTabSz="7043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fr-FR" altLang="en-US" sz="1200">
              <a:solidFill>
                <a:prstClr val="black"/>
              </a:solidFill>
            </a:endParaRPr>
          </a:p>
        </p:txBody>
      </p:sp>
      <p:sp>
        <p:nvSpPr>
          <p:cNvPr id="33797" name="Espace réservé de la date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50825" indent="-288779"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55116" indent="-231023"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17162" indent="-231023"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79208" indent="-231023"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41255" indent="-231023" defTabSz="70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3003301" indent="-231023" defTabSz="70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65347" indent="-231023" defTabSz="70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927394" indent="-231023" defTabSz="70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7043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en-US" sz="1200">
                <a:solidFill>
                  <a:prstClr val="black"/>
                </a:solidFill>
              </a:rPr>
              <a:t>CONFIDENTIALITY LEVEL</a:t>
            </a:r>
          </a:p>
        </p:txBody>
      </p:sp>
      <p:sp>
        <p:nvSpPr>
          <p:cNvPr id="33798" name="Espace réservé du pied de page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50825" indent="-288779"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55116" indent="-231023"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17162" indent="-231023"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79208" indent="-231023"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41255" indent="-231023" defTabSz="70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3003301" indent="-231023" defTabSz="70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65347" indent="-231023" defTabSz="70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927394" indent="-231023" defTabSz="70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7043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en-US" sz="1200">
                <a:solidFill>
                  <a:prstClr val="black"/>
                </a:solidFill>
              </a:rPr>
              <a:t>Title of the presentation</a:t>
            </a:r>
          </a:p>
        </p:txBody>
      </p:sp>
    </p:spTree>
    <p:extLst>
      <p:ext uri="{BB962C8B-B14F-4D97-AF65-F5344CB8AC3E}">
        <p14:creationId xmlns:p14="http://schemas.microsoft.com/office/powerpoint/2010/main" val="22207785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>
              <a:latin typeface="Century Gothic" pitchFamily="34" charset="0"/>
            </a:endParaRPr>
          </a:p>
        </p:txBody>
      </p:sp>
      <p:sp>
        <p:nvSpPr>
          <p:cNvPr id="3379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50825" indent="-288779"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55116" indent="-231023"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17162" indent="-231023"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79208" indent="-231023"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41255" indent="-231023" defTabSz="70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3003301" indent="-231023" defTabSz="70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65347" indent="-231023" defTabSz="70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927394" indent="-231023" defTabSz="70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7043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37B321E6-E9FE-4E6A-AE97-A066E38B2B9C}" type="slidenum">
              <a:rPr lang="fr-FR" altLang="en-US" sz="1200">
                <a:solidFill>
                  <a:prstClr val="black"/>
                </a:solidFill>
              </a:rPr>
              <a:pPr defTabSz="7043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fr-FR" altLang="en-US" sz="1200">
              <a:solidFill>
                <a:prstClr val="black"/>
              </a:solidFill>
            </a:endParaRPr>
          </a:p>
        </p:txBody>
      </p:sp>
      <p:sp>
        <p:nvSpPr>
          <p:cNvPr id="33797" name="Espace réservé de la date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50825" indent="-288779"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55116" indent="-231023"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17162" indent="-231023"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79208" indent="-231023"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41255" indent="-231023" defTabSz="70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3003301" indent="-231023" defTabSz="70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65347" indent="-231023" defTabSz="70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927394" indent="-231023" defTabSz="70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7043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en-US" sz="1200">
                <a:solidFill>
                  <a:prstClr val="black"/>
                </a:solidFill>
              </a:rPr>
              <a:t>CONFIDENTIALITY LEVEL</a:t>
            </a:r>
          </a:p>
        </p:txBody>
      </p:sp>
      <p:sp>
        <p:nvSpPr>
          <p:cNvPr id="33798" name="Espace réservé du pied de page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50825" indent="-288779"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55116" indent="-231023"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17162" indent="-231023"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79208" indent="-231023"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41255" indent="-231023" defTabSz="70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3003301" indent="-231023" defTabSz="70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65347" indent="-231023" defTabSz="70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927394" indent="-231023" defTabSz="70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7043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en-US" sz="1200">
                <a:solidFill>
                  <a:prstClr val="black"/>
                </a:solidFill>
              </a:rPr>
              <a:t>Title of the presentation</a:t>
            </a:r>
          </a:p>
        </p:txBody>
      </p:sp>
    </p:spTree>
    <p:extLst>
      <p:ext uri="{BB962C8B-B14F-4D97-AF65-F5344CB8AC3E}">
        <p14:creationId xmlns:p14="http://schemas.microsoft.com/office/powerpoint/2010/main" val="17156530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>
              <a:latin typeface="Century Gothic" pitchFamily="34" charset="0"/>
            </a:endParaRPr>
          </a:p>
        </p:txBody>
      </p:sp>
      <p:sp>
        <p:nvSpPr>
          <p:cNvPr id="3379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50825" indent="-288779"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55116" indent="-231023"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17162" indent="-231023"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79208" indent="-231023"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41255" indent="-231023" defTabSz="70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3003301" indent="-231023" defTabSz="70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65347" indent="-231023" defTabSz="70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927394" indent="-231023" defTabSz="70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7043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37B321E6-E9FE-4E6A-AE97-A066E38B2B9C}" type="slidenum">
              <a:rPr lang="fr-FR" altLang="en-US" sz="1200">
                <a:solidFill>
                  <a:prstClr val="black"/>
                </a:solidFill>
              </a:rPr>
              <a:pPr defTabSz="7043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fr-FR" altLang="en-US" sz="1200">
              <a:solidFill>
                <a:prstClr val="black"/>
              </a:solidFill>
            </a:endParaRPr>
          </a:p>
        </p:txBody>
      </p:sp>
      <p:sp>
        <p:nvSpPr>
          <p:cNvPr id="33797" name="Espace réservé de la date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50825" indent="-288779"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55116" indent="-231023"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17162" indent="-231023"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79208" indent="-231023"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41255" indent="-231023" defTabSz="70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3003301" indent="-231023" defTabSz="70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65347" indent="-231023" defTabSz="70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927394" indent="-231023" defTabSz="70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7043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en-US" sz="1200">
                <a:solidFill>
                  <a:prstClr val="black"/>
                </a:solidFill>
              </a:rPr>
              <a:t>CONFIDENTIALITY LEVEL</a:t>
            </a:r>
          </a:p>
        </p:txBody>
      </p:sp>
      <p:sp>
        <p:nvSpPr>
          <p:cNvPr id="33798" name="Espace réservé du pied de page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50825" indent="-288779"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55116" indent="-231023"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17162" indent="-231023"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79208" indent="-231023"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41255" indent="-231023" defTabSz="70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3003301" indent="-231023" defTabSz="70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65347" indent="-231023" defTabSz="70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927394" indent="-231023" defTabSz="70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7043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en-US" sz="1200">
                <a:solidFill>
                  <a:prstClr val="black"/>
                </a:solidFill>
              </a:rPr>
              <a:t>Title of the presentation</a:t>
            </a:r>
          </a:p>
        </p:txBody>
      </p:sp>
    </p:spTree>
    <p:extLst>
      <p:ext uri="{BB962C8B-B14F-4D97-AF65-F5344CB8AC3E}">
        <p14:creationId xmlns:p14="http://schemas.microsoft.com/office/powerpoint/2010/main" val="33881127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>
              <a:latin typeface="Century Gothic" pitchFamily="34" charset="0"/>
            </a:endParaRPr>
          </a:p>
        </p:txBody>
      </p:sp>
      <p:sp>
        <p:nvSpPr>
          <p:cNvPr id="3379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50825" indent="-288779"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55116" indent="-231023"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17162" indent="-231023"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79208" indent="-231023"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41255" indent="-231023" defTabSz="70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3003301" indent="-231023" defTabSz="70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65347" indent="-231023" defTabSz="70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927394" indent="-231023" defTabSz="70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7043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37B321E6-E9FE-4E6A-AE97-A066E38B2B9C}" type="slidenum">
              <a:rPr lang="fr-FR" altLang="en-US" sz="1200">
                <a:solidFill>
                  <a:prstClr val="black"/>
                </a:solidFill>
              </a:rPr>
              <a:pPr defTabSz="7043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fr-FR" altLang="en-US" sz="1200">
              <a:solidFill>
                <a:prstClr val="black"/>
              </a:solidFill>
            </a:endParaRPr>
          </a:p>
        </p:txBody>
      </p:sp>
      <p:sp>
        <p:nvSpPr>
          <p:cNvPr id="33797" name="Espace réservé de la date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50825" indent="-288779"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55116" indent="-231023"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17162" indent="-231023"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79208" indent="-231023"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41255" indent="-231023" defTabSz="70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3003301" indent="-231023" defTabSz="70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65347" indent="-231023" defTabSz="70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927394" indent="-231023" defTabSz="70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7043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en-US" sz="1200">
                <a:solidFill>
                  <a:prstClr val="black"/>
                </a:solidFill>
              </a:rPr>
              <a:t>CONFIDENTIALITY LEVEL</a:t>
            </a:r>
          </a:p>
        </p:txBody>
      </p:sp>
      <p:sp>
        <p:nvSpPr>
          <p:cNvPr id="33798" name="Espace réservé du pied de page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50825" indent="-288779"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55116" indent="-231023"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17162" indent="-231023"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79208" indent="-231023"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41255" indent="-231023" defTabSz="70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3003301" indent="-231023" defTabSz="70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65347" indent="-231023" defTabSz="70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927394" indent="-231023" defTabSz="70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7043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en-US" sz="1200">
                <a:solidFill>
                  <a:prstClr val="black"/>
                </a:solidFill>
              </a:rPr>
              <a:t>Title of the presentation</a:t>
            </a:r>
          </a:p>
        </p:txBody>
      </p:sp>
    </p:spTree>
    <p:extLst>
      <p:ext uri="{BB962C8B-B14F-4D97-AF65-F5344CB8AC3E}">
        <p14:creationId xmlns:p14="http://schemas.microsoft.com/office/powerpoint/2010/main" val="20152061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D4CCE8-2C1B-4B64-B9FE-E8C114C6B4D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14149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>
              <a:latin typeface="Century Gothic" pitchFamily="34" charset="0"/>
            </a:endParaRPr>
          </a:p>
        </p:txBody>
      </p:sp>
      <p:sp>
        <p:nvSpPr>
          <p:cNvPr id="3379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50825" indent="-288779"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55116" indent="-231023"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17162" indent="-231023"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79208" indent="-231023"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41255" indent="-231023" defTabSz="70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3003301" indent="-231023" defTabSz="70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65347" indent="-231023" defTabSz="70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927394" indent="-231023" defTabSz="70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7043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37B321E6-E9FE-4E6A-AE97-A066E38B2B9C}" type="slidenum">
              <a:rPr lang="fr-FR" altLang="en-US" sz="1200">
                <a:solidFill>
                  <a:prstClr val="black"/>
                </a:solidFill>
              </a:rPr>
              <a:pPr defTabSz="7043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fr-FR" altLang="en-US" sz="1200">
              <a:solidFill>
                <a:prstClr val="black"/>
              </a:solidFill>
            </a:endParaRPr>
          </a:p>
        </p:txBody>
      </p:sp>
      <p:sp>
        <p:nvSpPr>
          <p:cNvPr id="33797" name="Espace réservé de la date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50825" indent="-288779"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55116" indent="-231023"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17162" indent="-231023"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79208" indent="-231023"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41255" indent="-231023" defTabSz="70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3003301" indent="-231023" defTabSz="70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65347" indent="-231023" defTabSz="70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927394" indent="-231023" defTabSz="70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7043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en-US" sz="1200">
                <a:solidFill>
                  <a:prstClr val="black"/>
                </a:solidFill>
              </a:rPr>
              <a:t>CONFIDENTIALITY LEVEL</a:t>
            </a:r>
          </a:p>
        </p:txBody>
      </p:sp>
      <p:sp>
        <p:nvSpPr>
          <p:cNvPr id="33798" name="Espace réservé du pied de page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50825" indent="-288779"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55116" indent="-231023"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17162" indent="-231023"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79208" indent="-231023"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41255" indent="-231023" defTabSz="70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3003301" indent="-231023" defTabSz="70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65347" indent="-231023" defTabSz="70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927394" indent="-231023" defTabSz="70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7043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en-US" sz="1200">
                <a:solidFill>
                  <a:prstClr val="black"/>
                </a:solidFill>
              </a:rPr>
              <a:t>Title of the presentation</a:t>
            </a:r>
          </a:p>
        </p:txBody>
      </p:sp>
    </p:spTree>
    <p:extLst>
      <p:ext uri="{BB962C8B-B14F-4D97-AF65-F5344CB8AC3E}">
        <p14:creationId xmlns:p14="http://schemas.microsoft.com/office/powerpoint/2010/main" val="4489365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>
              <a:latin typeface="Century Gothic" pitchFamily="34" charset="0"/>
            </a:endParaRPr>
          </a:p>
        </p:txBody>
      </p:sp>
      <p:sp>
        <p:nvSpPr>
          <p:cNvPr id="3379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50825" indent="-288779"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55116" indent="-231023"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17162" indent="-231023"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79208" indent="-231023"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41255" indent="-231023" defTabSz="70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3003301" indent="-231023" defTabSz="70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65347" indent="-231023" defTabSz="70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927394" indent="-231023" defTabSz="70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7043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37B321E6-E9FE-4E6A-AE97-A066E38B2B9C}" type="slidenum">
              <a:rPr lang="fr-FR" altLang="en-US" sz="1200">
                <a:solidFill>
                  <a:prstClr val="black"/>
                </a:solidFill>
              </a:rPr>
              <a:pPr defTabSz="7043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fr-FR" altLang="en-US" sz="1200">
              <a:solidFill>
                <a:prstClr val="black"/>
              </a:solidFill>
            </a:endParaRPr>
          </a:p>
        </p:txBody>
      </p:sp>
      <p:sp>
        <p:nvSpPr>
          <p:cNvPr id="33797" name="Espace réservé de la date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50825" indent="-288779"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55116" indent="-231023"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17162" indent="-231023"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79208" indent="-231023"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41255" indent="-231023" defTabSz="70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3003301" indent="-231023" defTabSz="70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65347" indent="-231023" defTabSz="70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927394" indent="-231023" defTabSz="70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7043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en-US" sz="1200">
                <a:solidFill>
                  <a:prstClr val="black"/>
                </a:solidFill>
              </a:rPr>
              <a:t>CONFIDENTIALITY LEVEL</a:t>
            </a:r>
          </a:p>
        </p:txBody>
      </p:sp>
      <p:sp>
        <p:nvSpPr>
          <p:cNvPr id="33798" name="Espace réservé du pied de page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50825" indent="-288779"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55116" indent="-231023"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17162" indent="-231023"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79208" indent="-231023"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41255" indent="-231023" defTabSz="70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3003301" indent="-231023" defTabSz="70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65347" indent="-231023" defTabSz="70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927394" indent="-231023" defTabSz="70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7043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en-US" sz="1200">
                <a:solidFill>
                  <a:prstClr val="black"/>
                </a:solidFill>
              </a:rPr>
              <a:t>Title of the presentation</a:t>
            </a:r>
          </a:p>
        </p:txBody>
      </p:sp>
    </p:spTree>
    <p:extLst>
      <p:ext uri="{BB962C8B-B14F-4D97-AF65-F5344CB8AC3E}">
        <p14:creationId xmlns:p14="http://schemas.microsoft.com/office/powerpoint/2010/main" val="36179207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>
              <a:latin typeface="Century Gothic" pitchFamily="34" charset="0"/>
            </a:endParaRPr>
          </a:p>
        </p:txBody>
      </p:sp>
      <p:sp>
        <p:nvSpPr>
          <p:cNvPr id="3379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50825" indent="-288779"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55116" indent="-231023"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17162" indent="-231023"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79208" indent="-231023"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41255" indent="-231023" defTabSz="70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3003301" indent="-231023" defTabSz="70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65347" indent="-231023" defTabSz="70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927394" indent="-231023" defTabSz="70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7043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37B321E6-E9FE-4E6A-AE97-A066E38B2B9C}" type="slidenum">
              <a:rPr lang="fr-FR" altLang="en-US" sz="1200">
                <a:solidFill>
                  <a:prstClr val="black"/>
                </a:solidFill>
              </a:rPr>
              <a:pPr defTabSz="7043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fr-FR" altLang="en-US" sz="1200">
              <a:solidFill>
                <a:prstClr val="black"/>
              </a:solidFill>
            </a:endParaRPr>
          </a:p>
        </p:txBody>
      </p:sp>
      <p:sp>
        <p:nvSpPr>
          <p:cNvPr id="33797" name="Espace réservé de la date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50825" indent="-288779"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55116" indent="-231023"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17162" indent="-231023"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79208" indent="-231023"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41255" indent="-231023" defTabSz="70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3003301" indent="-231023" defTabSz="70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65347" indent="-231023" defTabSz="70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927394" indent="-231023" defTabSz="70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7043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en-US" sz="1200">
                <a:solidFill>
                  <a:prstClr val="black"/>
                </a:solidFill>
              </a:rPr>
              <a:t>CONFIDENTIALITY LEVEL</a:t>
            </a:r>
          </a:p>
        </p:txBody>
      </p:sp>
      <p:sp>
        <p:nvSpPr>
          <p:cNvPr id="33798" name="Espace réservé du pied de page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50825" indent="-288779"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55116" indent="-231023"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17162" indent="-231023"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79208" indent="-231023"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41255" indent="-231023" defTabSz="70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3003301" indent="-231023" defTabSz="70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65347" indent="-231023" defTabSz="70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927394" indent="-231023" defTabSz="70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7043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en-US" sz="1200">
                <a:solidFill>
                  <a:prstClr val="black"/>
                </a:solidFill>
              </a:rPr>
              <a:t>Title of the presentation</a:t>
            </a:r>
          </a:p>
        </p:txBody>
      </p:sp>
    </p:spTree>
    <p:extLst>
      <p:ext uri="{BB962C8B-B14F-4D97-AF65-F5344CB8AC3E}">
        <p14:creationId xmlns:p14="http://schemas.microsoft.com/office/powerpoint/2010/main" val="16693615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>
              <a:latin typeface="Century Gothic" pitchFamily="34" charset="0"/>
            </a:endParaRPr>
          </a:p>
        </p:txBody>
      </p:sp>
      <p:sp>
        <p:nvSpPr>
          <p:cNvPr id="3379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50825" indent="-288779"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55116" indent="-231023"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17162" indent="-231023"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79208" indent="-231023"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41255" indent="-231023" defTabSz="70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3003301" indent="-231023" defTabSz="70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65347" indent="-231023" defTabSz="70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927394" indent="-231023" defTabSz="70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7043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37B321E6-E9FE-4E6A-AE97-A066E38B2B9C}" type="slidenum">
              <a:rPr lang="fr-FR" altLang="en-US" sz="1200">
                <a:solidFill>
                  <a:prstClr val="black"/>
                </a:solidFill>
              </a:rPr>
              <a:pPr defTabSz="7043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fr-FR" altLang="en-US" sz="1200">
              <a:solidFill>
                <a:prstClr val="black"/>
              </a:solidFill>
            </a:endParaRPr>
          </a:p>
        </p:txBody>
      </p:sp>
      <p:sp>
        <p:nvSpPr>
          <p:cNvPr id="33797" name="Espace réservé de la date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50825" indent="-288779"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55116" indent="-231023"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17162" indent="-231023"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79208" indent="-231023"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41255" indent="-231023" defTabSz="70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3003301" indent="-231023" defTabSz="70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65347" indent="-231023" defTabSz="70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927394" indent="-231023" defTabSz="70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7043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en-US" sz="1200">
                <a:solidFill>
                  <a:prstClr val="black"/>
                </a:solidFill>
              </a:rPr>
              <a:t>CONFIDENTIALITY LEVEL</a:t>
            </a:r>
          </a:p>
        </p:txBody>
      </p:sp>
      <p:sp>
        <p:nvSpPr>
          <p:cNvPr id="33798" name="Espace réservé du pied de page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50825" indent="-288779"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55116" indent="-231023"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17162" indent="-231023"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79208" indent="-231023"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41255" indent="-231023" defTabSz="70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3003301" indent="-231023" defTabSz="70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65347" indent="-231023" defTabSz="70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927394" indent="-231023" defTabSz="70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7043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en-US" sz="1200">
                <a:solidFill>
                  <a:prstClr val="black"/>
                </a:solidFill>
              </a:rPr>
              <a:t>Title of the presentation</a:t>
            </a:r>
          </a:p>
        </p:txBody>
      </p:sp>
    </p:spTree>
    <p:extLst>
      <p:ext uri="{BB962C8B-B14F-4D97-AF65-F5344CB8AC3E}">
        <p14:creationId xmlns:p14="http://schemas.microsoft.com/office/powerpoint/2010/main" val="22039198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>
              <a:latin typeface="Century Gothic" pitchFamily="34" charset="0"/>
            </a:endParaRPr>
          </a:p>
        </p:txBody>
      </p:sp>
      <p:sp>
        <p:nvSpPr>
          <p:cNvPr id="3379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50825" indent="-288779"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55116" indent="-231023"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17162" indent="-231023"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79208" indent="-231023"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41255" indent="-231023" defTabSz="70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3003301" indent="-231023" defTabSz="70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65347" indent="-231023" defTabSz="70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927394" indent="-231023" defTabSz="70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7043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37B321E6-E9FE-4E6A-AE97-A066E38B2B9C}" type="slidenum">
              <a:rPr lang="fr-FR" altLang="en-US" sz="1200">
                <a:solidFill>
                  <a:prstClr val="black"/>
                </a:solidFill>
              </a:rPr>
              <a:pPr defTabSz="7043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fr-FR" altLang="en-US" sz="1200">
              <a:solidFill>
                <a:prstClr val="black"/>
              </a:solidFill>
            </a:endParaRPr>
          </a:p>
        </p:txBody>
      </p:sp>
      <p:sp>
        <p:nvSpPr>
          <p:cNvPr id="33797" name="Espace réservé de la date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50825" indent="-288779"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55116" indent="-231023"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17162" indent="-231023"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79208" indent="-231023"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41255" indent="-231023" defTabSz="70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3003301" indent="-231023" defTabSz="70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65347" indent="-231023" defTabSz="70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927394" indent="-231023" defTabSz="70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7043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en-US" sz="1200">
                <a:solidFill>
                  <a:prstClr val="black"/>
                </a:solidFill>
              </a:rPr>
              <a:t>CONFIDENTIALITY LEVEL</a:t>
            </a:r>
          </a:p>
        </p:txBody>
      </p:sp>
      <p:sp>
        <p:nvSpPr>
          <p:cNvPr id="33798" name="Espace réservé du pied de page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50825" indent="-288779"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55116" indent="-231023"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17162" indent="-231023"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79208" indent="-231023"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41255" indent="-231023" defTabSz="70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3003301" indent="-231023" defTabSz="70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65347" indent="-231023" defTabSz="70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927394" indent="-231023" defTabSz="70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7043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en-US" sz="1200">
                <a:solidFill>
                  <a:prstClr val="black"/>
                </a:solidFill>
              </a:rPr>
              <a:t>Title of the presentation</a:t>
            </a:r>
          </a:p>
        </p:txBody>
      </p:sp>
    </p:spTree>
    <p:extLst>
      <p:ext uri="{BB962C8B-B14F-4D97-AF65-F5344CB8AC3E}">
        <p14:creationId xmlns:p14="http://schemas.microsoft.com/office/powerpoint/2010/main" val="2033807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k object 16"/>
          <p:cNvSpPr>
            <a:spLocks/>
          </p:cNvSpPr>
          <p:nvPr/>
        </p:nvSpPr>
        <p:spPr bwMode="auto">
          <a:xfrm>
            <a:off x="0" y="1"/>
            <a:ext cx="12192000" cy="6858000"/>
          </a:xfrm>
          <a:custGeom>
            <a:avLst/>
            <a:gdLst>
              <a:gd name="T0" fmla="*/ 0 w 10692130"/>
              <a:gd name="T1" fmla="*/ 16 h 7560309"/>
              <a:gd name="T2" fmla="*/ 5727 w 10692130"/>
              <a:gd name="T3" fmla="*/ 16 h 7560309"/>
              <a:gd name="T4" fmla="*/ 5727 w 10692130"/>
              <a:gd name="T5" fmla="*/ 0 h 7560309"/>
              <a:gd name="T6" fmla="*/ 0 w 10692130"/>
              <a:gd name="T7" fmla="*/ 0 h 7560309"/>
              <a:gd name="T8" fmla="*/ 0 w 10692130"/>
              <a:gd name="T9" fmla="*/ 16 h 75603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692130" h="7560309">
                <a:moveTo>
                  <a:pt x="0" y="7559992"/>
                </a:moveTo>
                <a:lnTo>
                  <a:pt x="10692003" y="7559992"/>
                </a:lnTo>
                <a:lnTo>
                  <a:pt x="10692003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0A73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GB" sz="2809"/>
          </a:p>
        </p:txBody>
      </p:sp>
      <p:pic>
        <p:nvPicPr>
          <p:cNvPr id="3" name="Picture 2" descr="C:\Users\Administrateur\Desktop\new_switch_rvb_rouge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8549" y="1097975"/>
            <a:ext cx="5088878" cy="4580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6176521" y="1839044"/>
            <a:ext cx="6015479" cy="1112846"/>
          </a:xfrm>
          <a:prstGeom prst="rect">
            <a:avLst/>
          </a:prstGeom>
        </p:spPr>
        <p:txBody>
          <a:bodyPr lIns="0" tIns="0" rIns="0" bIns="0"/>
          <a:lstStyle>
            <a:lvl1pPr algn="l" defTabSz="696913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6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defTabSz="696913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696913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696913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696913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696913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696913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696913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696913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GB" sz="8428" noProof="0" dirty="0">
                <a:latin typeface="Georgia" panose="02040502050405020303" pitchFamily="18" charset="0"/>
              </a:rPr>
              <a:t>Title 1</a:t>
            </a:r>
          </a:p>
        </p:txBody>
      </p:sp>
      <p:sp>
        <p:nvSpPr>
          <p:cNvPr id="6" name="Titre 2"/>
          <p:cNvSpPr txBox="1">
            <a:spLocks/>
          </p:cNvSpPr>
          <p:nvPr/>
        </p:nvSpPr>
        <p:spPr>
          <a:xfrm>
            <a:off x="5121087" y="2974196"/>
            <a:ext cx="7070914" cy="1343345"/>
          </a:xfrm>
          <a:prstGeom prst="rect">
            <a:avLst/>
          </a:prstGeom>
        </p:spPr>
        <p:txBody>
          <a:bodyPr/>
          <a:lstStyle>
            <a:lvl1pPr marL="0" indent="0" algn="l" defTabSz="696913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6800" kern="1200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565150" indent="-217488" algn="l" defTabSz="696913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71538" indent="-173038" algn="l" defTabSz="696913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9200" indent="-173038" algn="l" defTabSz="696913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68450" indent="-173038" algn="l" defTabSz="696913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17634" indent="-174330" algn="l" defTabSz="6973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6295" indent="-174330" algn="l" defTabSz="6973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14955" indent="-174330" algn="l" defTabSz="6973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63616" indent="-174330" algn="l" defTabSz="6973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8428" noProof="0" dirty="0">
                <a:latin typeface="Georgia" panose="02040502050405020303" pitchFamily="18" charset="0"/>
              </a:rPr>
              <a:t>Title 2</a:t>
            </a:r>
          </a:p>
        </p:txBody>
      </p:sp>
      <p:sp>
        <p:nvSpPr>
          <p:cNvPr id="7" name="Date / Lieu"/>
          <p:cNvSpPr txBox="1">
            <a:spLocks/>
          </p:cNvSpPr>
          <p:nvPr/>
        </p:nvSpPr>
        <p:spPr>
          <a:xfrm>
            <a:off x="4320839" y="4530691"/>
            <a:ext cx="7871161" cy="696458"/>
          </a:xfrm>
          <a:prstGeom prst="rect">
            <a:avLst/>
          </a:prstGeom>
        </p:spPr>
        <p:txBody>
          <a:bodyPr/>
          <a:lstStyle>
            <a:lvl1pPr marL="0" indent="0" algn="l" defTabSz="696913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696913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696913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696913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696913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697321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697321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697321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697321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4682" noProof="0" dirty="0">
                <a:latin typeface="+mj-lt"/>
              </a:rPr>
              <a:t>Date / Place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661" y="399039"/>
            <a:ext cx="899348" cy="899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6800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/>
          <p:cNvSpPr>
            <a:spLocks noGrp="1"/>
          </p:cNvSpPr>
          <p:nvPr>
            <p:ph type="body" sz="quarter" idx="10"/>
          </p:nvPr>
        </p:nvSpPr>
        <p:spPr>
          <a:xfrm>
            <a:off x="984252" y="1570036"/>
            <a:ext cx="10227732" cy="4470402"/>
          </a:xfrm>
          <a:prstGeom prst="rect">
            <a:avLst/>
          </a:prstGeom>
        </p:spPr>
        <p:txBody>
          <a:bodyPr vert="horz"/>
          <a:lstStyle>
            <a:lvl1pPr marL="285644" indent="-285644">
              <a:buSzPct val="120000"/>
              <a:buFontTx/>
              <a:buBlip>
                <a:blip r:embed="rId2"/>
              </a:buBlip>
              <a:defRPr sz="1799">
                <a:solidFill>
                  <a:srgbClr val="404040"/>
                </a:solidFill>
                <a:latin typeface="Arial"/>
                <a:cs typeface="Arial"/>
              </a:defRPr>
            </a:lvl1pPr>
            <a:lvl2pPr marL="742673" indent="-285644">
              <a:buClr>
                <a:srgbClr val="00727A"/>
              </a:buClr>
              <a:buSzPct val="100000"/>
              <a:buFont typeface="Wingdings" pitchFamily="2" charset="2"/>
              <a:buChar char="à"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512" indent="-163452">
              <a:buClr>
                <a:srgbClr val="004563"/>
              </a:buClr>
              <a:buSzPct val="100000"/>
              <a:buFont typeface="Arial" pitchFamily="34" charset="0"/>
              <a:buChar char="­"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01209A-EBCB-4229-9A21-B7869465F47A}" type="slidenum">
              <a:rPr lang="fr-FR" smtClean="0"/>
              <a:pPr/>
              <a:t>‹#›</a:t>
            </a:fld>
            <a:r>
              <a:rPr lang="fr-FR" dirty="0"/>
              <a:t>   |  </a:t>
            </a:r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MOTOR CLAIMS – QBR 6 July 2016</a:t>
            </a:r>
            <a:endParaRPr lang="fr-FR" dirty="0"/>
          </a:p>
        </p:txBody>
      </p:sp>
      <p:sp>
        <p:nvSpPr>
          <p:cNvPr id="9" name="Espace réservé du texte 11"/>
          <p:cNvSpPr>
            <a:spLocks noGrp="1"/>
          </p:cNvSpPr>
          <p:nvPr>
            <p:ph type="body" sz="quarter" idx="13"/>
          </p:nvPr>
        </p:nvSpPr>
        <p:spPr>
          <a:xfrm>
            <a:off x="969435" y="819403"/>
            <a:ext cx="10227732" cy="38179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644" indent="-285644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673" indent="-285644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512" indent="-163452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673601" y="6508750"/>
            <a:ext cx="2844801" cy="217824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799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en-US"/>
              <a:t>MENTION DE CONFIDENTIALITÉ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47748650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with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2" y="800240"/>
            <a:ext cx="10972800" cy="276998"/>
          </a:xfrm>
        </p:spPr>
        <p:txBody>
          <a:bodyPr/>
          <a:lstStyle>
            <a:lvl1pPr>
              <a:defRPr sz="1799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Subheading here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9602" y="1523999"/>
            <a:ext cx="10972800" cy="4389120"/>
          </a:xfrm>
        </p:spPr>
        <p:txBody>
          <a:bodyPr/>
          <a:lstStyle>
            <a:lvl1pPr>
              <a:defRPr sz="1799"/>
            </a:lvl1pPr>
            <a:lvl2pPr>
              <a:defRPr sz="1600"/>
            </a:lvl2pPr>
            <a:lvl3pPr marL="233276" indent="-233276">
              <a:buSzPct val="100000"/>
              <a:buFont typeface="+mj-lt"/>
              <a:buAutoNum type="arabicPeriod"/>
              <a:defRPr/>
            </a:lvl3pPr>
            <a:lvl4pPr>
              <a:buSzPct val="125000"/>
              <a:defRPr/>
            </a:lvl4pPr>
            <a:lvl5pPr>
              <a:buSzPct val="125000"/>
              <a:defRPr baseline="0"/>
            </a:lvl5pPr>
            <a:lvl6pPr>
              <a:defRPr baseline="0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364348" y="19230"/>
            <a:ext cx="3827653" cy="559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574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Logo AXA" descr="\\Mac\AllFiles\Volumes\DOSSIERS EN COURS\17_1098 AXA_Creation_gabarits\elements\png\new_logo_axa_rgb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37031" y="6302818"/>
            <a:ext cx="279962" cy="280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ommaire"/>
          <p:cNvSpPr>
            <a:spLocks noGrp="1"/>
          </p:cNvSpPr>
          <p:nvPr>
            <p:ph type="title"/>
          </p:nvPr>
        </p:nvSpPr>
        <p:spPr>
          <a:xfrm>
            <a:off x="365194" y="428781"/>
            <a:ext cx="11461612" cy="449642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965">
                <a:solidFill>
                  <a:srgbClr val="00008F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4" name="Espace réservé du texte 4"/>
          <p:cNvSpPr>
            <a:spLocks noGrp="1"/>
          </p:cNvSpPr>
          <p:nvPr>
            <p:ph type="body" sz="quarter" idx="11"/>
          </p:nvPr>
        </p:nvSpPr>
        <p:spPr>
          <a:xfrm>
            <a:off x="365194" y="899284"/>
            <a:ext cx="11461475" cy="337232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2341">
                <a:solidFill>
                  <a:srgbClr val="027180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 anchor="ctr"/>
          <a:lstStyle>
            <a:lvl1pPr>
              <a:defRPr smtClean="0"/>
            </a:lvl1pPr>
          </a:lstStyle>
          <a:p>
            <a:pPr>
              <a:defRPr/>
            </a:pPr>
            <a:fld id="{67200ADD-0B75-46E0-88DD-9698E9EC1C2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6" name="Espace réservé de la date 1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noProof="0" dirty="0"/>
              <a:t>Title of the presentation l Date</a:t>
            </a:r>
          </a:p>
        </p:txBody>
      </p:sp>
      <p:sp>
        <p:nvSpPr>
          <p:cNvPr id="7" name="Espace réservé du pied de page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 sz="1249" dirty="0" smtClean="0">
                <a:solidFill>
                  <a:srgbClr val="FF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GB" noProof="0" dirty="0"/>
              <a:t>CONFIDENTIALITY LEVEL</a:t>
            </a:r>
          </a:p>
        </p:txBody>
      </p:sp>
    </p:spTree>
    <p:extLst>
      <p:ext uri="{BB962C8B-B14F-4D97-AF65-F5344CB8AC3E}">
        <p14:creationId xmlns:p14="http://schemas.microsoft.com/office/powerpoint/2010/main" val="21773284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 + texte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ogo AXA" descr="\\Mac\AllFiles\Volumes\DOSSIERS EN COURS\17_1098 AXA_Creation_gabarits\elements\png\new_logo_axa_rgb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37031" y="6302818"/>
            <a:ext cx="279962" cy="280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ommaire"/>
          <p:cNvSpPr>
            <a:spLocks noGrp="1"/>
          </p:cNvSpPr>
          <p:nvPr>
            <p:ph type="title"/>
          </p:nvPr>
        </p:nvSpPr>
        <p:spPr>
          <a:xfrm>
            <a:off x="365194" y="428781"/>
            <a:ext cx="11461612" cy="449642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965">
                <a:solidFill>
                  <a:srgbClr val="00008F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4" name="Espace réservé du texte 4"/>
          <p:cNvSpPr>
            <a:spLocks noGrp="1"/>
          </p:cNvSpPr>
          <p:nvPr>
            <p:ph type="body" sz="quarter" idx="11"/>
          </p:nvPr>
        </p:nvSpPr>
        <p:spPr>
          <a:xfrm>
            <a:off x="365194" y="899284"/>
            <a:ext cx="11461475" cy="337232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2341">
                <a:solidFill>
                  <a:srgbClr val="027180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3"/>
          </p:nvPr>
        </p:nvSpPr>
        <p:spPr>
          <a:xfrm>
            <a:off x="304928" y="1511883"/>
            <a:ext cx="11408128" cy="455051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buClr>
                <a:srgbClr val="027180"/>
              </a:buClr>
              <a:buSzPct val="85000"/>
              <a:buFont typeface="fleche_rond" pitchFamily="2" charset="0"/>
              <a:buChar char=""/>
              <a:defRPr sz="2185"/>
            </a:lvl1pPr>
            <a:lvl2pPr>
              <a:lnSpc>
                <a:spcPct val="100000"/>
              </a:lnSpc>
              <a:buClr>
                <a:srgbClr val="027180"/>
              </a:buClr>
              <a:buSzPct val="85000"/>
              <a:buFont typeface="fleche_rond" pitchFamily="2" charset="0"/>
              <a:buChar char=""/>
              <a:defRPr sz="1873"/>
            </a:lvl2pPr>
            <a:lvl3pPr marL="1261105" indent="-279971">
              <a:lnSpc>
                <a:spcPct val="100000"/>
              </a:lnSpc>
              <a:buFont typeface="Source Sans Pro" pitchFamily="34" charset="0"/>
              <a:buChar char="–"/>
              <a:defRPr sz="1561"/>
            </a:lvl3pPr>
            <a:lvl4pPr marL="1399851" indent="-138746">
              <a:lnSpc>
                <a:spcPct val="100000"/>
              </a:lnSpc>
              <a:buFont typeface="Source Sans Pro" pitchFamily="34" charset="0"/>
              <a:buChar char="•"/>
              <a:defRPr sz="1249"/>
            </a:lvl4pPr>
            <a:lvl5pPr marL="1677344" indent="-138746">
              <a:lnSpc>
                <a:spcPct val="100000"/>
              </a:lnSpc>
              <a:buFont typeface="Source Sans Pro" pitchFamily="34" charset="0"/>
              <a:buChar char="&gt;"/>
              <a:defRPr sz="936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6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 anchor="ctr"/>
          <a:lstStyle>
            <a:lvl1pPr>
              <a:defRPr smtClean="0"/>
            </a:lvl1pPr>
          </a:lstStyle>
          <a:p>
            <a:pPr>
              <a:defRPr/>
            </a:pPr>
            <a:fld id="{3955A341-F393-43C6-AAFC-D55ECBB86CD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Espace réservé de la date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noProof="0" dirty="0"/>
              <a:t>Title of the presentation l Date</a:t>
            </a:r>
          </a:p>
        </p:txBody>
      </p:sp>
      <p:sp>
        <p:nvSpPr>
          <p:cNvPr id="8" name="Espace réservé du pied de page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sz="1249" dirty="0" smtClean="0">
                <a:solidFill>
                  <a:srgbClr val="FF0000"/>
                </a:solidFill>
              </a:defRPr>
            </a:lvl1pPr>
          </a:lstStyle>
          <a:p>
            <a:pPr>
              <a:defRPr/>
            </a:pPr>
            <a:r>
              <a:rPr lang="en-GB" noProof="0" dirty="0"/>
              <a:t>CONFIDENTIALITY LEVEL</a:t>
            </a:r>
          </a:p>
        </p:txBody>
      </p:sp>
    </p:spTree>
    <p:extLst>
      <p:ext uri="{BB962C8B-B14F-4D97-AF65-F5344CB8AC3E}">
        <p14:creationId xmlns:p14="http://schemas.microsoft.com/office/powerpoint/2010/main" val="10914577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ogo AXA" descr="\\Mac\AllFiles\Volumes\DOSSIERS EN COURS\17_1098 AXA_Creation_gabarits\elements\png\new_logo_axa_rgb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37031" y="6302818"/>
            <a:ext cx="279962" cy="280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ommaire"/>
          <p:cNvSpPr>
            <a:spLocks noGrp="1"/>
          </p:cNvSpPr>
          <p:nvPr>
            <p:ph type="title"/>
          </p:nvPr>
        </p:nvSpPr>
        <p:spPr>
          <a:xfrm>
            <a:off x="365194" y="428781"/>
            <a:ext cx="11461612" cy="449642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965">
                <a:solidFill>
                  <a:srgbClr val="00008F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4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 anchor="ctr"/>
          <a:lstStyle>
            <a:lvl1pPr>
              <a:defRPr smtClean="0"/>
            </a:lvl1pPr>
          </a:lstStyle>
          <a:p>
            <a:pPr>
              <a:defRPr/>
            </a:pPr>
            <a:fld id="{91670BD4-6059-4588-A8BF-68199EF716F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Espace réservé de la date 1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noProof="0" dirty="0"/>
              <a:t>Title of the presentation l Date</a:t>
            </a:r>
          </a:p>
        </p:txBody>
      </p:sp>
      <p:sp>
        <p:nvSpPr>
          <p:cNvPr id="6" name="Espace réservé du pied de page 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noProof="0" dirty="0"/>
              <a:t>CONFIDENTIALITY LEVEL</a:t>
            </a:r>
          </a:p>
        </p:txBody>
      </p:sp>
    </p:spTree>
    <p:extLst>
      <p:ext uri="{BB962C8B-B14F-4D97-AF65-F5344CB8AC3E}">
        <p14:creationId xmlns:p14="http://schemas.microsoft.com/office/powerpoint/2010/main" val="1276436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noProof="0" dirty="0"/>
              <a:t>Title of the presentation l Date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noProof="0" dirty="0"/>
              <a:t>CONFIDENTIALITY LEVEL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364200" y="6382129"/>
            <a:ext cx="336946" cy="22554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EE3A2D-80CC-4CD1-B01A-63265DF497E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0416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6488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k object 16"/>
          <p:cNvSpPr>
            <a:spLocks/>
          </p:cNvSpPr>
          <p:nvPr/>
        </p:nvSpPr>
        <p:spPr bwMode="auto">
          <a:xfrm>
            <a:off x="0" y="1"/>
            <a:ext cx="12192000" cy="6858000"/>
          </a:xfrm>
          <a:custGeom>
            <a:avLst/>
            <a:gdLst>
              <a:gd name="T0" fmla="*/ 0 w 10692130"/>
              <a:gd name="T1" fmla="*/ 16 h 7560309"/>
              <a:gd name="T2" fmla="*/ 5727 w 10692130"/>
              <a:gd name="T3" fmla="*/ 16 h 7560309"/>
              <a:gd name="T4" fmla="*/ 5727 w 10692130"/>
              <a:gd name="T5" fmla="*/ 0 h 7560309"/>
              <a:gd name="T6" fmla="*/ 0 w 10692130"/>
              <a:gd name="T7" fmla="*/ 0 h 7560309"/>
              <a:gd name="T8" fmla="*/ 0 w 10692130"/>
              <a:gd name="T9" fmla="*/ 16 h 75603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692130" h="7560309">
                <a:moveTo>
                  <a:pt x="0" y="7559992"/>
                </a:moveTo>
                <a:lnTo>
                  <a:pt x="10692003" y="7559992"/>
                </a:lnTo>
                <a:lnTo>
                  <a:pt x="10692003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0A73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GB" sz="2809"/>
          </a:p>
        </p:txBody>
      </p:sp>
      <p:pic>
        <p:nvPicPr>
          <p:cNvPr id="4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661" y="399039"/>
            <a:ext cx="899348" cy="899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8341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k object 16"/>
          <p:cNvSpPr>
            <a:spLocks/>
          </p:cNvSpPr>
          <p:nvPr/>
        </p:nvSpPr>
        <p:spPr bwMode="auto">
          <a:xfrm>
            <a:off x="0" y="1"/>
            <a:ext cx="12192000" cy="6858000"/>
          </a:xfrm>
          <a:custGeom>
            <a:avLst/>
            <a:gdLst>
              <a:gd name="T0" fmla="*/ 0 w 10692130"/>
              <a:gd name="T1" fmla="*/ 16 h 7560309"/>
              <a:gd name="T2" fmla="*/ 5727 w 10692130"/>
              <a:gd name="T3" fmla="*/ 16 h 7560309"/>
              <a:gd name="T4" fmla="*/ 5727 w 10692130"/>
              <a:gd name="T5" fmla="*/ 0 h 7560309"/>
              <a:gd name="T6" fmla="*/ 0 w 10692130"/>
              <a:gd name="T7" fmla="*/ 0 h 7560309"/>
              <a:gd name="T8" fmla="*/ 0 w 10692130"/>
              <a:gd name="T9" fmla="*/ 16 h 75603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692130" h="7560309">
                <a:moveTo>
                  <a:pt x="0" y="7559992"/>
                </a:moveTo>
                <a:lnTo>
                  <a:pt x="10692003" y="7559992"/>
                </a:lnTo>
                <a:lnTo>
                  <a:pt x="10692003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0A73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GB" sz="2809"/>
          </a:p>
        </p:txBody>
      </p:sp>
      <p:sp>
        <p:nvSpPr>
          <p:cNvPr id="4" name="Rectangle 5"/>
          <p:cNvSpPr/>
          <p:nvPr/>
        </p:nvSpPr>
        <p:spPr>
          <a:xfrm>
            <a:off x="3277794" y="1"/>
            <a:ext cx="8914207" cy="6858000"/>
          </a:xfrm>
          <a:custGeom>
            <a:avLst/>
            <a:gdLst>
              <a:gd name="connsiteX0" fmla="*/ 0 w 7250400"/>
              <a:gd name="connsiteY0" fmla="*/ 0 h 6858000"/>
              <a:gd name="connsiteX1" fmla="*/ 7250400 w 7250400"/>
              <a:gd name="connsiteY1" fmla="*/ 0 h 6858000"/>
              <a:gd name="connsiteX2" fmla="*/ 7250400 w 7250400"/>
              <a:gd name="connsiteY2" fmla="*/ 6858000 h 6858000"/>
              <a:gd name="connsiteX3" fmla="*/ 0 w 7250400"/>
              <a:gd name="connsiteY3" fmla="*/ 6858000 h 6858000"/>
              <a:gd name="connsiteX4" fmla="*/ 0 w 7250400"/>
              <a:gd name="connsiteY4" fmla="*/ 0 h 6858000"/>
              <a:gd name="connsiteX0" fmla="*/ 5326743 w 7250400"/>
              <a:gd name="connsiteY0" fmla="*/ 29029 h 6858000"/>
              <a:gd name="connsiteX1" fmla="*/ 7250400 w 7250400"/>
              <a:gd name="connsiteY1" fmla="*/ 0 h 6858000"/>
              <a:gd name="connsiteX2" fmla="*/ 7250400 w 7250400"/>
              <a:gd name="connsiteY2" fmla="*/ 6858000 h 6858000"/>
              <a:gd name="connsiteX3" fmla="*/ 0 w 7250400"/>
              <a:gd name="connsiteY3" fmla="*/ 6858000 h 6858000"/>
              <a:gd name="connsiteX4" fmla="*/ 5326743 w 7250400"/>
              <a:gd name="connsiteY4" fmla="*/ 29029 h 6858000"/>
              <a:gd name="connsiteX0" fmla="*/ 5297715 w 7250400"/>
              <a:gd name="connsiteY0" fmla="*/ 14514 h 6858000"/>
              <a:gd name="connsiteX1" fmla="*/ 7250400 w 7250400"/>
              <a:gd name="connsiteY1" fmla="*/ 0 h 6858000"/>
              <a:gd name="connsiteX2" fmla="*/ 7250400 w 7250400"/>
              <a:gd name="connsiteY2" fmla="*/ 6858000 h 6858000"/>
              <a:gd name="connsiteX3" fmla="*/ 0 w 7250400"/>
              <a:gd name="connsiteY3" fmla="*/ 6858000 h 6858000"/>
              <a:gd name="connsiteX4" fmla="*/ 5297715 w 7250400"/>
              <a:gd name="connsiteY4" fmla="*/ 14514 h 6858000"/>
              <a:gd name="connsiteX0" fmla="*/ 5302478 w 7250400"/>
              <a:gd name="connsiteY0" fmla="*/ 2607 h 6858000"/>
              <a:gd name="connsiteX1" fmla="*/ 7250400 w 7250400"/>
              <a:gd name="connsiteY1" fmla="*/ 0 h 6858000"/>
              <a:gd name="connsiteX2" fmla="*/ 7250400 w 7250400"/>
              <a:gd name="connsiteY2" fmla="*/ 6858000 h 6858000"/>
              <a:gd name="connsiteX3" fmla="*/ 0 w 7250400"/>
              <a:gd name="connsiteY3" fmla="*/ 6858000 h 6858000"/>
              <a:gd name="connsiteX4" fmla="*/ 5302478 w 7250400"/>
              <a:gd name="connsiteY4" fmla="*/ 260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50400" h="6858000">
                <a:moveTo>
                  <a:pt x="5302478" y="2607"/>
                </a:moveTo>
                <a:lnTo>
                  <a:pt x="7250400" y="0"/>
                </a:lnTo>
                <a:lnTo>
                  <a:pt x="7250400" y="6858000"/>
                </a:lnTo>
                <a:lnTo>
                  <a:pt x="0" y="6858000"/>
                </a:lnTo>
                <a:lnTo>
                  <a:pt x="5302478" y="2607"/>
                </a:lnTo>
                <a:close/>
              </a:path>
            </a:pathLst>
          </a:custGeom>
          <a:solidFill>
            <a:srgbClr val="00AE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2809">
              <a:latin typeface="+mj-lt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661" y="399039"/>
            <a:ext cx="899348" cy="899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6091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k object 16"/>
          <p:cNvSpPr>
            <a:spLocks/>
          </p:cNvSpPr>
          <p:nvPr/>
        </p:nvSpPr>
        <p:spPr bwMode="auto">
          <a:xfrm>
            <a:off x="0" y="1"/>
            <a:ext cx="12192000" cy="6858000"/>
          </a:xfrm>
          <a:custGeom>
            <a:avLst/>
            <a:gdLst>
              <a:gd name="T0" fmla="*/ 0 w 10692130"/>
              <a:gd name="T1" fmla="*/ 16 h 7560309"/>
              <a:gd name="T2" fmla="*/ 5727 w 10692130"/>
              <a:gd name="T3" fmla="*/ 16 h 7560309"/>
              <a:gd name="T4" fmla="*/ 5727 w 10692130"/>
              <a:gd name="T5" fmla="*/ 0 h 7560309"/>
              <a:gd name="T6" fmla="*/ 0 w 10692130"/>
              <a:gd name="T7" fmla="*/ 0 h 7560309"/>
              <a:gd name="T8" fmla="*/ 0 w 10692130"/>
              <a:gd name="T9" fmla="*/ 16 h 75603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692130" h="7560309">
                <a:moveTo>
                  <a:pt x="0" y="7559992"/>
                </a:moveTo>
                <a:lnTo>
                  <a:pt x="10692003" y="7559992"/>
                </a:lnTo>
                <a:lnTo>
                  <a:pt x="10692003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0A73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GB" sz="2809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715120"/>
            <a:ext cx="6104671" cy="514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661" y="399039"/>
            <a:ext cx="899348" cy="899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710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364200" y="6406914"/>
            <a:ext cx="336946" cy="22554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49" smtClean="0">
                <a:latin typeface="Source Sans Pro" pitchFamily="34" charset="0"/>
              </a:defRPr>
            </a:lvl1pPr>
          </a:lstStyle>
          <a:p>
            <a:pPr>
              <a:defRPr/>
            </a:pPr>
            <a:fld id="{EF863DEE-1041-43A9-959C-456F5B90FC0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2"/>
          </p:nvPr>
        </p:nvSpPr>
        <p:spPr>
          <a:xfrm>
            <a:off x="609476" y="6339994"/>
            <a:ext cx="2844222" cy="3643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49" dirty="0" err="1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GB" noProof="0" dirty="0"/>
              <a:t>Title of the presentation l Date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4164754" y="6339994"/>
            <a:ext cx="3862492" cy="3643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49" dirty="0" smtClean="0">
                <a:solidFill>
                  <a:srgbClr val="FF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GB" noProof="0" dirty="0"/>
              <a:t>CONFIDENTIALITY LEVEL</a:t>
            </a:r>
          </a:p>
        </p:txBody>
      </p:sp>
    </p:spTree>
    <p:extLst>
      <p:ext uri="{BB962C8B-B14F-4D97-AF65-F5344CB8AC3E}">
        <p14:creationId xmlns:p14="http://schemas.microsoft.com/office/powerpoint/2010/main" val="2337363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defTabSz="1087672" rtl="0" eaLnBrk="1" fontAlgn="base" hangingPunct="1">
        <a:spcBef>
          <a:spcPct val="0"/>
        </a:spcBef>
        <a:spcAft>
          <a:spcPct val="0"/>
        </a:spcAft>
        <a:defRPr sz="5306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087672" rtl="0" eaLnBrk="1" fontAlgn="base" hangingPunct="1">
        <a:spcBef>
          <a:spcPct val="0"/>
        </a:spcBef>
        <a:spcAft>
          <a:spcPct val="0"/>
        </a:spcAft>
        <a:defRPr sz="5306">
          <a:solidFill>
            <a:schemeClr val="tx1"/>
          </a:solidFill>
          <a:latin typeface="Source Sans Pro" pitchFamily="34" charset="0"/>
        </a:defRPr>
      </a:lvl2pPr>
      <a:lvl3pPr algn="ctr" defTabSz="1087672" rtl="0" eaLnBrk="1" fontAlgn="base" hangingPunct="1">
        <a:spcBef>
          <a:spcPct val="0"/>
        </a:spcBef>
        <a:spcAft>
          <a:spcPct val="0"/>
        </a:spcAft>
        <a:defRPr sz="5306">
          <a:solidFill>
            <a:schemeClr val="tx1"/>
          </a:solidFill>
          <a:latin typeface="Source Sans Pro" pitchFamily="34" charset="0"/>
        </a:defRPr>
      </a:lvl3pPr>
      <a:lvl4pPr algn="ctr" defTabSz="1087672" rtl="0" eaLnBrk="1" fontAlgn="base" hangingPunct="1">
        <a:spcBef>
          <a:spcPct val="0"/>
        </a:spcBef>
        <a:spcAft>
          <a:spcPct val="0"/>
        </a:spcAft>
        <a:defRPr sz="5306">
          <a:solidFill>
            <a:schemeClr val="tx1"/>
          </a:solidFill>
          <a:latin typeface="Source Sans Pro" pitchFamily="34" charset="0"/>
        </a:defRPr>
      </a:lvl4pPr>
      <a:lvl5pPr algn="ctr" defTabSz="1087672" rtl="0" eaLnBrk="1" fontAlgn="base" hangingPunct="1">
        <a:spcBef>
          <a:spcPct val="0"/>
        </a:spcBef>
        <a:spcAft>
          <a:spcPct val="0"/>
        </a:spcAft>
        <a:defRPr sz="5306">
          <a:solidFill>
            <a:schemeClr val="tx1"/>
          </a:solidFill>
          <a:latin typeface="Source Sans Pro" pitchFamily="34" charset="0"/>
        </a:defRPr>
      </a:lvl5pPr>
      <a:lvl6pPr marL="713552" algn="ctr" defTabSz="1087672" rtl="0" eaLnBrk="1" fontAlgn="base" hangingPunct="1">
        <a:spcBef>
          <a:spcPct val="0"/>
        </a:spcBef>
        <a:spcAft>
          <a:spcPct val="0"/>
        </a:spcAft>
        <a:defRPr sz="5306">
          <a:solidFill>
            <a:schemeClr val="tx1"/>
          </a:solidFill>
          <a:latin typeface="Calibri" pitchFamily="34" charset="0"/>
        </a:defRPr>
      </a:lvl6pPr>
      <a:lvl7pPr marL="1427104" algn="ctr" defTabSz="1087672" rtl="0" eaLnBrk="1" fontAlgn="base" hangingPunct="1">
        <a:spcBef>
          <a:spcPct val="0"/>
        </a:spcBef>
        <a:spcAft>
          <a:spcPct val="0"/>
        </a:spcAft>
        <a:defRPr sz="5306">
          <a:solidFill>
            <a:schemeClr val="tx1"/>
          </a:solidFill>
          <a:latin typeface="Calibri" pitchFamily="34" charset="0"/>
        </a:defRPr>
      </a:lvl7pPr>
      <a:lvl8pPr marL="2140656" algn="ctr" defTabSz="1087672" rtl="0" eaLnBrk="1" fontAlgn="base" hangingPunct="1">
        <a:spcBef>
          <a:spcPct val="0"/>
        </a:spcBef>
        <a:spcAft>
          <a:spcPct val="0"/>
        </a:spcAft>
        <a:defRPr sz="5306">
          <a:solidFill>
            <a:schemeClr val="tx1"/>
          </a:solidFill>
          <a:latin typeface="Calibri" pitchFamily="34" charset="0"/>
        </a:defRPr>
      </a:lvl8pPr>
      <a:lvl9pPr marL="2854208" algn="ctr" defTabSz="1087672" rtl="0" eaLnBrk="1" fontAlgn="base" hangingPunct="1">
        <a:spcBef>
          <a:spcPct val="0"/>
        </a:spcBef>
        <a:spcAft>
          <a:spcPct val="0"/>
        </a:spcAft>
        <a:defRPr sz="5306">
          <a:solidFill>
            <a:schemeClr val="tx1"/>
          </a:solidFill>
          <a:latin typeface="Calibri" pitchFamily="34" charset="0"/>
        </a:defRPr>
      </a:lvl9pPr>
    </p:titleStyle>
    <p:bodyStyle>
      <a:lvl1pPr marL="406328" indent="-406328" algn="l" defTabSz="1087672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746" kern="1200">
          <a:solidFill>
            <a:schemeClr val="tx1"/>
          </a:solidFill>
          <a:latin typeface="+mn-lt"/>
          <a:ea typeface="+mn-ea"/>
          <a:cs typeface="+mn-cs"/>
        </a:defRPr>
      </a:lvl1pPr>
      <a:lvl2pPr marL="882030" indent="-339434" algn="l" defTabSz="1087672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3277" kern="1200">
          <a:solidFill>
            <a:schemeClr val="tx1"/>
          </a:solidFill>
          <a:latin typeface="+mn-lt"/>
          <a:ea typeface="+mn-ea"/>
          <a:cs typeface="+mn-cs"/>
        </a:defRPr>
      </a:lvl2pPr>
      <a:lvl3pPr marL="1360209" indent="-270060" algn="l" defTabSz="1087672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902805" indent="-270060" algn="l" defTabSz="1087672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341" kern="1200">
          <a:solidFill>
            <a:schemeClr val="tx1"/>
          </a:solidFill>
          <a:latin typeface="+mn-lt"/>
          <a:ea typeface="+mn-ea"/>
          <a:cs typeface="+mn-cs"/>
        </a:defRPr>
      </a:lvl4pPr>
      <a:lvl5pPr marL="2447880" indent="-270060" algn="l" defTabSz="1087672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341" kern="1200">
          <a:solidFill>
            <a:schemeClr val="tx1"/>
          </a:solidFill>
          <a:latin typeface="+mn-lt"/>
          <a:ea typeface="+mn-ea"/>
          <a:cs typeface="+mn-cs"/>
        </a:defRPr>
      </a:lvl5pPr>
      <a:lvl6pPr marL="2992851" indent="-272077" algn="l" defTabSz="1088309" rtl="0" eaLnBrk="1" latinLnBrk="0" hangingPunct="1">
        <a:spcBef>
          <a:spcPct val="20000"/>
        </a:spcBef>
        <a:buFont typeface="Arial" pitchFamily="34" charset="0"/>
        <a:buChar char="•"/>
        <a:defRPr sz="2341" kern="1200">
          <a:solidFill>
            <a:schemeClr val="tx1"/>
          </a:solidFill>
          <a:latin typeface="+mn-lt"/>
          <a:ea typeface="+mn-ea"/>
          <a:cs typeface="+mn-cs"/>
        </a:defRPr>
      </a:lvl6pPr>
      <a:lvl7pPr marL="3537007" indent="-272077" algn="l" defTabSz="1088309" rtl="0" eaLnBrk="1" latinLnBrk="0" hangingPunct="1">
        <a:spcBef>
          <a:spcPct val="20000"/>
        </a:spcBef>
        <a:buFont typeface="Arial" pitchFamily="34" charset="0"/>
        <a:buChar char="•"/>
        <a:defRPr sz="2341" kern="1200">
          <a:solidFill>
            <a:schemeClr val="tx1"/>
          </a:solidFill>
          <a:latin typeface="+mn-lt"/>
          <a:ea typeface="+mn-ea"/>
          <a:cs typeface="+mn-cs"/>
        </a:defRPr>
      </a:lvl7pPr>
      <a:lvl8pPr marL="4081160" indent="-272077" algn="l" defTabSz="1088309" rtl="0" eaLnBrk="1" latinLnBrk="0" hangingPunct="1">
        <a:spcBef>
          <a:spcPct val="20000"/>
        </a:spcBef>
        <a:buFont typeface="Arial" pitchFamily="34" charset="0"/>
        <a:buChar char="•"/>
        <a:defRPr sz="2341" kern="1200">
          <a:solidFill>
            <a:schemeClr val="tx1"/>
          </a:solidFill>
          <a:latin typeface="+mn-lt"/>
          <a:ea typeface="+mn-ea"/>
          <a:cs typeface="+mn-cs"/>
        </a:defRPr>
      </a:lvl8pPr>
      <a:lvl9pPr marL="4625315" indent="-272077" algn="l" defTabSz="1088309" rtl="0" eaLnBrk="1" latinLnBrk="0" hangingPunct="1">
        <a:spcBef>
          <a:spcPct val="20000"/>
        </a:spcBef>
        <a:buFont typeface="Arial" pitchFamily="34" charset="0"/>
        <a:buChar char="•"/>
        <a:defRPr sz="23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88309" rtl="0" eaLnBrk="1" latinLnBrk="0" hangingPunct="1">
        <a:defRPr sz="2185" kern="1200">
          <a:solidFill>
            <a:schemeClr val="tx1"/>
          </a:solidFill>
          <a:latin typeface="+mn-lt"/>
          <a:ea typeface="+mn-ea"/>
          <a:cs typeface="+mn-cs"/>
        </a:defRPr>
      </a:lvl1pPr>
      <a:lvl2pPr marL="544155" algn="l" defTabSz="1088309" rtl="0" eaLnBrk="1" latinLnBrk="0" hangingPunct="1">
        <a:defRPr sz="2185" kern="1200">
          <a:solidFill>
            <a:schemeClr val="tx1"/>
          </a:solidFill>
          <a:latin typeface="+mn-lt"/>
          <a:ea typeface="+mn-ea"/>
          <a:cs typeface="+mn-cs"/>
        </a:defRPr>
      </a:lvl2pPr>
      <a:lvl3pPr marL="1088309" algn="l" defTabSz="1088309" rtl="0" eaLnBrk="1" latinLnBrk="0" hangingPunct="1">
        <a:defRPr sz="2185" kern="1200">
          <a:solidFill>
            <a:schemeClr val="tx1"/>
          </a:solidFill>
          <a:latin typeface="+mn-lt"/>
          <a:ea typeface="+mn-ea"/>
          <a:cs typeface="+mn-cs"/>
        </a:defRPr>
      </a:lvl3pPr>
      <a:lvl4pPr marL="1632464" algn="l" defTabSz="1088309" rtl="0" eaLnBrk="1" latinLnBrk="0" hangingPunct="1">
        <a:defRPr sz="2185" kern="1200">
          <a:solidFill>
            <a:schemeClr val="tx1"/>
          </a:solidFill>
          <a:latin typeface="+mn-lt"/>
          <a:ea typeface="+mn-ea"/>
          <a:cs typeface="+mn-cs"/>
        </a:defRPr>
      </a:lvl4pPr>
      <a:lvl5pPr marL="2176619" algn="l" defTabSz="1088309" rtl="0" eaLnBrk="1" latinLnBrk="0" hangingPunct="1">
        <a:defRPr sz="2185" kern="1200">
          <a:solidFill>
            <a:schemeClr val="tx1"/>
          </a:solidFill>
          <a:latin typeface="+mn-lt"/>
          <a:ea typeface="+mn-ea"/>
          <a:cs typeface="+mn-cs"/>
        </a:defRPr>
      </a:lvl5pPr>
      <a:lvl6pPr marL="2720775" algn="l" defTabSz="1088309" rtl="0" eaLnBrk="1" latinLnBrk="0" hangingPunct="1">
        <a:defRPr sz="2185" kern="1200">
          <a:solidFill>
            <a:schemeClr val="tx1"/>
          </a:solidFill>
          <a:latin typeface="+mn-lt"/>
          <a:ea typeface="+mn-ea"/>
          <a:cs typeface="+mn-cs"/>
        </a:defRPr>
      </a:lvl6pPr>
      <a:lvl7pPr marL="3264928" algn="l" defTabSz="1088309" rtl="0" eaLnBrk="1" latinLnBrk="0" hangingPunct="1">
        <a:defRPr sz="2185" kern="1200">
          <a:solidFill>
            <a:schemeClr val="tx1"/>
          </a:solidFill>
          <a:latin typeface="+mn-lt"/>
          <a:ea typeface="+mn-ea"/>
          <a:cs typeface="+mn-cs"/>
        </a:defRPr>
      </a:lvl7pPr>
      <a:lvl8pPr marL="3809083" algn="l" defTabSz="1088309" rtl="0" eaLnBrk="1" latinLnBrk="0" hangingPunct="1">
        <a:defRPr sz="2185" kern="1200">
          <a:solidFill>
            <a:schemeClr val="tx1"/>
          </a:solidFill>
          <a:latin typeface="+mn-lt"/>
          <a:ea typeface="+mn-ea"/>
          <a:cs typeface="+mn-cs"/>
        </a:defRPr>
      </a:lvl8pPr>
      <a:lvl9pPr marL="4353239" algn="l" defTabSz="1088309" rtl="0" eaLnBrk="1" latinLnBrk="0" hangingPunct="1">
        <a:defRPr sz="21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9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ahUKEwjPotPyovrWAhWIXhoKHbNECJgQjRwIBw&amp;url=http://www.polarservicesltd.com/content.aspx?id%3D154972&amp;psig=AOvVaw19ToKTTo27v1_WyRFBrVQ_&amp;ust=1508419530609824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3"/>
          <p:cNvSpPr txBox="1">
            <a:spLocks noChangeArrowheads="1"/>
          </p:cNvSpPr>
          <p:nvPr/>
        </p:nvSpPr>
        <p:spPr bwMode="auto">
          <a:xfrm>
            <a:off x="806638" y="2502551"/>
            <a:ext cx="6591299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indent="1402328" defTabSz="1087672" fontAlgn="base">
              <a:defRPr/>
            </a:pPr>
            <a:r>
              <a:rPr lang="en-GB" sz="4800" b="1" dirty="0">
                <a:solidFill>
                  <a:prstClr val="white"/>
                </a:solidFill>
                <a:latin typeface="Georgia" panose="02040502050405020303" pitchFamily="18" charset="0"/>
                <a:cs typeface="Arial" charset="0"/>
              </a:rPr>
              <a:t>Escape of </a:t>
            </a:r>
          </a:p>
          <a:p>
            <a:pPr indent="1402328" defTabSz="1087672" fontAlgn="base">
              <a:defRPr/>
            </a:pPr>
            <a:r>
              <a:rPr lang="en-GB" sz="4800" b="1" dirty="0">
                <a:solidFill>
                  <a:prstClr val="white"/>
                </a:solidFill>
                <a:latin typeface="Georgia" panose="02040502050405020303" pitchFamily="18" charset="0"/>
                <a:cs typeface="Arial" charset="0"/>
              </a:rPr>
              <a:t>Water Claims</a:t>
            </a:r>
          </a:p>
          <a:p>
            <a:pPr indent="1402328" algn="ctr" defTabSz="1087672" fontAlgn="base">
              <a:defRPr/>
            </a:pPr>
            <a:endParaRPr lang="en-GB" sz="4800" b="1" dirty="0">
              <a:solidFill>
                <a:prstClr val="white"/>
              </a:solidFill>
              <a:latin typeface="Georgia" panose="02040502050405020303" pitchFamily="18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09857" y="4337989"/>
            <a:ext cx="5584862" cy="380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374" algn="r" defTabSz="1087672" fontAlgn="base">
              <a:spcBef>
                <a:spcPts val="1375"/>
              </a:spcBef>
              <a:spcAft>
                <a:spcPct val="0"/>
              </a:spcAft>
              <a:defRPr/>
            </a:pPr>
            <a:r>
              <a:rPr lang="en-GB" sz="1873" b="1" dirty="0">
                <a:solidFill>
                  <a:prstClr val="white"/>
                </a:solidFill>
                <a:latin typeface="Georgia" panose="02040502050405020303" pitchFamily="18" charset="0"/>
                <a:cs typeface="Calibri" pitchFamily="34" charset="0"/>
              </a:rPr>
              <a:t>Martin Ashfield - Claims Technical Director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9B2A954-EDE3-4B54-92A9-398C1A5E62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5837" y="632299"/>
            <a:ext cx="3463157" cy="241889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246E41E-5AF9-4A56-A1BA-1D91F15187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0337" y="3610546"/>
            <a:ext cx="3574863" cy="2492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5001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re 6"/>
          <p:cNvSpPr>
            <a:spLocks noGrp="1"/>
          </p:cNvSpPr>
          <p:nvPr>
            <p:ph type="title"/>
          </p:nvPr>
        </p:nvSpPr>
        <p:spPr bwMode="auto">
          <a:xfrm>
            <a:off x="364200" y="429933"/>
            <a:ext cx="11463601" cy="44843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r>
              <a:rPr lang="en-GB" altLang="fr-FR" sz="3200" b="1" dirty="0">
                <a:latin typeface="Georgia" panose="02040502050405020303" pitchFamily="18" charset="0"/>
              </a:rPr>
              <a:t>Suppliers – </a:t>
            </a:r>
            <a:r>
              <a:rPr lang="en-GB" altLang="fr-FR" sz="3200" dirty="0">
                <a:latin typeface="Georgia" panose="02040502050405020303" pitchFamily="18" charset="0"/>
              </a:rPr>
              <a:t>So, so important, but do they think like Insurers?</a:t>
            </a:r>
          </a:p>
        </p:txBody>
      </p:sp>
      <p:sp>
        <p:nvSpPr>
          <p:cNvPr id="15365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185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1159522" indent="-445970" eaLnBrk="0" hangingPunct="0">
              <a:defRPr sz="2185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783880" indent="-356776" eaLnBrk="0" hangingPunct="0">
              <a:defRPr sz="2185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2497432" indent="-356776" eaLnBrk="0" hangingPunct="0">
              <a:defRPr sz="2185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3210984" indent="-356776" eaLnBrk="0" hangingPunct="0">
              <a:defRPr sz="2185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3924536" indent="-356776" defTabSz="1087672" eaLnBrk="0" fontAlgn="base" hangingPunct="0">
              <a:spcBef>
                <a:spcPct val="0"/>
              </a:spcBef>
              <a:spcAft>
                <a:spcPct val="0"/>
              </a:spcAft>
              <a:defRPr sz="2185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4638088" indent="-356776" defTabSz="1087672" eaLnBrk="0" fontAlgn="base" hangingPunct="0">
              <a:spcBef>
                <a:spcPct val="0"/>
              </a:spcBef>
              <a:spcAft>
                <a:spcPct val="0"/>
              </a:spcAft>
              <a:defRPr sz="2185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5351640" indent="-356776" defTabSz="1087672" eaLnBrk="0" fontAlgn="base" hangingPunct="0">
              <a:spcBef>
                <a:spcPct val="0"/>
              </a:spcBef>
              <a:spcAft>
                <a:spcPct val="0"/>
              </a:spcAft>
              <a:defRPr sz="2185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6065192" indent="-356776" defTabSz="1087672" eaLnBrk="0" fontAlgn="base" hangingPunct="0">
              <a:spcBef>
                <a:spcPct val="0"/>
              </a:spcBef>
              <a:spcAft>
                <a:spcPct val="0"/>
              </a:spcAft>
              <a:defRPr sz="2185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1087672" fontAlgn="base">
              <a:spcBef>
                <a:spcPct val="0"/>
              </a:spcBef>
              <a:spcAft>
                <a:spcPct val="0"/>
              </a:spcAft>
            </a:pPr>
            <a:fld id="{FE705A2B-8B04-4B8F-A556-62A0937B52D1}" type="slidenum">
              <a:rPr lang="en-GB" altLang="en-US" sz="1249">
                <a:solidFill>
                  <a:srgbClr val="103184"/>
                </a:solidFill>
                <a:latin typeface="Source Sans Pro" pitchFamily="34" charset="0"/>
              </a:rPr>
              <a:pPr defTabSz="1087672"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GB" altLang="en-US" sz="1249">
              <a:solidFill>
                <a:srgbClr val="103184"/>
              </a:solidFill>
              <a:latin typeface="Source Sans Pro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EB1FB3-EE47-4324-A66D-07E901C428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4728" y="1662329"/>
            <a:ext cx="6737623" cy="4468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9709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re 6"/>
          <p:cNvSpPr>
            <a:spLocks noGrp="1"/>
          </p:cNvSpPr>
          <p:nvPr>
            <p:ph type="title"/>
          </p:nvPr>
        </p:nvSpPr>
        <p:spPr bwMode="auto">
          <a:xfrm>
            <a:off x="364200" y="429933"/>
            <a:ext cx="11463601" cy="44843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r>
              <a:rPr lang="en-GB" altLang="fr-FR" b="1" dirty="0">
                <a:latin typeface="Georgia" panose="02040502050405020303" pitchFamily="18" charset="0"/>
              </a:rPr>
              <a:t>Suppliers </a:t>
            </a:r>
            <a:r>
              <a:rPr lang="en-GB" altLang="fr-FR" dirty="0">
                <a:latin typeface="Georgia" panose="02040502050405020303" pitchFamily="18" charset="0"/>
              </a:rPr>
              <a:t>– The power of alignment</a:t>
            </a:r>
          </a:p>
        </p:txBody>
      </p:sp>
      <p:sp>
        <p:nvSpPr>
          <p:cNvPr id="15365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185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1159522" indent="-445970" eaLnBrk="0" hangingPunct="0">
              <a:defRPr sz="2185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783880" indent="-356776" eaLnBrk="0" hangingPunct="0">
              <a:defRPr sz="2185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2497432" indent="-356776" eaLnBrk="0" hangingPunct="0">
              <a:defRPr sz="2185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3210984" indent="-356776" eaLnBrk="0" hangingPunct="0">
              <a:defRPr sz="2185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3924536" indent="-356776" defTabSz="1087672" eaLnBrk="0" fontAlgn="base" hangingPunct="0">
              <a:spcBef>
                <a:spcPct val="0"/>
              </a:spcBef>
              <a:spcAft>
                <a:spcPct val="0"/>
              </a:spcAft>
              <a:defRPr sz="2185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4638088" indent="-356776" defTabSz="1087672" eaLnBrk="0" fontAlgn="base" hangingPunct="0">
              <a:spcBef>
                <a:spcPct val="0"/>
              </a:spcBef>
              <a:spcAft>
                <a:spcPct val="0"/>
              </a:spcAft>
              <a:defRPr sz="2185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5351640" indent="-356776" defTabSz="1087672" eaLnBrk="0" fontAlgn="base" hangingPunct="0">
              <a:spcBef>
                <a:spcPct val="0"/>
              </a:spcBef>
              <a:spcAft>
                <a:spcPct val="0"/>
              </a:spcAft>
              <a:defRPr sz="2185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6065192" indent="-356776" defTabSz="1087672" eaLnBrk="0" fontAlgn="base" hangingPunct="0">
              <a:spcBef>
                <a:spcPct val="0"/>
              </a:spcBef>
              <a:spcAft>
                <a:spcPct val="0"/>
              </a:spcAft>
              <a:defRPr sz="2185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FE705A2B-8B04-4B8F-A556-62A0937B52D1}" type="slidenum">
              <a:rPr lang="en-GB" altLang="en-US" sz="1249">
                <a:latin typeface="Source Sans Pro" pitchFamily="34" charset="0"/>
              </a:rPr>
              <a:pPr/>
              <a:t>11</a:t>
            </a:fld>
            <a:endParaRPr lang="en-GB" altLang="en-US" sz="1249">
              <a:latin typeface="Source Sans Pro" pitchFamily="34" charset="0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0D847683-7AE2-4D37-9CE7-212A79D826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700" y="1709116"/>
            <a:ext cx="7182119" cy="4491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11455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re 6"/>
          <p:cNvSpPr>
            <a:spLocks noGrp="1"/>
          </p:cNvSpPr>
          <p:nvPr>
            <p:ph type="title"/>
          </p:nvPr>
        </p:nvSpPr>
        <p:spPr bwMode="auto">
          <a:xfrm>
            <a:off x="364200" y="429933"/>
            <a:ext cx="11463601" cy="44843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r>
              <a:rPr lang="en-GB" altLang="fr-FR" sz="3200" dirty="0">
                <a:latin typeface="Georgia" panose="02040502050405020303" pitchFamily="18" charset="0"/>
              </a:rPr>
              <a:t>The first 30 minutes are crucial</a:t>
            </a:r>
          </a:p>
        </p:txBody>
      </p:sp>
      <p:sp>
        <p:nvSpPr>
          <p:cNvPr id="15365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185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1159522" indent="-445970" eaLnBrk="0" hangingPunct="0">
              <a:defRPr sz="2185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783880" indent="-356776" eaLnBrk="0" hangingPunct="0">
              <a:defRPr sz="2185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2497432" indent="-356776" eaLnBrk="0" hangingPunct="0">
              <a:defRPr sz="2185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3210984" indent="-356776" eaLnBrk="0" hangingPunct="0">
              <a:defRPr sz="2185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3924536" indent="-356776" defTabSz="1087672" eaLnBrk="0" fontAlgn="base" hangingPunct="0">
              <a:spcBef>
                <a:spcPct val="0"/>
              </a:spcBef>
              <a:spcAft>
                <a:spcPct val="0"/>
              </a:spcAft>
              <a:defRPr sz="2185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4638088" indent="-356776" defTabSz="1087672" eaLnBrk="0" fontAlgn="base" hangingPunct="0">
              <a:spcBef>
                <a:spcPct val="0"/>
              </a:spcBef>
              <a:spcAft>
                <a:spcPct val="0"/>
              </a:spcAft>
              <a:defRPr sz="2185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5351640" indent="-356776" defTabSz="1087672" eaLnBrk="0" fontAlgn="base" hangingPunct="0">
              <a:spcBef>
                <a:spcPct val="0"/>
              </a:spcBef>
              <a:spcAft>
                <a:spcPct val="0"/>
              </a:spcAft>
              <a:defRPr sz="2185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6065192" indent="-356776" defTabSz="1087672" eaLnBrk="0" fontAlgn="base" hangingPunct="0">
              <a:spcBef>
                <a:spcPct val="0"/>
              </a:spcBef>
              <a:spcAft>
                <a:spcPct val="0"/>
              </a:spcAft>
              <a:defRPr sz="2185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1087672" fontAlgn="base">
              <a:spcBef>
                <a:spcPct val="0"/>
              </a:spcBef>
              <a:spcAft>
                <a:spcPct val="0"/>
              </a:spcAft>
            </a:pPr>
            <a:fld id="{FE705A2B-8B04-4B8F-A556-62A0937B52D1}" type="slidenum">
              <a:rPr lang="en-GB" altLang="en-US" sz="1249">
                <a:solidFill>
                  <a:srgbClr val="103184"/>
                </a:solidFill>
                <a:latin typeface="Source Sans Pro" pitchFamily="34" charset="0"/>
              </a:rPr>
              <a:pPr defTabSz="1087672"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GB" altLang="en-US" sz="1249">
              <a:solidFill>
                <a:srgbClr val="103184"/>
              </a:solidFill>
              <a:latin typeface="Source Sans Pro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E77E47-B745-41CF-AE9A-B1B7F9C788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8200" y="1286932"/>
            <a:ext cx="3873500" cy="23452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D51B1FF-C1DE-4B40-9058-56763B0350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1300" y="1286932"/>
            <a:ext cx="3687100" cy="224366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F9F5906-399D-4C17-AF22-91029F8346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1300" y="3939164"/>
            <a:ext cx="3687100" cy="230163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8DC47ED-CD48-4895-9EF1-7AEAEE53A6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88200" y="3906908"/>
            <a:ext cx="3797300" cy="236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8947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185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1159522" indent="-445970" eaLnBrk="0" hangingPunct="0">
              <a:defRPr sz="2185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783880" indent="-356776" eaLnBrk="0" hangingPunct="0">
              <a:defRPr sz="2185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2497432" indent="-356776" eaLnBrk="0" hangingPunct="0">
              <a:defRPr sz="2185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3210984" indent="-356776" eaLnBrk="0" hangingPunct="0">
              <a:defRPr sz="2185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3924536" indent="-356776" defTabSz="1087672" eaLnBrk="0" fontAlgn="base" hangingPunct="0">
              <a:spcBef>
                <a:spcPct val="0"/>
              </a:spcBef>
              <a:spcAft>
                <a:spcPct val="0"/>
              </a:spcAft>
              <a:defRPr sz="2185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4638088" indent="-356776" defTabSz="1087672" eaLnBrk="0" fontAlgn="base" hangingPunct="0">
              <a:spcBef>
                <a:spcPct val="0"/>
              </a:spcBef>
              <a:spcAft>
                <a:spcPct val="0"/>
              </a:spcAft>
              <a:defRPr sz="2185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5351640" indent="-356776" defTabSz="1087672" eaLnBrk="0" fontAlgn="base" hangingPunct="0">
              <a:spcBef>
                <a:spcPct val="0"/>
              </a:spcBef>
              <a:spcAft>
                <a:spcPct val="0"/>
              </a:spcAft>
              <a:defRPr sz="2185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6065192" indent="-356776" defTabSz="1087672" eaLnBrk="0" fontAlgn="base" hangingPunct="0">
              <a:spcBef>
                <a:spcPct val="0"/>
              </a:spcBef>
              <a:spcAft>
                <a:spcPct val="0"/>
              </a:spcAft>
              <a:defRPr sz="2185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1087672" fontAlgn="base">
              <a:spcBef>
                <a:spcPct val="0"/>
              </a:spcBef>
              <a:spcAft>
                <a:spcPct val="0"/>
              </a:spcAft>
            </a:pPr>
            <a:fld id="{FE705A2B-8B04-4B8F-A556-62A0937B52D1}" type="slidenum">
              <a:rPr lang="en-GB" altLang="en-US" sz="1249">
                <a:solidFill>
                  <a:srgbClr val="103184"/>
                </a:solidFill>
                <a:latin typeface="Source Sans Pro" pitchFamily="34" charset="0"/>
              </a:rPr>
              <a:pPr defTabSz="1087672"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GB" altLang="en-US" sz="1249">
              <a:solidFill>
                <a:srgbClr val="103184"/>
              </a:solidFill>
              <a:latin typeface="Source Sans Pro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073C0DD-0D27-4D56-94A7-8CAFC103C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Considerations, Features and Actions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48D70D2-32BF-45A2-BDA5-78C4A445E7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667" y="1193800"/>
            <a:ext cx="3742265" cy="229446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EEA1202-853E-4A09-ACEB-2434EF28DF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5145" y="3947767"/>
            <a:ext cx="3599922" cy="257191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B562A19-B50F-4B36-8903-5E9A56EEDD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9333" y="4076207"/>
            <a:ext cx="3392487" cy="255624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E37E728-F3A6-46B5-A7D6-70FA238161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5067" y="1400989"/>
            <a:ext cx="5656525" cy="146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2665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185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1159522" indent="-445970" eaLnBrk="0" hangingPunct="0">
              <a:defRPr sz="2185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783880" indent="-356776" eaLnBrk="0" hangingPunct="0">
              <a:defRPr sz="2185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2497432" indent="-356776" eaLnBrk="0" hangingPunct="0">
              <a:defRPr sz="2185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3210984" indent="-356776" eaLnBrk="0" hangingPunct="0">
              <a:defRPr sz="2185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3924536" indent="-356776" defTabSz="1087672" eaLnBrk="0" fontAlgn="base" hangingPunct="0">
              <a:spcBef>
                <a:spcPct val="0"/>
              </a:spcBef>
              <a:spcAft>
                <a:spcPct val="0"/>
              </a:spcAft>
              <a:defRPr sz="2185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4638088" indent="-356776" defTabSz="1087672" eaLnBrk="0" fontAlgn="base" hangingPunct="0">
              <a:spcBef>
                <a:spcPct val="0"/>
              </a:spcBef>
              <a:spcAft>
                <a:spcPct val="0"/>
              </a:spcAft>
              <a:defRPr sz="2185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5351640" indent="-356776" defTabSz="1087672" eaLnBrk="0" fontAlgn="base" hangingPunct="0">
              <a:spcBef>
                <a:spcPct val="0"/>
              </a:spcBef>
              <a:spcAft>
                <a:spcPct val="0"/>
              </a:spcAft>
              <a:defRPr sz="2185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6065192" indent="-356776" defTabSz="1087672" eaLnBrk="0" fontAlgn="base" hangingPunct="0">
              <a:spcBef>
                <a:spcPct val="0"/>
              </a:spcBef>
              <a:spcAft>
                <a:spcPct val="0"/>
              </a:spcAft>
              <a:defRPr sz="2185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1087672" fontAlgn="base">
              <a:spcBef>
                <a:spcPct val="0"/>
              </a:spcBef>
              <a:spcAft>
                <a:spcPct val="0"/>
              </a:spcAft>
            </a:pPr>
            <a:fld id="{FE705A2B-8B04-4B8F-A556-62A0937B52D1}" type="slidenum">
              <a:rPr lang="en-GB" altLang="en-US" sz="1249">
                <a:solidFill>
                  <a:srgbClr val="103184"/>
                </a:solidFill>
                <a:latin typeface="Source Sans Pro" pitchFamily="34" charset="0"/>
              </a:rPr>
              <a:pPr defTabSz="1087672"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GB" altLang="en-US" sz="1249">
              <a:solidFill>
                <a:srgbClr val="103184"/>
              </a:solidFill>
              <a:latin typeface="Source Sans Pro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629A218-EC47-4317-AF9D-CB989971E8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9201" y="963712"/>
            <a:ext cx="4037012" cy="13857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47902AB-253F-4746-88E4-AC24B81537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3853" y="963712"/>
            <a:ext cx="3648187" cy="28589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A290D0E-8E3D-449A-A2D5-AE46E4EF72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6600" y="3968314"/>
            <a:ext cx="3683000" cy="2366785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7D141A7C-C381-4F80-85C2-508D1B503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well are we using Technology – Early Detection Strategy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B3CAB9-FC9B-4F26-9968-951DE58B66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4000" y="2161303"/>
            <a:ext cx="3708400" cy="18070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E51C22F-6E77-49DF-99D5-994C4E9B00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61275" y="4178301"/>
            <a:ext cx="3082925" cy="249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7748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185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1159522" indent="-445970" eaLnBrk="0" hangingPunct="0">
              <a:defRPr sz="2185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783880" indent="-356776" eaLnBrk="0" hangingPunct="0">
              <a:defRPr sz="2185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2497432" indent="-356776" eaLnBrk="0" hangingPunct="0">
              <a:defRPr sz="2185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3210984" indent="-356776" eaLnBrk="0" hangingPunct="0">
              <a:defRPr sz="2185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3924536" indent="-356776" defTabSz="1087672" eaLnBrk="0" fontAlgn="base" hangingPunct="0">
              <a:spcBef>
                <a:spcPct val="0"/>
              </a:spcBef>
              <a:spcAft>
                <a:spcPct val="0"/>
              </a:spcAft>
              <a:defRPr sz="2185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4638088" indent="-356776" defTabSz="1087672" eaLnBrk="0" fontAlgn="base" hangingPunct="0">
              <a:spcBef>
                <a:spcPct val="0"/>
              </a:spcBef>
              <a:spcAft>
                <a:spcPct val="0"/>
              </a:spcAft>
              <a:defRPr sz="2185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5351640" indent="-356776" defTabSz="1087672" eaLnBrk="0" fontAlgn="base" hangingPunct="0">
              <a:spcBef>
                <a:spcPct val="0"/>
              </a:spcBef>
              <a:spcAft>
                <a:spcPct val="0"/>
              </a:spcAft>
              <a:defRPr sz="2185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6065192" indent="-356776" defTabSz="1087672" eaLnBrk="0" fontAlgn="base" hangingPunct="0">
              <a:spcBef>
                <a:spcPct val="0"/>
              </a:spcBef>
              <a:spcAft>
                <a:spcPct val="0"/>
              </a:spcAft>
              <a:defRPr sz="2185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1087672" fontAlgn="base">
              <a:spcBef>
                <a:spcPct val="0"/>
              </a:spcBef>
              <a:spcAft>
                <a:spcPct val="0"/>
              </a:spcAft>
            </a:pPr>
            <a:fld id="{FE705A2B-8B04-4B8F-A556-62A0937B52D1}" type="slidenum">
              <a:rPr lang="en-GB" altLang="en-US" sz="1249">
                <a:solidFill>
                  <a:srgbClr val="103184"/>
                </a:solidFill>
                <a:latin typeface="Source Sans Pro" pitchFamily="34" charset="0"/>
              </a:rPr>
              <a:pPr defTabSz="1087672"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GB" altLang="en-US" sz="1249">
              <a:solidFill>
                <a:srgbClr val="103184"/>
              </a:solidFill>
              <a:latin typeface="Source Sans Pro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1FAEC6F-E377-4310-A1EA-AB9634D54D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146" y="4212519"/>
            <a:ext cx="3429000" cy="18326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EA012EC-1496-4FEC-97BE-40C581EA65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67" y="1081568"/>
            <a:ext cx="3598333" cy="26987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4CB8FB1-74B5-4B53-BCEF-53167A2932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0900" y="1160252"/>
            <a:ext cx="5424488" cy="2770437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5073C0DD-0D27-4D56-94A7-8CAFC103C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Is there clarity on rights of recovery and activity?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308B74-14B8-43A1-B846-BECE7733D5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83600" y="3949377"/>
            <a:ext cx="2982119" cy="24575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B8534CE-F35E-408F-8D65-5F967FEED5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3417130">
            <a:off x="3687761" y="3270729"/>
            <a:ext cx="4486275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4386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185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1159522" indent="-445970" eaLnBrk="0" hangingPunct="0">
              <a:defRPr sz="2185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783880" indent="-356776" eaLnBrk="0" hangingPunct="0">
              <a:defRPr sz="2185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2497432" indent="-356776" eaLnBrk="0" hangingPunct="0">
              <a:defRPr sz="2185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3210984" indent="-356776" eaLnBrk="0" hangingPunct="0">
              <a:defRPr sz="2185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3924536" indent="-356776" defTabSz="1087672" eaLnBrk="0" fontAlgn="base" hangingPunct="0">
              <a:spcBef>
                <a:spcPct val="0"/>
              </a:spcBef>
              <a:spcAft>
                <a:spcPct val="0"/>
              </a:spcAft>
              <a:defRPr sz="2185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4638088" indent="-356776" defTabSz="1087672" eaLnBrk="0" fontAlgn="base" hangingPunct="0">
              <a:spcBef>
                <a:spcPct val="0"/>
              </a:spcBef>
              <a:spcAft>
                <a:spcPct val="0"/>
              </a:spcAft>
              <a:defRPr sz="2185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5351640" indent="-356776" defTabSz="1087672" eaLnBrk="0" fontAlgn="base" hangingPunct="0">
              <a:spcBef>
                <a:spcPct val="0"/>
              </a:spcBef>
              <a:spcAft>
                <a:spcPct val="0"/>
              </a:spcAft>
              <a:defRPr sz="2185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6065192" indent="-356776" defTabSz="1087672" eaLnBrk="0" fontAlgn="base" hangingPunct="0">
              <a:spcBef>
                <a:spcPct val="0"/>
              </a:spcBef>
              <a:spcAft>
                <a:spcPct val="0"/>
              </a:spcAft>
              <a:defRPr sz="2185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1087672" fontAlgn="base">
              <a:spcBef>
                <a:spcPct val="0"/>
              </a:spcBef>
              <a:spcAft>
                <a:spcPct val="0"/>
              </a:spcAft>
            </a:pPr>
            <a:fld id="{FE705A2B-8B04-4B8F-A556-62A0937B52D1}" type="slidenum">
              <a:rPr lang="en-GB" altLang="en-US" sz="1249">
                <a:solidFill>
                  <a:srgbClr val="103184"/>
                </a:solidFill>
                <a:latin typeface="Source Sans Pro" pitchFamily="34" charset="0"/>
              </a:rPr>
              <a:pPr defTabSz="1087672"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GB" altLang="en-US" sz="1249">
              <a:solidFill>
                <a:srgbClr val="103184"/>
              </a:solidFill>
              <a:latin typeface="Source Sans Pro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073C0DD-0D27-4D56-94A7-8CAFC103C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And in summary….. 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806FBDB-62B3-4505-8A67-85041BAD7CF7}"/>
              </a:ext>
            </a:extLst>
          </p:cNvPr>
          <p:cNvSpPr/>
          <p:nvPr/>
        </p:nvSpPr>
        <p:spPr>
          <a:xfrm>
            <a:off x="3505200" y="2514600"/>
            <a:ext cx="4152900" cy="1917700"/>
          </a:xfrm>
          <a:prstGeom prst="ellipse">
            <a:avLst/>
          </a:prstGeom>
          <a:solidFill>
            <a:srgbClr val="E6F39B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79CFF3-5A2C-40F2-BDC7-3EEA6A2FE00F}"/>
              </a:ext>
            </a:extLst>
          </p:cNvPr>
          <p:cNvSpPr txBox="1"/>
          <p:nvPr/>
        </p:nvSpPr>
        <p:spPr bwMode="auto">
          <a:xfrm>
            <a:off x="2260600" y="1357957"/>
            <a:ext cx="27051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 anchor="b">
            <a:spAutoFit/>
          </a:bodyPr>
          <a:lstStyle/>
          <a:p>
            <a:pPr algn="ctr" eaLnBrk="1" hangingPunct="1"/>
            <a:r>
              <a:rPr lang="en-GB" b="1" dirty="0">
                <a:solidFill>
                  <a:schemeClr val="tx2"/>
                </a:solidFill>
                <a:latin typeface="Georgia" panose="02040502050405020303" pitchFamily="18" charset="0"/>
              </a:rPr>
              <a:t>Visibility of Performance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E40B3D-CF92-47BE-B075-DBB3980BF521}"/>
              </a:ext>
            </a:extLst>
          </p:cNvPr>
          <p:cNvSpPr txBox="1"/>
          <p:nvPr/>
        </p:nvSpPr>
        <p:spPr bwMode="auto">
          <a:xfrm>
            <a:off x="6083300" y="1364912"/>
            <a:ext cx="27051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 anchor="b">
            <a:spAutoFit/>
          </a:bodyPr>
          <a:lstStyle/>
          <a:p>
            <a:pPr algn="ctr" eaLnBrk="1" hangingPunct="1"/>
            <a:r>
              <a:rPr lang="en-GB" b="1" dirty="0">
                <a:solidFill>
                  <a:schemeClr val="tx2"/>
                </a:solidFill>
                <a:latin typeface="Georgia" panose="02040502050405020303" pitchFamily="18" charset="0"/>
              </a:rPr>
              <a:t>Awareness and Attention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ACF788-3C13-4071-9915-7D2215AC22F3}"/>
              </a:ext>
            </a:extLst>
          </p:cNvPr>
          <p:cNvSpPr txBox="1"/>
          <p:nvPr/>
        </p:nvSpPr>
        <p:spPr bwMode="auto">
          <a:xfrm>
            <a:off x="7912100" y="2919452"/>
            <a:ext cx="27051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 anchor="b">
            <a:spAutoFit/>
          </a:bodyPr>
          <a:lstStyle/>
          <a:p>
            <a:pPr algn="ctr" eaLnBrk="1" hangingPunct="1"/>
            <a:r>
              <a:rPr lang="en-GB" b="1" dirty="0">
                <a:solidFill>
                  <a:schemeClr val="tx2"/>
                </a:solidFill>
                <a:latin typeface="Georgia" panose="02040502050405020303" pitchFamily="18" charset="0"/>
              </a:rPr>
              <a:t>Understand causes and inputs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57ED5F-C46F-41C4-8D58-88D725E83089}"/>
              </a:ext>
            </a:extLst>
          </p:cNvPr>
          <p:cNvSpPr txBox="1"/>
          <p:nvPr/>
        </p:nvSpPr>
        <p:spPr bwMode="auto">
          <a:xfrm>
            <a:off x="4114800" y="4760207"/>
            <a:ext cx="27051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 anchor="b">
            <a:spAutoFit/>
          </a:bodyPr>
          <a:lstStyle/>
          <a:p>
            <a:pPr algn="ctr" eaLnBrk="1" hangingPunct="1"/>
            <a:r>
              <a:rPr lang="en-GB" b="1" dirty="0">
                <a:solidFill>
                  <a:schemeClr val="tx2"/>
                </a:solidFill>
                <a:latin typeface="Georgia" panose="02040502050405020303" pitchFamily="18" charset="0"/>
              </a:rPr>
              <a:t>Suppliers and Outsource Partners are key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6A94E8D-622F-46D8-BD81-A99FE070A8E2}"/>
              </a:ext>
            </a:extLst>
          </p:cNvPr>
          <p:cNvSpPr txBox="1"/>
          <p:nvPr/>
        </p:nvSpPr>
        <p:spPr bwMode="auto">
          <a:xfrm>
            <a:off x="364200" y="3134896"/>
            <a:ext cx="27051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 anchor="b">
            <a:spAutoFit/>
          </a:bodyPr>
          <a:lstStyle/>
          <a:p>
            <a:pPr algn="ctr" eaLnBrk="1" hangingPunct="1"/>
            <a:r>
              <a:rPr lang="en-GB" b="1" dirty="0">
                <a:solidFill>
                  <a:schemeClr val="tx2"/>
                </a:solidFill>
                <a:latin typeface="Georgia" panose="02040502050405020303" pitchFamily="18" charset="0"/>
              </a:rPr>
              <a:t>Appropriate Operating Model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C0872F4-67E5-43B1-B4BC-70C9E560A710}"/>
              </a:ext>
            </a:extLst>
          </p:cNvPr>
          <p:cNvSpPr txBox="1"/>
          <p:nvPr/>
        </p:nvSpPr>
        <p:spPr bwMode="auto">
          <a:xfrm>
            <a:off x="3810000" y="3117245"/>
            <a:ext cx="35433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 anchor="b">
            <a:spAutoFit/>
          </a:bodyPr>
          <a:lstStyle/>
          <a:p>
            <a:pPr algn="ctr" eaLnBrk="1" hangingPunct="1"/>
            <a:r>
              <a:rPr lang="en-GB" sz="2800" b="1" dirty="0">
                <a:solidFill>
                  <a:schemeClr val="tx2"/>
                </a:solidFill>
                <a:latin typeface="Georgia" panose="02040502050405020303" pitchFamily="18" charset="0"/>
              </a:rPr>
              <a:t>Escape of Water</a:t>
            </a:r>
          </a:p>
        </p:txBody>
      </p:sp>
    </p:spTree>
    <p:extLst>
      <p:ext uri="{BB962C8B-B14F-4D97-AF65-F5344CB8AC3E}">
        <p14:creationId xmlns:p14="http://schemas.microsoft.com/office/powerpoint/2010/main" val="2618937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re 6"/>
          <p:cNvSpPr>
            <a:spLocks noGrp="1"/>
          </p:cNvSpPr>
          <p:nvPr>
            <p:ph type="title"/>
          </p:nvPr>
        </p:nvSpPr>
        <p:spPr bwMode="auto">
          <a:xfrm>
            <a:off x="364200" y="429933"/>
            <a:ext cx="11463601" cy="44843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r>
              <a:rPr lang="en-GB" altLang="fr-FR" sz="3200" b="1" dirty="0"/>
              <a:t>I</a:t>
            </a:r>
            <a:r>
              <a:rPr lang="en-GB" altLang="fr-FR" sz="3200" b="1" dirty="0">
                <a:latin typeface="Georgia" panose="02040502050405020303" pitchFamily="18" charset="0"/>
              </a:rPr>
              <a:t>nflation  - </a:t>
            </a:r>
            <a:r>
              <a:rPr lang="en-GB" sz="3200" dirty="0"/>
              <a:t>Only ever goes in one direction………….</a:t>
            </a:r>
            <a:br>
              <a:rPr lang="en-GB" dirty="0"/>
            </a:br>
            <a:endParaRPr lang="en-GB" altLang="fr-FR" b="1" dirty="0">
              <a:latin typeface="Georgia" panose="02040502050405020303" pitchFamily="18" charset="0"/>
            </a:endParaRPr>
          </a:p>
        </p:txBody>
      </p:sp>
      <p:sp>
        <p:nvSpPr>
          <p:cNvPr id="15365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xfrm>
            <a:off x="441003" y="6477621"/>
            <a:ext cx="336946" cy="22545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185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1159522" indent="-445970" eaLnBrk="0" hangingPunct="0">
              <a:defRPr sz="2185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783880" indent="-356776" eaLnBrk="0" hangingPunct="0">
              <a:defRPr sz="2185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2497432" indent="-356776" eaLnBrk="0" hangingPunct="0">
              <a:defRPr sz="2185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3210984" indent="-356776" eaLnBrk="0" hangingPunct="0">
              <a:defRPr sz="2185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3924536" indent="-356776" defTabSz="1087672" eaLnBrk="0" fontAlgn="base" hangingPunct="0">
              <a:spcBef>
                <a:spcPct val="0"/>
              </a:spcBef>
              <a:spcAft>
                <a:spcPct val="0"/>
              </a:spcAft>
              <a:defRPr sz="2185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4638088" indent="-356776" defTabSz="1087672" eaLnBrk="0" fontAlgn="base" hangingPunct="0">
              <a:spcBef>
                <a:spcPct val="0"/>
              </a:spcBef>
              <a:spcAft>
                <a:spcPct val="0"/>
              </a:spcAft>
              <a:defRPr sz="2185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5351640" indent="-356776" defTabSz="1087672" eaLnBrk="0" fontAlgn="base" hangingPunct="0">
              <a:spcBef>
                <a:spcPct val="0"/>
              </a:spcBef>
              <a:spcAft>
                <a:spcPct val="0"/>
              </a:spcAft>
              <a:defRPr sz="2185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6065192" indent="-356776" defTabSz="1087672" eaLnBrk="0" fontAlgn="base" hangingPunct="0">
              <a:spcBef>
                <a:spcPct val="0"/>
              </a:spcBef>
              <a:spcAft>
                <a:spcPct val="0"/>
              </a:spcAft>
              <a:defRPr sz="2185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1087672" fontAlgn="base">
              <a:spcBef>
                <a:spcPct val="0"/>
              </a:spcBef>
              <a:spcAft>
                <a:spcPct val="0"/>
              </a:spcAft>
            </a:pPr>
            <a:fld id="{FE705A2B-8B04-4B8F-A556-62A0937B52D1}" type="slidenum">
              <a:rPr lang="en-GB" altLang="en-US" sz="1249">
                <a:solidFill>
                  <a:prstClr val="black"/>
                </a:solidFill>
                <a:latin typeface="Source Sans Pro" pitchFamily="34" charset="0"/>
              </a:rPr>
              <a:pPr defTabSz="1087672"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GB" altLang="en-US" sz="1249">
              <a:solidFill>
                <a:prstClr val="black"/>
              </a:solidFill>
              <a:latin typeface="Source Sans Pro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95960C-8FC0-465F-B110-219D3C31FC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5431" y="1340428"/>
            <a:ext cx="4670361" cy="437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707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re 6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r>
              <a:rPr lang="en-GB" altLang="fr-FR" sz="3200" b="1" dirty="0"/>
              <a:t>The ABI figures do not lie</a:t>
            </a:r>
            <a:r>
              <a:rPr lang="en-GB" sz="3200" dirty="0"/>
              <a:t>………….</a:t>
            </a:r>
            <a:br>
              <a:rPr lang="en-GB" dirty="0"/>
            </a:br>
            <a:endParaRPr lang="en-GB" altLang="fr-FR" b="1" dirty="0">
              <a:latin typeface="Georgia" panose="02040502050405020303" pitchFamily="18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0FA4A2-2E45-477E-91E6-78775ACC6DA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sz="2800" dirty="0"/>
              <a:t>26.7m Households in UK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800" dirty="0"/>
              <a:t>Insurers  paid £7.5 - £8m per day on Domestic claims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800" dirty="0"/>
              <a:t>Expressed as a % of incurred payments the last 3 years EOW split is :-</a:t>
            </a:r>
          </a:p>
          <a:p>
            <a:pPr marL="0" indent="0">
              <a:buNone/>
            </a:pPr>
            <a:r>
              <a:rPr lang="en-GB" sz="2800" dirty="0"/>
              <a:t>           2015 – 21%</a:t>
            </a:r>
          </a:p>
          <a:p>
            <a:pPr marL="0" indent="0">
              <a:buNone/>
            </a:pPr>
            <a:r>
              <a:rPr lang="en-GB" sz="2800" dirty="0"/>
              <a:t>           2016 – 26%</a:t>
            </a:r>
          </a:p>
          <a:p>
            <a:pPr marL="0" indent="0">
              <a:buNone/>
            </a:pPr>
            <a:r>
              <a:rPr lang="en-GB" sz="2800" dirty="0"/>
              <a:t>           2017 – 28%</a:t>
            </a:r>
          </a:p>
          <a:p>
            <a:pPr marL="0" indent="0">
              <a:buNone/>
            </a:pPr>
            <a:endParaRPr lang="en-GB" sz="2800" dirty="0"/>
          </a:p>
          <a:p>
            <a:pPr marL="0" indent="0" algn="ctr">
              <a:buNone/>
            </a:pPr>
            <a:r>
              <a:rPr lang="en-GB" sz="2800" dirty="0"/>
              <a:t>This is a Frequency issue, but Predominantly a </a:t>
            </a:r>
            <a:r>
              <a:rPr lang="en-GB" sz="2800" b="1" u="sng" dirty="0"/>
              <a:t>Severity</a:t>
            </a:r>
            <a:r>
              <a:rPr lang="en-GB" sz="2800" dirty="0"/>
              <a:t> issue</a:t>
            </a:r>
          </a:p>
        </p:txBody>
      </p:sp>
      <p:sp>
        <p:nvSpPr>
          <p:cNvPr id="15365" name="Espace réservé du numéro de diapositive 1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185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1159522" indent="-445970" eaLnBrk="0" hangingPunct="0">
              <a:defRPr sz="2185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783880" indent="-356776" eaLnBrk="0" hangingPunct="0">
              <a:defRPr sz="2185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2497432" indent="-356776" eaLnBrk="0" hangingPunct="0">
              <a:defRPr sz="2185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3210984" indent="-356776" eaLnBrk="0" hangingPunct="0">
              <a:defRPr sz="2185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3924536" indent="-356776" defTabSz="1087672" eaLnBrk="0" fontAlgn="base" hangingPunct="0">
              <a:spcBef>
                <a:spcPct val="0"/>
              </a:spcBef>
              <a:spcAft>
                <a:spcPct val="0"/>
              </a:spcAft>
              <a:defRPr sz="2185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4638088" indent="-356776" defTabSz="1087672" eaLnBrk="0" fontAlgn="base" hangingPunct="0">
              <a:spcBef>
                <a:spcPct val="0"/>
              </a:spcBef>
              <a:spcAft>
                <a:spcPct val="0"/>
              </a:spcAft>
              <a:defRPr sz="2185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5351640" indent="-356776" defTabSz="1087672" eaLnBrk="0" fontAlgn="base" hangingPunct="0">
              <a:spcBef>
                <a:spcPct val="0"/>
              </a:spcBef>
              <a:spcAft>
                <a:spcPct val="0"/>
              </a:spcAft>
              <a:defRPr sz="2185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6065192" indent="-356776" defTabSz="1087672" eaLnBrk="0" fontAlgn="base" hangingPunct="0">
              <a:spcBef>
                <a:spcPct val="0"/>
              </a:spcBef>
              <a:spcAft>
                <a:spcPct val="0"/>
              </a:spcAft>
              <a:defRPr sz="2185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1087672" fontAlgn="base">
              <a:spcBef>
                <a:spcPct val="0"/>
              </a:spcBef>
              <a:spcAft>
                <a:spcPct val="0"/>
              </a:spcAft>
            </a:pPr>
            <a:fld id="{FE705A2B-8B04-4B8F-A556-62A0937B52D1}" type="slidenum">
              <a:rPr lang="en-GB" altLang="en-US" sz="1249">
                <a:solidFill>
                  <a:prstClr val="black"/>
                </a:solidFill>
                <a:latin typeface="Source Sans Pro" pitchFamily="34" charset="0"/>
              </a:rPr>
              <a:pPr defTabSz="1087672"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GB" altLang="en-US" sz="1249">
              <a:solidFill>
                <a:prstClr val="black"/>
              </a:solidFill>
              <a:latin typeface="Source Sans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870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endParaRPr lang="en-GB" sz="312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717" b="1" dirty="0">
                <a:latin typeface="Georgia" panose="02040502050405020303" pitchFamily="18" charset="0"/>
              </a:rPr>
              <a:t>Excluding nil claims and claims &gt;£50k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0488" y="1521878"/>
            <a:ext cx="8257625" cy="475346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C1C3C2D-02FA-4449-AF35-1D1A2E8C08DE}"/>
              </a:ext>
            </a:extLst>
          </p:cNvPr>
          <p:cNvSpPr txBox="1">
            <a:spLocks/>
          </p:cNvSpPr>
          <p:nvPr/>
        </p:nvSpPr>
        <p:spPr>
          <a:xfrm>
            <a:off x="379991" y="355600"/>
            <a:ext cx="12843594" cy="583139"/>
          </a:xfrm>
        </p:spPr>
        <p:txBody>
          <a:bodyPr/>
          <a:lstStyle>
            <a:lvl1pPr algn="ctr" defTabSz="696913" rtl="0" eaLnBrk="1" fontAlgn="base" hangingPunct="1">
              <a:spcBef>
                <a:spcPct val="0"/>
              </a:spcBef>
              <a:spcAft>
                <a:spcPct val="0"/>
              </a:spcAft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696913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Source Sans Pro" pitchFamily="34" charset="0"/>
              </a:defRPr>
            </a:lvl2pPr>
            <a:lvl3pPr algn="ctr" defTabSz="696913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Source Sans Pro" pitchFamily="34" charset="0"/>
              </a:defRPr>
            </a:lvl3pPr>
            <a:lvl4pPr algn="ctr" defTabSz="696913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Source Sans Pro" pitchFamily="34" charset="0"/>
              </a:defRPr>
            </a:lvl4pPr>
            <a:lvl5pPr algn="ctr" defTabSz="696913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Source Sans Pro" pitchFamily="34" charset="0"/>
              </a:defRPr>
            </a:lvl5pPr>
            <a:lvl6pPr marL="457200" algn="ctr" defTabSz="696913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696913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696913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696913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defTabSz="1087672"/>
            <a:r>
              <a:rPr lang="en-GB" sz="3200" b="1" dirty="0">
                <a:solidFill>
                  <a:srgbClr val="103184"/>
                </a:solidFill>
                <a:latin typeface="Georgia" panose="02040502050405020303" pitchFamily="18" charset="0"/>
              </a:rPr>
              <a:t>Water damage </a:t>
            </a:r>
            <a:r>
              <a:rPr lang="en-GB" sz="3200" dirty="0">
                <a:solidFill>
                  <a:srgbClr val="103184"/>
                </a:solidFill>
                <a:latin typeface="Georgia" panose="02040502050405020303" pitchFamily="18" charset="0"/>
              </a:rPr>
              <a:t>– a scourge for the industry</a:t>
            </a:r>
          </a:p>
        </p:txBody>
      </p:sp>
    </p:spTree>
    <p:extLst>
      <p:ext uri="{BB962C8B-B14F-4D97-AF65-F5344CB8AC3E}">
        <p14:creationId xmlns:p14="http://schemas.microsoft.com/office/powerpoint/2010/main" val="2978463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re 6"/>
          <p:cNvSpPr>
            <a:spLocks noGrp="1"/>
          </p:cNvSpPr>
          <p:nvPr>
            <p:ph type="title"/>
          </p:nvPr>
        </p:nvSpPr>
        <p:spPr bwMode="auto">
          <a:xfrm>
            <a:off x="364200" y="429933"/>
            <a:ext cx="11463601" cy="44843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r>
              <a:rPr lang="en-GB" altLang="fr-FR" sz="3200" b="1" dirty="0"/>
              <a:t> </a:t>
            </a:r>
            <a:r>
              <a:rPr lang="en-GB" altLang="fr-FR" sz="3200" dirty="0"/>
              <a:t>The physical environment is changing</a:t>
            </a:r>
            <a:endParaRPr lang="en-GB" altLang="fr-FR" sz="3200" dirty="0">
              <a:latin typeface="Georgia" panose="02040502050405020303" pitchFamily="18" charset="0"/>
            </a:endParaRPr>
          </a:p>
        </p:txBody>
      </p:sp>
      <p:sp>
        <p:nvSpPr>
          <p:cNvPr id="15365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185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1159522" indent="-445970" eaLnBrk="0" hangingPunct="0">
              <a:defRPr sz="2185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783880" indent="-356776" eaLnBrk="0" hangingPunct="0">
              <a:defRPr sz="2185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2497432" indent="-356776" eaLnBrk="0" hangingPunct="0">
              <a:defRPr sz="2185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3210984" indent="-356776" eaLnBrk="0" hangingPunct="0">
              <a:defRPr sz="2185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3924536" indent="-356776" defTabSz="1087672" eaLnBrk="0" fontAlgn="base" hangingPunct="0">
              <a:spcBef>
                <a:spcPct val="0"/>
              </a:spcBef>
              <a:spcAft>
                <a:spcPct val="0"/>
              </a:spcAft>
              <a:defRPr sz="2185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4638088" indent="-356776" defTabSz="1087672" eaLnBrk="0" fontAlgn="base" hangingPunct="0">
              <a:spcBef>
                <a:spcPct val="0"/>
              </a:spcBef>
              <a:spcAft>
                <a:spcPct val="0"/>
              </a:spcAft>
              <a:defRPr sz="2185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5351640" indent="-356776" defTabSz="1087672" eaLnBrk="0" fontAlgn="base" hangingPunct="0">
              <a:spcBef>
                <a:spcPct val="0"/>
              </a:spcBef>
              <a:spcAft>
                <a:spcPct val="0"/>
              </a:spcAft>
              <a:defRPr sz="2185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6065192" indent="-356776" defTabSz="1087672" eaLnBrk="0" fontAlgn="base" hangingPunct="0">
              <a:spcBef>
                <a:spcPct val="0"/>
              </a:spcBef>
              <a:spcAft>
                <a:spcPct val="0"/>
              </a:spcAft>
              <a:defRPr sz="2185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1087672" fontAlgn="base">
              <a:spcBef>
                <a:spcPct val="0"/>
              </a:spcBef>
              <a:spcAft>
                <a:spcPct val="0"/>
              </a:spcAft>
            </a:pPr>
            <a:fld id="{FE705A2B-8B04-4B8F-A556-62A0937B52D1}" type="slidenum">
              <a:rPr lang="en-GB" altLang="en-US" sz="1249">
                <a:solidFill>
                  <a:srgbClr val="103184"/>
                </a:solidFill>
                <a:latin typeface="Source Sans Pro" pitchFamily="34" charset="0"/>
              </a:rPr>
              <a:pPr defTabSz="1087672"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GB" altLang="en-US" sz="1249">
              <a:solidFill>
                <a:srgbClr val="103184"/>
              </a:solidFill>
              <a:latin typeface="Source Sans Pro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A0A8AD-09EF-4E96-8D78-F620119BC2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003" y="1732513"/>
            <a:ext cx="6901384" cy="3885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549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re 6"/>
          <p:cNvSpPr>
            <a:spLocks noGrp="1"/>
          </p:cNvSpPr>
          <p:nvPr>
            <p:ph type="title"/>
          </p:nvPr>
        </p:nvSpPr>
        <p:spPr bwMode="auto">
          <a:xfrm>
            <a:off x="364200" y="519122"/>
            <a:ext cx="11463601" cy="44843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r>
              <a:rPr lang="en-GB" altLang="fr-FR" sz="3200" dirty="0"/>
              <a:t> And things are not what they used to be </a:t>
            </a:r>
            <a:endParaRPr lang="en-GB" altLang="fr-FR" sz="3200" dirty="0">
              <a:latin typeface="Georgia" panose="02040502050405020303" pitchFamily="18" charset="0"/>
            </a:endParaRPr>
          </a:p>
        </p:txBody>
      </p:sp>
      <p:sp>
        <p:nvSpPr>
          <p:cNvPr id="15365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185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1159522" indent="-445970" eaLnBrk="0" hangingPunct="0">
              <a:defRPr sz="2185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783880" indent="-356776" eaLnBrk="0" hangingPunct="0">
              <a:defRPr sz="2185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2497432" indent="-356776" eaLnBrk="0" hangingPunct="0">
              <a:defRPr sz="2185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3210984" indent="-356776" eaLnBrk="0" hangingPunct="0">
              <a:defRPr sz="2185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3924536" indent="-356776" defTabSz="1087672" eaLnBrk="0" fontAlgn="base" hangingPunct="0">
              <a:spcBef>
                <a:spcPct val="0"/>
              </a:spcBef>
              <a:spcAft>
                <a:spcPct val="0"/>
              </a:spcAft>
              <a:defRPr sz="2185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4638088" indent="-356776" defTabSz="1087672" eaLnBrk="0" fontAlgn="base" hangingPunct="0">
              <a:spcBef>
                <a:spcPct val="0"/>
              </a:spcBef>
              <a:spcAft>
                <a:spcPct val="0"/>
              </a:spcAft>
              <a:defRPr sz="2185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5351640" indent="-356776" defTabSz="1087672" eaLnBrk="0" fontAlgn="base" hangingPunct="0">
              <a:spcBef>
                <a:spcPct val="0"/>
              </a:spcBef>
              <a:spcAft>
                <a:spcPct val="0"/>
              </a:spcAft>
              <a:defRPr sz="2185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6065192" indent="-356776" defTabSz="1087672" eaLnBrk="0" fontAlgn="base" hangingPunct="0">
              <a:spcBef>
                <a:spcPct val="0"/>
              </a:spcBef>
              <a:spcAft>
                <a:spcPct val="0"/>
              </a:spcAft>
              <a:defRPr sz="2185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1087672" fontAlgn="base">
              <a:spcBef>
                <a:spcPct val="0"/>
              </a:spcBef>
              <a:spcAft>
                <a:spcPct val="0"/>
              </a:spcAft>
            </a:pPr>
            <a:fld id="{FE705A2B-8B04-4B8F-A556-62A0937B52D1}" type="slidenum">
              <a:rPr lang="en-GB" altLang="en-US" sz="1249">
                <a:solidFill>
                  <a:srgbClr val="103184"/>
                </a:solidFill>
                <a:latin typeface="Source Sans Pro" pitchFamily="34" charset="0"/>
              </a:rPr>
              <a:pPr defTabSz="1087672"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GB" altLang="en-US" sz="1249">
              <a:solidFill>
                <a:srgbClr val="103184"/>
              </a:solidFill>
              <a:latin typeface="Source Sans Pro" pitchFamily="34" charset="0"/>
            </a:endParaRPr>
          </a:p>
        </p:txBody>
      </p:sp>
      <p:pic>
        <p:nvPicPr>
          <p:cNvPr id="1026" name="Picture 2" descr="Related image">
            <a:hlinkClick r:id="rId3"/>
            <a:extLst>
              <a:ext uri="{FF2B5EF4-FFF2-40B4-BE49-F238E27FC236}">
                <a16:creationId xmlns:a16="http://schemas.microsoft.com/office/drawing/2014/main" id="{351DB664-64AD-4929-9C33-A2FD93FB9A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00" y="1807284"/>
            <a:ext cx="4256218" cy="331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163BC3D-3721-412B-9703-9DB2A690C5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1798" y="1807285"/>
            <a:ext cx="4690603" cy="344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333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re 6"/>
          <p:cNvSpPr>
            <a:spLocks noGrp="1"/>
          </p:cNvSpPr>
          <p:nvPr>
            <p:ph type="title"/>
          </p:nvPr>
        </p:nvSpPr>
        <p:spPr bwMode="auto">
          <a:xfrm>
            <a:off x="364200" y="519122"/>
            <a:ext cx="11463601" cy="44843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r>
              <a:rPr lang="en-GB" altLang="fr-FR" sz="3200" dirty="0"/>
              <a:t> Lifestyle and Societal Changes </a:t>
            </a:r>
            <a:endParaRPr lang="en-GB" altLang="fr-FR" sz="3200" dirty="0">
              <a:latin typeface="Georgia" panose="02040502050405020303" pitchFamily="18" charset="0"/>
            </a:endParaRPr>
          </a:p>
        </p:txBody>
      </p:sp>
      <p:sp>
        <p:nvSpPr>
          <p:cNvPr id="15365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185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1159522" indent="-445970" eaLnBrk="0" hangingPunct="0">
              <a:defRPr sz="2185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783880" indent="-356776" eaLnBrk="0" hangingPunct="0">
              <a:defRPr sz="2185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2497432" indent="-356776" eaLnBrk="0" hangingPunct="0">
              <a:defRPr sz="2185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3210984" indent="-356776" eaLnBrk="0" hangingPunct="0">
              <a:defRPr sz="2185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3924536" indent="-356776" defTabSz="1087672" eaLnBrk="0" fontAlgn="base" hangingPunct="0">
              <a:spcBef>
                <a:spcPct val="0"/>
              </a:spcBef>
              <a:spcAft>
                <a:spcPct val="0"/>
              </a:spcAft>
              <a:defRPr sz="2185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4638088" indent="-356776" defTabSz="1087672" eaLnBrk="0" fontAlgn="base" hangingPunct="0">
              <a:spcBef>
                <a:spcPct val="0"/>
              </a:spcBef>
              <a:spcAft>
                <a:spcPct val="0"/>
              </a:spcAft>
              <a:defRPr sz="2185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5351640" indent="-356776" defTabSz="1087672" eaLnBrk="0" fontAlgn="base" hangingPunct="0">
              <a:spcBef>
                <a:spcPct val="0"/>
              </a:spcBef>
              <a:spcAft>
                <a:spcPct val="0"/>
              </a:spcAft>
              <a:defRPr sz="2185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6065192" indent="-356776" defTabSz="1087672" eaLnBrk="0" fontAlgn="base" hangingPunct="0">
              <a:spcBef>
                <a:spcPct val="0"/>
              </a:spcBef>
              <a:spcAft>
                <a:spcPct val="0"/>
              </a:spcAft>
              <a:defRPr sz="2185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1087672" fontAlgn="base">
              <a:spcBef>
                <a:spcPct val="0"/>
              </a:spcBef>
              <a:spcAft>
                <a:spcPct val="0"/>
              </a:spcAft>
            </a:pPr>
            <a:fld id="{FE705A2B-8B04-4B8F-A556-62A0937B52D1}" type="slidenum">
              <a:rPr lang="en-GB" altLang="en-US" sz="1249">
                <a:solidFill>
                  <a:srgbClr val="103184"/>
                </a:solidFill>
                <a:latin typeface="Source Sans Pro" pitchFamily="34" charset="0"/>
              </a:rPr>
              <a:pPr defTabSz="1087672"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GB" altLang="en-US" sz="1249">
              <a:solidFill>
                <a:srgbClr val="103184"/>
              </a:solidFill>
              <a:latin typeface="Source Sans Pro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1FAEE65-1959-4480-8065-9856F3EB53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200" y="1398059"/>
            <a:ext cx="5139133" cy="33263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8533A23-529F-4733-BF34-AD2D6AD043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760133"/>
            <a:ext cx="5293631" cy="335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55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185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1159522" indent="-445970" eaLnBrk="0" hangingPunct="0">
              <a:defRPr sz="2185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783880" indent="-356776" eaLnBrk="0" hangingPunct="0">
              <a:defRPr sz="2185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2497432" indent="-356776" eaLnBrk="0" hangingPunct="0">
              <a:defRPr sz="2185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3210984" indent="-356776" eaLnBrk="0" hangingPunct="0">
              <a:defRPr sz="2185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3924536" indent="-356776" defTabSz="1087672" eaLnBrk="0" fontAlgn="base" hangingPunct="0">
              <a:spcBef>
                <a:spcPct val="0"/>
              </a:spcBef>
              <a:spcAft>
                <a:spcPct val="0"/>
              </a:spcAft>
              <a:defRPr sz="2185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4638088" indent="-356776" defTabSz="1087672" eaLnBrk="0" fontAlgn="base" hangingPunct="0">
              <a:spcBef>
                <a:spcPct val="0"/>
              </a:spcBef>
              <a:spcAft>
                <a:spcPct val="0"/>
              </a:spcAft>
              <a:defRPr sz="2185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5351640" indent="-356776" defTabSz="1087672" eaLnBrk="0" fontAlgn="base" hangingPunct="0">
              <a:spcBef>
                <a:spcPct val="0"/>
              </a:spcBef>
              <a:spcAft>
                <a:spcPct val="0"/>
              </a:spcAft>
              <a:defRPr sz="2185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6065192" indent="-356776" defTabSz="1087672" eaLnBrk="0" fontAlgn="base" hangingPunct="0">
              <a:spcBef>
                <a:spcPct val="0"/>
              </a:spcBef>
              <a:spcAft>
                <a:spcPct val="0"/>
              </a:spcAft>
              <a:defRPr sz="2185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1087672" fontAlgn="base">
              <a:spcBef>
                <a:spcPct val="0"/>
              </a:spcBef>
              <a:spcAft>
                <a:spcPct val="0"/>
              </a:spcAft>
            </a:pPr>
            <a:fld id="{FE705A2B-8B04-4B8F-A556-62A0937B52D1}" type="slidenum">
              <a:rPr lang="en-GB" altLang="en-US" sz="1249">
                <a:solidFill>
                  <a:srgbClr val="103184"/>
                </a:solidFill>
                <a:latin typeface="Source Sans Pro" pitchFamily="34" charset="0"/>
              </a:rPr>
              <a:pPr defTabSz="1087672"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GB" altLang="en-US" sz="1249">
              <a:solidFill>
                <a:srgbClr val="103184"/>
              </a:solidFill>
              <a:latin typeface="Source Sans Pro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073C0DD-0D27-4D56-94A7-8CAFC103C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Home Improvements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9FBB113-B52E-49CC-A633-0AA39F9B6A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746" y="878423"/>
            <a:ext cx="3769254" cy="23841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3872DDB-12F7-478D-8302-042748B080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3800" y="428780"/>
            <a:ext cx="3857391" cy="243480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A8BB73C-36BD-4691-822D-E4BE89B9A1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146" y="3809999"/>
            <a:ext cx="3951288" cy="25969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5D26873-22BE-4019-A866-D84C0ED319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6336" y="3517900"/>
            <a:ext cx="3848363" cy="257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023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185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1159522" indent="-445970" eaLnBrk="0" hangingPunct="0">
              <a:defRPr sz="2185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783880" indent="-356776" eaLnBrk="0" hangingPunct="0">
              <a:defRPr sz="2185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2497432" indent="-356776" eaLnBrk="0" hangingPunct="0">
              <a:defRPr sz="2185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3210984" indent="-356776" eaLnBrk="0" hangingPunct="0">
              <a:defRPr sz="2185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3924536" indent="-356776" defTabSz="1087672" eaLnBrk="0" fontAlgn="base" hangingPunct="0">
              <a:spcBef>
                <a:spcPct val="0"/>
              </a:spcBef>
              <a:spcAft>
                <a:spcPct val="0"/>
              </a:spcAft>
              <a:defRPr sz="2185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4638088" indent="-356776" defTabSz="1087672" eaLnBrk="0" fontAlgn="base" hangingPunct="0">
              <a:spcBef>
                <a:spcPct val="0"/>
              </a:spcBef>
              <a:spcAft>
                <a:spcPct val="0"/>
              </a:spcAft>
              <a:defRPr sz="2185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5351640" indent="-356776" defTabSz="1087672" eaLnBrk="0" fontAlgn="base" hangingPunct="0">
              <a:spcBef>
                <a:spcPct val="0"/>
              </a:spcBef>
              <a:spcAft>
                <a:spcPct val="0"/>
              </a:spcAft>
              <a:defRPr sz="2185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6065192" indent="-356776" defTabSz="1087672" eaLnBrk="0" fontAlgn="base" hangingPunct="0">
              <a:spcBef>
                <a:spcPct val="0"/>
              </a:spcBef>
              <a:spcAft>
                <a:spcPct val="0"/>
              </a:spcAft>
              <a:defRPr sz="2185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1087672" fontAlgn="base">
              <a:spcBef>
                <a:spcPct val="0"/>
              </a:spcBef>
              <a:spcAft>
                <a:spcPct val="0"/>
              </a:spcAft>
            </a:pPr>
            <a:fld id="{FE705A2B-8B04-4B8F-A556-62A0937B52D1}" type="slidenum">
              <a:rPr lang="en-GB" altLang="en-US" sz="1249">
                <a:solidFill>
                  <a:srgbClr val="103184"/>
                </a:solidFill>
                <a:latin typeface="Source Sans Pro" pitchFamily="34" charset="0"/>
              </a:rPr>
              <a:pPr defTabSz="1087672"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GB" altLang="en-US" sz="1249">
              <a:solidFill>
                <a:srgbClr val="103184"/>
              </a:solidFill>
              <a:latin typeface="Source Sans Pro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073C0DD-0D27-4D56-94A7-8CAFC103C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Examples of Damage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442252-7191-46C4-9197-84673D9A08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6622" y="1079500"/>
            <a:ext cx="3129378" cy="22987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8CF8153-8032-4E22-9F80-CE792076F7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973" y="3907137"/>
            <a:ext cx="3328127" cy="22987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CD47818-1D81-4DA5-9DB2-6A355DB8A7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6622" y="3907137"/>
            <a:ext cx="3243678" cy="22987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A06ECEE-EB13-41E6-8F04-CE4690BD44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05800" y="1151464"/>
            <a:ext cx="3129378" cy="222673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B1EF607-5EA6-4CDB-A358-C459A7D9DB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5973" y="1079500"/>
            <a:ext cx="3188428" cy="22987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55D3198-B141-4E43-A86E-73BCC981753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05800" y="3879857"/>
            <a:ext cx="3129378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933025"/>
      </p:ext>
    </p:extLst>
  </p:cSld>
  <p:clrMapOvr>
    <a:masterClrMapping/>
  </p:clrMapOvr>
</p:sld>
</file>

<file path=ppt/theme/theme1.xml><?xml version="1.0" encoding="utf-8"?>
<a:theme xmlns:a="http://schemas.openxmlformats.org/drawingml/2006/main" name="AXA UK PowerPoint template 06_17">
  <a:themeElements>
    <a:clrScheme name="AXA">
      <a:dk1>
        <a:srgbClr val="103184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harte PPT Axa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lIns="0" tIns="0" rIns="0" bIns="0" anchor="b">
        <a:spAutoFit/>
      </a:bodyPr>
      <a:lstStyle>
        <a:defPPr algn="ctr" eaLnBrk="1" hangingPunct="1">
          <a:defRPr sz="800" dirty="0" err="1" smtClean="0">
            <a:solidFill>
              <a:srgbClr val="FF1721"/>
            </a:solidFill>
            <a:latin typeface="Source Sans Pro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AXA Colour">
    <a:dk1>
      <a:sysClr val="windowText" lastClr="000000"/>
    </a:dk1>
    <a:lt1>
      <a:sysClr val="window" lastClr="FFFFFF"/>
    </a:lt1>
    <a:dk2>
      <a:srgbClr val="00008F"/>
    </a:dk2>
    <a:lt2>
      <a:srgbClr val="FCD385"/>
    </a:lt2>
    <a:accent1>
      <a:srgbClr val="027180"/>
    </a:accent1>
    <a:accent2>
      <a:srgbClr val="E196AA"/>
    </a:accent2>
    <a:accent3>
      <a:srgbClr val="00AEC6"/>
    </a:accent3>
    <a:accent4>
      <a:srgbClr val="914146"/>
    </a:accent4>
    <a:accent5>
      <a:srgbClr val="343C3D"/>
    </a:accent5>
    <a:accent6>
      <a:srgbClr val="B5D0EE"/>
    </a:accent6>
    <a:hlink>
      <a:srgbClr val="FF1721"/>
    </a:hlink>
    <a:folHlink>
      <a:srgbClr val="00D2D2"/>
    </a:folHlink>
  </a:clrScheme>
</a:themeOverride>
</file>

<file path=ppt/theme/themeOverride2.xml><?xml version="1.0" encoding="utf-8"?>
<a:themeOverride xmlns:a="http://schemas.openxmlformats.org/drawingml/2006/main">
  <a:clrScheme name="AXA Colour">
    <a:dk1>
      <a:sysClr val="windowText" lastClr="000000"/>
    </a:dk1>
    <a:lt1>
      <a:sysClr val="window" lastClr="FFFFFF"/>
    </a:lt1>
    <a:dk2>
      <a:srgbClr val="00008F"/>
    </a:dk2>
    <a:lt2>
      <a:srgbClr val="FCD385"/>
    </a:lt2>
    <a:accent1>
      <a:srgbClr val="027180"/>
    </a:accent1>
    <a:accent2>
      <a:srgbClr val="E196AA"/>
    </a:accent2>
    <a:accent3>
      <a:srgbClr val="00AEC6"/>
    </a:accent3>
    <a:accent4>
      <a:srgbClr val="914146"/>
    </a:accent4>
    <a:accent5>
      <a:srgbClr val="343C3D"/>
    </a:accent5>
    <a:accent6>
      <a:srgbClr val="B5D0EE"/>
    </a:accent6>
    <a:hlink>
      <a:srgbClr val="FF1721"/>
    </a:hlink>
    <a:folHlink>
      <a:srgbClr val="00D2D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321</Words>
  <Application>Microsoft Office PowerPoint</Application>
  <PresentationFormat>Widescreen</PresentationFormat>
  <Paragraphs>93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Century Gothic</vt:lpstr>
      <vt:lpstr>fleche_rond</vt:lpstr>
      <vt:lpstr>Georgia</vt:lpstr>
      <vt:lpstr>Source Sans Pro</vt:lpstr>
      <vt:lpstr>Wingdings</vt:lpstr>
      <vt:lpstr>AXA UK PowerPoint template 06_17</vt:lpstr>
      <vt:lpstr>PowerPoint Presentation</vt:lpstr>
      <vt:lpstr>Inflation  - Only ever goes in one direction…………. </vt:lpstr>
      <vt:lpstr>The ABI figures do not lie…………. </vt:lpstr>
      <vt:lpstr>PowerPoint Presentation</vt:lpstr>
      <vt:lpstr> The physical environment is changing</vt:lpstr>
      <vt:lpstr> And things are not what they used to be </vt:lpstr>
      <vt:lpstr> Lifestyle and Societal Changes </vt:lpstr>
      <vt:lpstr>Home Improvements</vt:lpstr>
      <vt:lpstr>Examples of Damage</vt:lpstr>
      <vt:lpstr>Suppliers – So, so important, but do they think like Insurers?</vt:lpstr>
      <vt:lpstr>Suppliers – The power of alignment</vt:lpstr>
      <vt:lpstr>The first 30 minutes are crucial</vt:lpstr>
      <vt:lpstr>Considerations, Features and Actions</vt:lpstr>
      <vt:lpstr>How well are we using Technology – Early Detection Strategy</vt:lpstr>
      <vt:lpstr>Is there clarity on rights of recovery and activity?</vt:lpstr>
      <vt:lpstr>And in summary…..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ATKINS Heidi</dc:creator>
  <cp:lastModifiedBy>ATKINS Heidi</cp:lastModifiedBy>
  <cp:revision>41</cp:revision>
  <cp:lastPrinted>2019-02-01T15:01:20Z</cp:lastPrinted>
  <dcterms:created xsi:type="dcterms:W3CDTF">2018-03-01T11:30:22Z</dcterms:created>
  <dcterms:modified xsi:type="dcterms:W3CDTF">2019-02-01T15:03:18Z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3" name="_NewReviewCycle">
    <vt:lpwstr/>
  </property>
</Properties>
</file>