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9" r:id="rId5"/>
    <p:sldId id="264" r:id="rId6"/>
    <p:sldId id="279" r:id="rId7"/>
    <p:sldId id="280" r:id="rId8"/>
    <p:sldId id="272" r:id="rId9"/>
    <p:sldId id="281" r:id="rId10"/>
    <p:sldId id="266" r:id="rId11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-11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-11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-11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-11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A8D"/>
    <a:srgbClr val="7CC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B2D059-5333-4503-AAED-0324B0501EFF}" v="26" dt="2018-11-29T11:29:40.275"/>
    <p1510:client id="{BD52605D-BBBB-40A9-8ABF-5CFC2EB02D55}" v="15" dt="2018-11-29T13:12:28.1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0366" autoAdjust="0"/>
  </p:normalViewPr>
  <p:slideViewPr>
    <p:cSldViewPr showGuides="1">
      <p:cViewPr>
        <p:scale>
          <a:sx n="99" d="100"/>
          <a:sy n="99" d="100"/>
        </p:scale>
        <p:origin x="-19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Bangar" userId="e1b07362-8d3a-430a-a322-bdf564e61f8e" providerId="ADAL" clId="{313F8675-D9A6-4040-A533-DAD7BC6EEC01}"/>
    <pc:docChg chg="undo custSel delSld modSld">
      <pc:chgData name="Emma Bangar" userId="e1b07362-8d3a-430a-a322-bdf564e61f8e" providerId="ADAL" clId="{313F8675-D9A6-4040-A533-DAD7BC6EEC01}" dt="2018-11-29T12:13:48.877" v="880" actId="20577"/>
      <pc:docMkLst>
        <pc:docMk/>
      </pc:docMkLst>
      <pc:sldChg chg="modSp">
        <pc:chgData name="Emma Bangar" userId="e1b07362-8d3a-430a-a322-bdf564e61f8e" providerId="ADAL" clId="{313F8675-D9A6-4040-A533-DAD7BC6EEC01}" dt="2018-11-29T11:18:56.275" v="665" actId="1076"/>
        <pc:sldMkLst>
          <pc:docMk/>
          <pc:sldMk cId="437226837" sldId="264"/>
        </pc:sldMkLst>
        <pc:spChg chg="mod">
          <ac:chgData name="Emma Bangar" userId="e1b07362-8d3a-430a-a322-bdf564e61f8e" providerId="ADAL" clId="{313F8675-D9A6-4040-A533-DAD7BC6EEC01}" dt="2018-11-29T11:18:56.275" v="665" actId="1076"/>
          <ac:spMkLst>
            <pc:docMk/>
            <pc:sldMk cId="437226837" sldId="264"/>
            <ac:spMk id="3" creationId="{00000000-0000-0000-0000-000000000000}"/>
          </ac:spMkLst>
        </pc:spChg>
        <pc:spChg chg="mod">
          <ac:chgData name="Emma Bangar" userId="e1b07362-8d3a-430a-a322-bdf564e61f8e" providerId="ADAL" clId="{313F8675-D9A6-4040-A533-DAD7BC6EEC01}" dt="2018-11-29T11:18:51.821" v="664" actId="1076"/>
          <ac:spMkLst>
            <pc:docMk/>
            <pc:sldMk cId="437226837" sldId="264"/>
            <ac:spMk id="13315" creationId="{00000000-0000-0000-0000-000000000000}"/>
          </ac:spMkLst>
        </pc:spChg>
      </pc:sldChg>
      <pc:sldChg chg="delSp del">
        <pc:chgData name="Emma Bangar" userId="e1b07362-8d3a-430a-a322-bdf564e61f8e" providerId="ADAL" clId="{313F8675-D9A6-4040-A533-DAD7BC6EEC01}" dt="2018-11-29T11:13:26.331" v="570" actId="2696"/>
        <pc:sldMkLst>
          <pc:docMk/>
          <pc:sldMk cId="3324204968" sldId="265"/>
        </pc:sldMkLst>
        <pc:spChg chg="del">
          <ac:chgData name="Emma Bangar" userId="e1b07362-8d3a-430a-a322-bdf564e61f8e" providerId="ADAL" clId="{313F8675-D9A6-4040-A533-DAD7BC6EEC01}" dt="2018-11-29T11:13:11.208" v="569"/>
          <ac:spMkLst>
            <pc:docMk/>
            <pc:sldMk cId="3324204968" sldId="265"/>
            <ac:spMk id="3" creationId="{00000000-0000-0000-0000-000000000000}"/>
          </ac:spMkLst>
        </pc:spChg>
      </pc:sldChg>
      <pc:sldChg chg="addSp delSp modSp modNotesTx">
        <pc:chgData name="Emma Bangar" userId="e1b07362-8d3a-430a-a322-bdf564e61f8e" providerId="ADAL" clId="{313F8675-D9A6-4040-A533-DAD7BC6EEC01}" dt="2018-11-29T11:17:55.438" v="658" actId="20577"/>
        <pc:sldMkLst>
          <pc:docMk/>
          <pc:sldMk cId="828921392" sldId="266"/>
        </pc:sldMkLst>
        <pc:spChg chg="add mod">
          <ac:chgData name="Emma Bangar" userId="e1b07362-8d3a-430a-a322-bdf564e61f8e" providerId="ADAL" clId="{313F8675-D9A6-4040-A533-DAD7BC6EEC01}" dt="2018-11-29T11:17:55.438" v="658" actId="20577"/>
          <ac:spMkLst>
            <pc:docMk/>
            <pc:sldMk cId="828921392" sldId="266"/>
            <ac:spMk id="3" creationId="{3B743EEC-3BFB-4416-B9C7-06929736CE78}"/>
          </ac:spMkLst>
        </pc:spChg>
        <pc:spChg chg="mod">
          <ac:chgData name="Emma Bangar" userId="e1b07362-8d3a-430a-a322-bdf564e61f8e" providerId="ADAL" clId="{313F8675-D9A6-4040-A533-DAD7BC6EEC01}" dt="2018-11-29T11:16:46.222" v="638" actId="1076"/>
          <ac:spMkLst>
            <pc:docMk/>
            <pc:sldMk cId="828921392" sldId="266"/>
            <ac:spMk id="4" creationId="{00000000-0000-0000-0000-000000000000}"/>
          </ac:spMkLst>
        </pc:spChg>
        <pc:spChg chg="del">
          <ac:chgData name="Emma Bangar" userId="e1b07362-8d3a-430a-a322-bdf564e61f8e" providerId="ADAL" clId="{313F8675-D9A6-4040-A533-DAD7BC6EEC01}" dt="2018-11-29T11:17:13.622" v="641"/>
          <ac:spMkLst>
            <pc:docMk/>
            <pc:sldMk cId="828921392" sldId="266"/>
            <ac:spMk id="5" creationId="{00000000-0000-0000-0000-000000000000}"/>
          </ac:spMkLst>
        </pc:spChg>
        <pc:spChg chg="del mod">
          <ac:chgData name="Emma Bangar" userId="e1b07362-8d3a-430a-a322-bdf564e61f8e" providerId="ADAL" clId="{313F8675-D9A6-4040-A533-DAD7BC6EEC01}" dt="2018-11-29T10:49:43.762" v="237"/>
          <ac:spMkLst>
            <pc:docMk/>
            <pc:sldMk cId="828921392" sldId="266"/>
            <ac:spMk id="6" creationId="{00000000-0000-0000-0000-000000000000}"/>
          </ac:spMkLst>
        </pc:spChg>
        <pc:spChg chg="mod">
          <ac:chgData name="Emma Bangar" userId="e1b07362-8d3a-430a-a322-bdf564e61f8e" providerId="ADAL" clId="{313F8675-D9A6-4040-A533-DAD7BC6EEC01}" dt="2018-11-29T10:47:40.123" v="193" actId="20577"/>
          <ac:spMkLst>
            <pc:docMk/>
            <pc:sldMk cId="828921392" sldId="266"/>
            <ac:spMk id="13314" creationId="{00000000-0000-0000-0000-000000000000}"/>
          </ac:spMkLst>
        </pc:spChg>
      </pc:sldChg>
      <pc:sldChg chg="del">
        <pc:chgData name="Emma Bangar" userId="e1b07362-8d3a-430a-a322-bdf564e61f8e" providerId="ADAL" clId="{313F8675-D9A6-4040-A533-DAD7BC6EEC01}" dt="2018-11-29T10:43:53.428" v="153" actId="2696"/>
        <pc:sldMkLst>
          <pc:docMk/>
          <pc:sldMk cId="3228799656" sldId="267"/>
        </pc:sldMkLst>
      </pc:sldChg>
      <pc:sldChg chg="modSp">
        <pc:chgData name="Emma Bangar" userId="e1b07362-8d3a-430a-a322-bdf564e61f8e" providerId="ADAL" clId="{313F8675-D9A6-4040-A533-DAD7BC6EEC01}" dt="2018-11-29T11:18:44.412" v="663" actId="1076"/>
        <pc:sldMkLst>
          <pc:docMk/>
          <pc:sldMk cId="47987744" sldId="269"/>
        </pc:sldMkLst>
        <pc:spChg chg="mod">
          <ac:chgData name="Emma Bangar" userId="e1b07362-8d3a-430a-a322-bdf564e61f8e" providerId="ADAL" clId="{313F8675-D9A6-4040-A533-DAD7BC6EEC01}" dt="2018-11-29T11:18:23.649" v="659" actId="1076"/>
          <ac:spMkLst>
            <pc:docMk/>
            <pc:sldMk cId="47987744" sldId="269"/>
            <ac:spMk id="2" creationId="{00000000-0000-0000-0000-000000000000}"/>
          </ac:spMkLst>
        </pc:spChg>
        <pc:spChg chg="mod">
          <ac:chgData name="Emma Bangar" userId="e1b07362-8d3a-430a-a322-bdf564e61f8e" providerId="ADAL" clId="{313F8675-D9A6-4040-A533-DAD7BC6EEC01}" dt="2018-11-29T11:18:41.178" v="662" actId="1076"/>
          <ac:spMkLst>
            <pc:docMk/>
            <pc:sldMk cId="47987744" sldId="269"/>
            <ac:spMk id="3" creationId="{00000000-0000-0000-0000-000000000000}"/>
          </ac:spMkLst>
        </pc:spChg>
        <pc:spChg chg="mod">
          <ac:chgData name="Emma Bangar" userId="e1b07362-8d3a-430a-a322-bdf564e61f8e" providerId="ADAL" clId="{313F8675-D9A6-4040-A533-DAD7BC6EEC01}" dt="2018-11-29T11:18:44.412" v="663" actId="1076"/>
          <ac:spMkLst>
            <pc:docMk/>
            <pc:sldMk cId="47987744" sldId="269"/>
            <ac:spMk id="6" creationId="{00000000-0000-0000-0000-000000000000}"/>
          </ac:spMkLst>
        </pc:spChg>
        <pc:picChg chg="mod">
          <ac:chgData name="Emma Bangar" userId="e1b07362-8d3a-430a-a322-bdf564e61f8e" providerId="ADAL" clId="{313F8675-D9A6-4040-A533-DAD7BC6EEC01}" dt="2018-11-29T10:55:23.366" v="353" actId="1076"/>
          <ac:picMkLst>
            <pc:docMk/>
            <pc:sldMk cId="47987744" sldId="269"/>
            <ac:picMk id="4" creationId="{00000000-0000-0000-0000-000000000000}"/>
          </ac:picMkLst>
        </pc:picChg>
      </pc:sldChg>
      <pc:sldChg chg="del">
        <pc:chgData name="Emma Bangar" userId="e1b07362-8d3a-430a-a322-bdf564e61f8e" providerId="ADAL" clId="{313F8675-D9A6-4040-A533-DAD7BC6EEC01}" dt="2018-11-29T10:44:34.696" v="155" actId="2696"/>
        <pc:sldMkLst>
          <pc:docMk/>
          <pc:sldMk cId="188620016" sldId="270"/>
        </pc:sldMkLst>
      </pc:sldChg>
      <pc:sldChg chg="modSp">
        <pc:chgData name="Emma Bangar" userId="e1b07362-8d3a-430a-a322-bdf564e61f8e" providerId="ADAL" clId="{313F8675-D9A6-4040-A533-DAD7BC6EEC01}" dt="2018-11-29T12:13:48.877" v="880" actId="20577"/>
        <pc:sldMkLst>
          <pc:docMk/>
          <pc:sldMk cId="268891650" sldId="272"/>
        </pc:sldMkLst>
        <pc:spChg chg="mod">
          <ac:chgData name="Emma Bangar" userId="e1b07362-8d3a-430a-a322-bdf564e61f8e" providerId="ADAL" clId="{313F8675-D9A6-4040-A533-DAD7BC6EEC01}" dt="2018-11-29T10:41:56.581" v="19" actId="20577"/>
          <ac:spMkLst>
            <pc:docMk/>
            <pc:sldMk cId="268891650" sldId="272"/>
            <ac:spMk id="2" creationId="{00000000-0000-0000-0000-000000000000}"/>
          </ac:spMkLst>
        </pc:spChg>
        <pc:spChg chg="mod">
          <ac:chgData name="Emma Bangar" userId="e1b07362-8d3a-430a-a322-bdf564e61f8e" providerId="ADAL" clId="{313F8675-D9A6-4040-A533-DAD7BC6EEC01}" dt="2018-11-29T12:13:48.877" v="880" actId="20577"/>
          <ac:spMkLst>
            <pc:docMk/>
            <pc:sldMk cId="268891650" sldId="272"/>
            <ac:spMk id="3" creationId="{00000000-0000-0000-0000-000000000000}"/>
          </ac:spMkLst>
        </pc:spChg>
      </pc:sldChg>
      <pc:sldChg chg="delSp modSp del">
        <pc:chgData name="Emma Bangar" userId="e1b07362-8d3a-430a-a322-bdf564e61f8e" providerId="ADAL" clId="{313F8675-D9A6-4040-A533-DAD7BC6EEC01}" dt="2018-11-29T11:17:01.487" v="640" actId="2696"/>
        <pc:sldMkLst>
          <pc:docMk/>
          <pc:sldMk cId="12853970" sldId="276"/>
        </pc:sldMkLst>
        <pc:spChg chg="mod">
          <ac:chgData name="Emma Bangar" userId="e1b07362-8d3a-430a-a322-bdf564e61f8e" providerId="ADAL" clId="{313F8675-D9A6-4040-A533-DAD7BC6EEC01}" dt="2018-11-29T11:15:16.378" v="625"/>
          <ac:spMkLst>
            <pc:docMk/>
            <pc:sldMk cId="12853970" sldId="276"/>
            <ac:spMk id="2" creationId="{00000000-0000-0000-0000-000000000000}"/>
          </ac:spMkLst>
        </pc:spChg>
        <pc:spChg chg="del mod">
          <ac:chgData name="Emma Bangar" userId="e1b07362-8d3a-430a-a322-bdf564e61f8e" providerId="ADAL" clId="{313F8675-D9A6-4040-A533-DAD7BC6EEC01}" dt="2018-11-29T10:46:29.940" v="169"/>
          <ac:spMkLst>
            <pc:docMk/>
            <pc:sldMk cId="12853970" sldId="276"/>
            <ac:spMk id="3" creationId="{00000000-0000-0000-0000-000000000000}"/>
          </ac:spMkLst>
        </pc:spChg>
      </pc:sldChg>
      <pc:sldChg chg="modSp modNotesTx">
        <pc:chgData name="Emma Bangar" userId="e1b07362-8d3a-430a-a322-bdf564e61f8e" providerId="ADAL" clId="{313F8675-D9A6-4040-A533-DAD7BC6EEC01}" dt="2018-11-29T12:03:49.342" v="845" actId="20577"/>
        <pc:sldMkLst>
          <pc:docMk/>
          <pc:sldMk cId="1594267976" sldId="280"/>
        </pc:sldMkLst>
        <pc:spChg chg="mod">
          <ac:chgData name="Emma Bangar" userId="e1b07362-8d3a-430a-a322-bdf564e61f8e" providerId="ADAL" clId="{313F8675-D9A6-4040-A533-DAD7BC6EEC01}" dt="2018-11-29T11:25:01.888" v="726" actId="20577"/>
          <ac:spMkLst>
            <pc:docMk/>
            <pc:sldMk cId="1594267976" sldId="280"/>
            <ac:spMk id="2" creationId="{00000000-0000-0000-0000-000000000000}"/>
          </ac:spMkLst>
        </pc:spChg>
        <pc:spChg chg="mod">
          <ac:chgData name="Emma Bangar" userId="e1b07362-8d3a-430a-a322-bdf564e61f8e" providerId="ADAL" clId="{313F8675-D9A6-4040-A533-DAD7BC6EEC01}" dt="2018-11-29T11:29:40.275" v="731"/>
          <ac:spMkLst>
            <pc:docMk/>
            <pc:sldMk cId="1594267976" sldId="280"/>
            <ac:spMk id="3" creationId="{00000000-0000-0000-0000-000000000000}"/>
          </ac:spMkLst>
        </pc:spChg>
        <pc:graphicFrameChg chg="mod modGraphic">
          <ac:chgData name="Emma Bangar" userId="e1b07362-8d3a-430a-a322-bdf564e61f8e" providerId="ADAL" clId="{313F8675-D9A6-4040-A533-DAD7BC6EEC01}" dt="2018-11-29T11:29:22.409" v="729" actId="1076"/>
          <ac:graphicFrameMkLst>
            <pc:docMk/>
            <pc:sldMk cId="1594267976" sldId="280"/>
            <ac:graphicFrameMk id="7" creationId="{00000000-0000-0000-0000-000000000000}"/>
          </ac:graphicFrameMkLst>
        </pc:graphicFrameChg>
      </pc:sldChg>
    </pc:docChg>
  </pc:docChgLst>
  <pc:docChgLst>
    <pc:chgData name="Emma Bangar" userId="e1b07362-8d3a-430a-a322-bdf564e61f8e" providerId="ADAL" clId="{BD52605D-BBBB-40A9-8ABF-5CFC2EB02D55}"/>
    <pc:docChg chg="undo custSel addSld modSld sldOrd">
      <pc:chgData name="Emma Bangar" userId="e1b07362-8d3a-430a-a322-bdf564e61f8e" providerId="ADAL" clId="{BD52605D-BBBB-40A9-8ABF-5CFC2EB02D55}" dt="2018-11-29T13:13:05.469" v="574" actId="20577"/>
      <pc:docMkLst>
        <pc:docMk/>
      </pc:docMkLst>
      <pc:sldChg chg="modSp">
        <pc:chgData name="Emma Bangar" userId="e1b07362-8d3a-430a-a322-bdf564e61f8e" providerId="ADAL" clId="{BD52605D-BBBB-40A9-8ABF-5CFC2EB02D55}" dt="2018-11-29T13:07:35.118" v="495" actId="1076"/>
        <pc:sldMkLst>
          <pc:docMk/>
          <pc:sldMk cId="437226837" sldId="264"/>
        </pc:sldMkLst>
        <pc:spChg chg="mod">
          <ac:chgData name="Emma Bangar" userId="e1b07362-8d3a-430a-a322-bdf564e61f8e" providerId="ADAL" clId="{BD52605D-BBBB-40A9-8ABF-5CFC2EB02D55}" dt="2018-11-29T13:02:40.082" v="291" actId="20577"/>
          <ac:spMkLst>
            <pc:docMk/>
            <pc:sldMk cId="437226837" sldId="264"/>
            <ac:spMk id="3" creationId="{00000000-0000-0000-0000-000000000000}"/>
          </ac:spMkLst>
        </pc:spChg>
        <pc:picChg chg="mod">
          <ac:chgData name="Emma Bangar" userId="e1b07362-8d3a-430a-a322-bdf564e61f8e" providerId="ADAL" clId="{BD52605D-BBBB-40A9-8ABF-5CFC2EB02D55}" dt="2018-11-29T13:07:35.118" v="495" actId="1076"/>
          <ac:picMkLst>
            <pc:docMk/>
            <pc:sldMk cId="437226837" sldId="264"/>
            <ac:picMk id="7" creationId="{00000000-0000-0000-0000-000000000000}"/>
          </ac:picMkLst>
        </pc:picChg>
      </pc:sldChg>
      <pc:sldChg chg="modSp modNotesTx">
        <pc:chgData name="Emma Bangar" userId="e1b07362-8d3a-430a-a322-bdf564e61f8e" providerId="ADAL" clId="{BD52605D-BBBB-40A9-8ABF-5CFC2EB02D55}" dt="2018-11-29T13:07:28.159" v="494" actId="1076"/>
        <pc:sldMkLst>
          <pc:docMk/>
          <pc:sldMk cId="47987744" sldId="269"/>
        </pc:sldMkLst>
        <pc:spChg chg="mod">
          <ac:chgData name="Emma Bangar" userId="e1b07362-8d3a-430a-a322-bdf564e61f8e" providerId="ADAL" clId="{BD52605D-BBBB-40A9-8ABF-5CFC2EB02D55}" dt="2018-11-29T13:02:06.474" v="274" actId="2710"/>
          <ac:spMkLst>
            <pc:docMk/>
            <pc:sldMk cId="47987744" sldId="269"/>
            <ac:spMk id="3" creationId="{00000000-0000-0000-0000-000000000000}"/>
          </ac:spMkLst>
        </pc:spChg>
        <pc:spChg chg="mod">
          <ac:chgData name="Emma Bangar" userId="e1b07362-8d3a-430a-a322-bdf564e61f8e" providerId="ADAL" clId="{BD52605D-BBBB-40A9-8ABF-5CFC2EB02D55}" dt="2018-11-29T13:02:11.287" v="275" actId="1076"/>
          <ac:spMkLst>
            <pc:docMk/>
            <pc:sldMk cId="47987744" sldId="269"/>
            <ac:spMk id="6" creationId="{00000000-0000-0000-0000-000000000000}"/>
          </ac:spMkLst>
        </pc:spChg>
        <pc:picChg chg="mod">
          <ac:chgData name="Emma Bangar" userId="e1b07362-8d3a-430a-a322-bdf564e61f8e" providerId="ADAL" clId="{BD52605D-BBBB-40A9-8ABF-5CFC2EB02D55}" dt="2018-11-29T13:07:20.553" v="493" actId="1076"/>
          <ac:picMkLst>
            <pc:docMk/>
            <pc:sldMk cId="47987744" sldId="269"/>
            <ac:picMk id="4" creationId="{00000000-0000-0000-0000-000000000000}"/>
          </ac:picMkLst>
        </pc:picChg>
        <pc:picChg chg="mod">
          <ac:chgData name="Emma Bangar" userId="e1b07362-8d3a-430a-a322-bdf564e61f8e" providerId="ADAL" clId="{BD52605D-BBBB-40A9-8ABF-5CFC2EB02D55}" dt="2018-11-29T13:07:28.159" v="494" actId="1076"/>
          <ac:picMkLst>
            <pc:docMk/>
            <pc:sldMk cId="47987744" sldId="269"/>
            <ac:picMk id="5" creationId="{00000000-0000-0000-0000-000000000000}"/>
          </ac:picMkLst>
        </pc:picChg>
      </pc:sldChg>
      <pc:sldChg chg="addSp delSp modSp ord">
        <pc:chgData name="Emma Bangar" userId="e1b07362-8d3a-430a-a322-bdf564e61f8e" providerId="ADAL" clId="{BD52605D-BBBB-40A9-8ABF-5CFC2EB02D55}" dt="2018-11-29T13:09:44.242" v="515" actId="1076"/>
        <pc:sldMkLst>
          <pc:docMk/>
          <pc:sldMk cId="268891650" sldId="272"/>
        </pc:sldMkLst>
        <pc:spChg chg="mod">
          <ac:chgData name="Emma Bangar" userId="e1b07362-8d3a-430a-a322-bdf564e61f8e" providerId="ADAL" clId="{BD52605D-BBBB-40A9-8ABF-5CFC2EB02D55}" dt="2018-11-29T13:09:22.955" v="511" actId="5793"/>
          <ac:spMkLst>
            <pc:docMk/>
            <pc:sldMk cId="268891650" sldId="272"/>
            <ac:spMk id="3" creationId="{00000000-0000-0000-0000-000000000000}"/>
          </ac:spMkLst>
        </pc:spChg>
        <pc:picChg chg="mod">
          <ac:chgData name="Emma Bangar" userId="e1b07362-8d3a-430a-a322-bdf564e61f8e" providerId="ADAL" clId="{BD52605D-BBBB-40A9-8ABF-5CFC2EB02D55}" dt="2018-11-29T13:09:37.088" v="514" actId="14100"/>
          <ac:picMkLst>
            <pc:docMk/>
            <pc:sldMk cId="268891650" sldId="272"/>
            <ac:picMk id="4" creationId="{00000000-0000-0000-0000-000000000000}"/>
          </ac:picMkLst>
        </pc:picChg>
        <pc:picChg chg="del">
          <ac:chgData name="Emma Bangar" userId="e1b07362-8d3a-430a-a322-bdf564e61f8e" providerId="ADAL" clId="{BD52605D-BBBB-40A9-8ABF-5CFC2EB02D55}" dt="2018-11-29T13:04:48.428" v="484" actId="478"/>
          <ac:picMkLst>
            <pc:docMk/>
            <pc:sldMk cId="268891650" sldId="272"/>
            <ac:picMk id="6" creationId="{00000000-0000-0000-0000-000000000000}"/>
          </ac:picMkLst>
        </pc:picChg>
        <pc:picChg chg="add mod">
          <ac:chgData name="Emma Bangar" userId="e1b07362-8d3a-430a-a322-bdf564e61f8e" providerId="ADAL" clId="{BD52605D-BBBB-40A9-8ABF-5CFC2EB02D55}" dt="2018-11-29T13:09:44.242" v="515" actId="1076"/>
          <ac:picMkLst>
            <pc:docMk/>
            <pc:sldMk cId="268891650" sldId="272"/>
            <ac:picMk id="7" creationId="{8F59C457-AB04-48AD-842F-5B84C064D6FA}"/>
          </ac:picMkLst>
        </pc:picChg>
      </pc:sldChg>
      <pc:sldChg chg="addSp delSp modSp">
        <pc:chgData name="Emma Bangar" userId="e1b07362-8d3a-430a-a322-bdf564e61f8e" providerId="ADAL" clId="{BD52605D-BBBB-40A9-8ABF-5CFC2EB02D55}" dt="2018-11-29T13:13:05.469" v="574" actId="20577"/>
        <pc:sldMkLst>
          <pc:docMk/>
          <pc:sldMk cId="1594267976" sldId="280"/>
        </pc:sldMkLst>
        <pc:spChg chg="mod">
          <ac:chgData name="Emma Bangar" userId="e1b07362-8d3a-430a-a322-bdf564e61f8e" providerId="ADAL" clId="{BD52605D-BBBB-40A9-8ABF-5CFC2EB02D55}" dt="2018-11-29T13:13:05.469" v="574" actId="20577"/>
          <ac:spMkLst>
            <pc:docMk/>
            <pc:sldMk cId="1594267976" sldId="280"/>
            <ac:spMk id="3" creationId="{00000000-0000-0000-0000-000000000000}"/>
          </ac:spMkLst>
        </pc:spChg>
        <pc:graphicFrameChg chg="add del mod modGraphic">
          <ac:chgData name="Emma Bangar" userId="e1b07362-8d3a-430a-a322-bdf564e61f8e" providerId="ADAL" clId="{BD52605D-BBBB-40A9-8ABF-5CFC2EB02D55}" dt="2018-11-29T12:53:02.820" v="100" actId="3680"/>
          <ac:graphicFrameMkLst>
            <pc:docMk/>
            <pc:sldMk cId="1594267976" sldId="280"/>
            <ac:graphicFrameMk id="5" creationId="{76DF5373-6A68-4DE7-9593-F31E3103A40D}"/>
          </ac:graphicFrameMkLst>
        </pc:graphicFrameChg>
        <pc:graphicFrameChg chg="add mod modGraphic">
          <ac:chgData name="Emma Bangar" userId="e1b07362-8d3a-430a-a322-bdf564e61f8e" providerId="ADAL" clId="{BD52605D-BBBB-40A9-8ABF-5CFC2EB02D55}" dt="2018-11-29T13:00:44.205" v="257" actId="207"/>
          <ac:graphicFrameMkLst>
            <pc:docMk/>
            <pc:sldMk cId="1594267976" sldId="280"/>
            <ac:graphicFrameMk id="6" creationId="{49858F72-7618-4ABF-89F1-706B01782413}"/>
          </ac:graphicFrameMkLst>
        </pc:graphicFrameChg>
        <pc:graphicFrameChg chg="del">
          <ac:chgData name="Emma Bangar" userId="e1b07362-8d3a-430a-a322-bdf564e61f8e" providerId="ADAL" clId="{BD52605D-BBBB-40A9-8ABF-5CFC2EB02D55}" dt="2018-11-29T12:51:42.724" v="92"/>
          <ac:graphicFrameMkLst>
            <pc:docMk/>
            <pc:sldMk cId="1594267976" sldId="280"/>
            <ac:graphicFrameMk id="7" creationId="{00000000-0000-0000-0000-000000000000}"/>
          </ac:graphicFrameMkLst>
        </pc:graphicFrameChg>
        <pc:picChg chg="mod">
          <ac:chgData name="Emma Bangar" userId="e1b07362-8d3a-430a-a322-bdf564e61f8e" providerId="ADAL" clId="{BD52605D-BBBB-40A9-8ABF-5CFC2EB02D55}" dt="2018-11-29T13:08:05.834" v="501" actId="14100"/>
          <ac:picMkLst>
            <pc:docMk/>
            <pc:sldMk cId="1594267976" sldId="280"/>
            <ac:picMk id="4" creationId="{00000000-0000-0000-0000-000000000000}"/>
          </ac:picMkLst>
        </pc:picChg>
      </pc:sldChg>
      <pc:sldChg chg="modSp add">
        <pc:chgData name="Emma Bangar" userId="e1b07362-8d3a-430a-a322-bdf564e61f8e" providerId="ADAL" clId="{BD52605D-BBBB-40A9-8ABF-5CFC2EB02D55}" dt="2018-11-29T13:10:21.537" v="525" actId="1076"/>
        <pc:sldMkLst>
          <pc:docMk/>
          <pc:sldMk cId="2905600151" sldId="281"/>
        </pc:sldMkLst>
        <pc:spChg chg="mod">
          <ac:chgData name="Emma Bangar" userId="e1b07362-8d3a-430a-a322-bdf564e61f8e" providerId="ADAL" clId="{BD52605D-BBBB-40A9-8ABF-5CFC2EB02D55}" dt="2018-11-29T13:04:19.155" v="483" actId="20577"/>
          <ac:spMkLst>
            <pc:docMk/>
            <pc:sldMk cId="2905600151" sldId="281"/>
            <ac:spMk id="2" creationId="{00000000-0000-0000-0000-000000000000}"/>
          </ac:spMkLst>
        </pc:spChg>
        <pc:spChg chg="mod">
          <ac:chgData name="Emma Bangar" userId="e1b07362-8d3a-430a-a322-bdf564e61f8e" providerId="ADAL" clId="{BD52605D-BBBB-40A9-8ABF-5CFC2EB02D55}" dt="2018-11-29T13:09:50.568" v="519" actId="20577"/>
          <ac:spMkLst>
            <pc:docMk/>
            <pc:sldMk cId="2905600151" sldId="281"/>
            <ac:spMk id="3" creationId="{00000000-0000-0000-0000-000000000000}"/>
          </ac:spMkLst>
        </pc:spChg>
        <pc:picChg chg="mod">
          <ac:chgData name="Emma Bangar" userId="e1b07362-8d3a-430a-a322-bdf564e61f8e" providerId="ADAL" clId="{BD52605D-BBBB-40A9-8ABF-5CFC2EB02D55}" dt="2018-11-29T13:10:16.506" v="524" actId="14100"/>
          <ac:picMkLst>
            <pc:docMk/>
            <pc:sldMk cId="2905600151" sldId="281"/>
            <ac:picMk id="4" creationId="{00000000-0000-0000-0000-000000000000}"/>
          </ac:picMkLst>
        </pc:picChg>
        <pc:picChg chg="mod">
          <ac:chgData name="Emma Bangar" userId="e1b07362-8d3a-430a-a322-bdf564e61f8e" providerId="ADAL" clId="{BD52605D-BBBB-40A9-8ABF-5CFC2EB02D55}" dt="2018-11-29T13:10:21.537" v="525" actId="1076"/>
          <ac:picMkLst>
            <pc:docMk/>
            <pc:sldMk cId="2905600151" sldId="281"/>
            <ac:picMk id="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ACC00-B9F5-4341-A4F6-0DE8CD5B0F60}" type="datetimeFigureOut">
              <a:rPr lang="en-GB" smtClean="0"/>
              <a:t>17/12/2018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08F4A-3FA6-4E94-A037-E82C04BBAD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394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C5A8D"/>
                </a:solidFill>
              </a:rPr>
              <a:t>We are </a:t>
            </a:r>
            <a:r>
              <a:rPr lang="en-GB" sz="1200" b="1" dirty="0">
                <a:solidFill>
                  <a:srgbClr val="0C5A8D"/>
                </a:solidFill>
              </a:rPr>
              <a:t>your industry charity </a:t>
            </a:r>
            <a:r>
              <a:rPr lang="en-GB" sz="1200" dirty="0">
                <a:solidFill>
                  <a:srgbClr val="0C5A8D"/>
                </a:solidFill>
              </a:rPr>
              <a:t>- supporting you through the hard times in recognition of your work within the insurance sector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rgbClr val="0C5A8D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0C5A8D"/>
                </a:solidFill>
              </a:rPr>
              <a:t>We help finance requests from hospital parking through to funding life changing surgery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rgbClr val="0C5A8D"/>
              </a:solidFill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08F4A-3FA6-4E94-A037-E82C04BBAD0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158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0C5A8D"/>
                </a:solidFill>
              </a:rPr>
              <a:t>Ongoing support where income is insufficient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0C5A8D"/>
                </a:solidFill>
              </a:rPr>
              <a:t>One-off help with special expenditure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rgbClr val="0C5A8D"/>
                </a:solidFill>
              </a:rPr>
              <a:t>Practical help with money management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08F4A-3FA6-4E94-A037-E82C04BBAD0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036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Money donated from Leicester Insurance Institute (raffles at quiz’s and a loose change box).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08F4A-3FA6-4E94-A037-E82C04BBAD0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587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08F4A-3FA6-4E94-A037-E82C04BBAD0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50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08F4A-3FA6-4E94-A037-E82C04BBAD0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451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GB" sz="1200" dirty="0">
              <a:solidFill>
                <a:srgbClr val="0C5A8D"/>
              </a:solidFill>
            </a:endParaRPr>
          </a:p>
          <a:p>
            <a:pPr>
              <a:lnSpc>
                <a:spcPct val="150000"/>
              </a:lnSpc>
            </a:pPr>
            <a:endParaRPr lang="en-GB" sz="1200" dirty="0">
              <a:solidFill>
                <a:srgbClr val="0C5A8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08F4A-3FA6-4E94-A037-E82C04BBAD0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547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E2B5FF-B72C-4D30-829E-1AC1D02506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770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487CAF-1288-4C76-A204-54E5521D50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245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EA56DB-B889-4275-8BDE-CDFAB9A44C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661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478927-D4F6-449D-B8F3-F7BE94C9EB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B9D92-A318-4F58-801D-7ED45AD8937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730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119B1-3CDC-4B31-B688-9693CCD17A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992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9CD8BD-C9F2-4E8B-9328-F982C9086ED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443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C27A4-CEF6-4CD1-9258-0BB8A53524F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334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B29F3F-1D63-409B-BBD9-51AD56E8A97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9914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94D2E4-10C3-48A6-85DB-D056E2C214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866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B2311-D9D2-4233-9709-0D4EE82966E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7464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176698-95EE-4DD7-A6BF-1C988DACB45D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Geneva" pitchFamily="-112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Geneva" pitchFamily="-112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Geneva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Geneva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Geneva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Geneva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Geneva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Geneva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Geneva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Geneva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theinsurancecharities.org.uk/" TargetMode="Externa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84" y="22788"/>
            <a:ext cx="8229600" cy="1143000"/>
          </a:xfrm>
        </p:spPr>
        <p:txBody>
          <a:bodyPr/>
          <a:lstStyle/>
          <a:p>
            <a:r>
              <a:rPr lang="en-GB" sz="3000" b="1" dirty="0">
                <a:solidFill>
                  <a:srgbClr val="0C5A8D"/>
                </a:solidFill>
              </a:rPr>
              <a:t>The Insurance Charities</a:t>
            </a:r>
          </a:p>
        </p:txBody>
      </p:sp>
      <p:pic>
        <p:nvPicPr>
          <p:cNvPr id="4" name="Picture 6" descr="Logo for Powerpont master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830517"/>
            <a:ext cx="9144000" cy="1027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902726"/>
            <a:ext cx="7920880" cy="1843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1902 ‘Insurance Clerks Orphanage’ established in response to the high mortality rate in London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2004 merger ‘The Insurance Charities’ created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210" y="3029883"/>
            <a:ext cx="3775490" cy="251699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7544" y="2746244"/>
            <a:ext cx="4608512" cy="24590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C5A8D"/>
                </a:solidFill>
              </a:rPr>
              <a:t>Your</a:t>
            </a:r>
            <a:r>
              <a:rPr lang="en-GB" sz="2000" dirty="0">
                <a:solidFill>
                  <a:srgbClr val="0C5A8D"/>
                </a:solidFill>
              </a:rPr>
              <a:t> industry charity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We help finance requests from hospital parking through to funding life changing surgery</a:t>
            </a:r>
          </a:p>
        </p:txBody>
      </p:sp>
    </p:spTree>
    <p:extLst>
      <p:ext uri="{BB962C8B-B14F-4D97-AF65-F5344CB8AC3E}">
        <p14:creationId xmlns:p14="http://schemas.microsoft.com/office/powerpoint/2010/main" val="47987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3" y="102105"/>
            <a:ext cx="8856984" cy="891237"/>
          </a:xfrm>
        </p:spPr>
        <p:txBody>
          <a:bodyPr/>
          <a:lstStyle/>
          <a:p>
            <a:r>
              <a:rPr lang="en-GB" altLang="en-US" sz="3000" b="1" dirty="0">
                <a:solidFill>
                  <a:srgbClr val="0C5A8D"/>
                </a:solidFill>
              </a:rPr>
              <a:t>What do we do?</a:t>
            </a:r>
          </a:p>
        </p:txBody>
      </p:sp>
      <p:sp>
        <p:nvSpPr>
          <p:cNvPr id="13315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323527" y="953756"/>
            <a:ext cx="8424935" cy="1514005"/>
          </a:xfrm>
        </p:spPr>
        <p:txBody>
          <a:bodyPr/>
          <a:lstStyle/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Provide help to past &amp; present insurance employees &amp; their dependants across the UK &amp; Ireland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Give over £1.2 million annually to people in need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Dedicated welfare advisor to provide practical help</a:t>
            </a:r>
          </a:p>
          <a:p>
            <a:pPr marL="342900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0C5A8D"/>
              </a:solidFill>
            </a:endParaRPr>
          </a:p>
          <a:p>
            <a:pPr algn="l" eaLnBrk="1" hangingPunct="1"/>
            <a:endParaRPr lang="en-US" altLang="en-US" sz="3000" dirty="0">
              <a:solidFill>
                <a:srgbClr val="0C5A8D"/>
              </a:solidFill>
            </a:endParaRPr>
          </a:p>
        </p:txBody>
      </p:sp>
      <p:pic>
        <p:nvPicPr>
          <p:cNvPr id="13316" name="Picture 6" descr="Logo for Powerpont mast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144000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7" y="2967252"/>
            <a:ext cx="4512493" cy="1881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Holistic approach to applicants, we look at the whole family situation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Help people get back on their feet and become self-sufficient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1727" y="2967252"/>
            <a:ext cx="3738746" cy="24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226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3976"/>
            <a:ext cx="9144000" cy="6490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145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03" y="274638"/>
            <a:ext cx="8229600" cy="1143000"/>
          </a:xfrm>
        </p:spPr>
        <p:txBody>
          <a:bodyPr/>
          <a:lstStyle/>
          <a:p>
            <a:r>
              <a:rPr lang="en-GB" sz="3000" b="1" dirty="0">
                <a:solidFill>
                  <a:srgbClr val="0C5A8D"/>
                </a:solidFill>
              </a:rPr>
              <a:t>Leicester</a:t>
            </a:r>
          </a:p>
        </p:txBody>
      </p:sp>
      <p:pic>
        <p:nvPicPr>
          <p:cNvPr id="4" name="Picture 6" descr="Logo for Powerpont master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859945"/>
            <a:ext cx="9144001" cy="1027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34652" y="1196752"/>
            <a:ext cx="7272808" cy="4190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0C5A8D"/>
                </a:solidFill>
              </a:rPr>
              <a:t>Over the last five years the Leicester Insurance Institute has donated </a:t>
            </a:r>
            <a:r>
              <a:rPr lang="en-GB" sz="2000" b="1" dirty="0">
                <a:solidFill>
                  <a:srgbClr val="0C5A8D"/>
                </a:solidFill>
              </a:rPr>
              <a:t>£4,840 </a:t>
            </a:r>
            <a:r>
              <a:rPr lang="en-GB" sz="2000" dirty="0">
                <a:solidFill>
                  <a:srgbClr val="0C5A8D"/>
                </a:solidFill>
              </a:rPr>
              <a:t>to The Insurance Charities.</a:t>
            </a:r>
            <a:endParaRPr lang="en-GB" sz="3000" dirty="0">
              <a:solidFill>
                <a:srgbClr val="0C5A8D"/>
              </a:solidFill>
            </a:endParaRP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0C5A8D"/>
              </a:solidFill>
            </a:endParaRP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0C5A8D"/>
              </a:solidFill>
            </a:endParaRP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0C5A8D"/>
              </a:solidFill>
            </a:endParaRP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0C5A8D"/>
              </a:solidFill>
            </a:endParaRPr>
          </a:p>
          <a:p>
            <a:pPr>
              <a:lnSpc>
                <a:spcPct val="150000"/>
              </a:lnSpc>
            </a:pPr>
            <a:endParaRPr lang="en-GB" sz="2000" dirty="0">
              <a:solidFill>
                <a:srgbClr val="0C5A8D"/>
              </a:solidFill>
            </a:endParaRPr>
          </a:p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0C5A8D"/>
                </a:solidFill>
              </a:rPr>
              <a:t>We have awarded </a:t>
            </a:r>
            <a:r>
              <a:rPr lang="en-GB" sz="2000" b="1" dirty="0">
                <a:solidFill>
                  <a:srgbClr val="0C5A8D"/>
                </a:solidFill>
              </a:rPr>
              <a:t>£36,854 </a:t>
            </a:r>
            <a:r>
              <a:rPr lang="en-GB" sz="2000" dirty="0">
                <a:solidFill>
                  <a:srgbClr val="0C5A8D"/>
                </a:solidFill>
              </a:rPr>
              <a:t>to help insurance people in Leicester in need of our help &amp; support since 2013.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49858F72-7618-4ABF-89F1-706B01782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587649"/>
              </p:ext>
            </p:extLst>
          </p:nvPr>
        </p:nvGraphicFramePr>
        <p:xfrm>
          <a:off x="1043608" y="2378169"/>
          <a:ext cx="7294827" cy="16834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18207">
                  <a:extLst>
                    <a:ext uri="{9D8B030D-6E8A-4147-A177-3AD203B41FA5}">
                      <a16:colId xmlns:a16="http://schemas.microsoft.com/office/drawing/2014/main" xmlns="" val="257449249"/>
                    </a:ext>
                  </a:extLst>
                </a:gridCol>
                <a:gridCol w="1313404">
                  <a:extLst>
                    <a:ext uri="{9D8B030D-6E8A-4147-A177-3AD203B41FA5}">
                      <a16:colId xmlns:a16="http://schemas.microsoft.com/office/drawing/2014/main" xmlns="" val="739629579"/>
                    </a:ext>
                  </a:extLst>
                </a:gridCol>
                <a:gridCol w="1215804">
                  <a:extLst>
                    <a:ext uri="{9D8B030D-6E8A-4147-A177-3AD203B41FA5}">
                      <a16:colId xmlns:a16="http://schemas.microsoft.com/office/drawing/2014/main" xmlns="" val="3936342708"/>
                    </a:ext>
                  </a:extLst>
                </a:gridCol>
                <a:gridCol w="1215804">
                  <a:extLst>
                    <a:ext uri="{9D8B030D-6E8A-4147-A177-3AD203B41FA5}">
                      <a16:colId xmlns:a16="http://schemas.microsoft.com/office/drawing/2014/main" xmlns="" val="2732040628"/>
                    </a:ext>
                  </a:extLst>
                </a:gridCol>
                <a:gridCol w="1215804">
                  <a:extLst>
                    <a:ext uri="{9D8B030D-6E8A-4147-A177-3AD203B41FA5}">
                      <a16:colId xmlns:a16="http://schemas.microsoft.com/office/drawing/2014/main" xmlns="" val="4080652688"/>
                    </a:ext>
                  </a:extLst>
                </a:gridCol>
                <a:gridCol w="1215804">
                  <a:extLst>
                    <a:ext uri="{9D8B030D-6E8A-4147-A177-3AD203B41FA5}">
                      <a16:colId xmlns:a16="http://schemas.microsoft.com/office/drawing/2014/main" xmlns="" val="4279083275"/>
                    </a:ext>
                  </a:extLst>
                </a:gridCol>
              </a:tblGrid>
              <a:tr h="378132">
                <a:tc>
                  <a:txBody>
                    <a:bodyPr/>
                    <a:lstStyle/>
                    <a:p>
                      <a:r>
                        <a:rPr lang="en-GB" dirty="0"/>
                        <a:t>TIC</a:t>
                      </a:r>
                    </a:p>
                  </a:txBody>
                  <a:tcPr>
                    <a:solidFill>
                      <a:srgbClr val="0C5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2017/18</a:t>
                      </a:r>
                    </a:p>
                  </a:txBody>
                  <a:tcPr>
                    <a:solidFill>
                      <a:srgbClr val="0C5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2016/17</a:t>
                      </a:r>
                    </a:p>
                  </a:txBody>
                  <a:tcPr>
                    <a:solidFill>
                      <a:srgbClr val="0C5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2015/16</a:t>
                      </a:r>
                    </a:p>
                  </a:txBody>
                  <a:tcPr>
                    <a:solidFill>
                      <a:srgbClr val="0C5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2014/15</a:t>
                      </a:r>
                    </a:p>
                  </a:txBody>
                  <a:tcPr>
                    <a:solidFill>
                      <a:srgbClr val="0C5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2013/14</a:t>
                      </a:r>
                    </a:p>
                  </a:txBody>
                  <a:tcPr>
                    <a:solidFill>
                      <a:srgbClr val="0C5A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3180070"/>
                  </a:ext>
                </a:extLst>
              </a:tr>
              <a:tr h="652666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C5A8D"/>
                          </a:solidFill>
                        </a:rPr>
                        <a:t>Leicester</a:t>
                      </a:r>
                    </a:p>
                  </a:txBody>
                  <a:tcPr>
                    <a:solidFill>
                      <a:srgbClr val="7CC1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C5A8D"/>
                          </a:solidFill>
                        </a:rPr>
                        <a:t>£12,808</a:t>
                      </a:r>
                    </a:p>
                  </a:txBody>
                  <a:tcPr>
                    <a:solidFill>
                      <a:srgbClr val="7CC1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C5A8D"/>
                          </a:solidFill>
                        </a:rPr>
                        <a:t>£9,151</a:t>
                      </a:r>
                    </a:p>
                  </a:txBody>
                  <a:tcPr>
                    <a:solidFill>
                      <a:srgbClr val="7CC1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C5A8D"/>
                          </a:solidFill>
                        </a:rPr>
                        <a:t>£1,981</a:t>
                      </a:r>
                    </a:p>
                  </a:txBody>
                  <a:tcPr>
                    <a:solidFill>
                      <a:srgbClr val="7CC1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C5A8D"/>
                          </a:solidFill>
                        </a:rPr>
                        <a:t>£5,167</a:t>
                      </a:r>
                    </a:p>
                  </a:txBody>
                  <a:tcPr>
                    <a:solidFill>
                      <a:srgbClr val="7CC1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C5A8D"/>
                          </a:solidFill>
                        </a:rPr>
                        <a:t>£7,746</a:t>
                      </a:r>
                    </a:p>
                  </a:txBody>
                  <a:tcPr>
                    <a:solidFill>
                      <a:srgbClr val="7CC1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7187820"/>
                  </a:ext>
                </a:extLst>
              </a:tr>
              <a:tr h="652666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No of families</a:t>
                      </a:r>
                    </a:p>
                  </a:txBody>
                  <a:tcPr>
                    <a:solidFill>
                      <a:srgbClr val="0C5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rgbClr val="0C5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solidFill>
                      <a:srgbClr val="0C5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rgbClr val="0C5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>
                    <a:solidFill>
                      <a:srgbClr val="0C5A8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>
                    <a:solidFill>
                      <a:srgbClr val="0C5A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0216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26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b="1" dirty="0">
                <a:solidFill>
                  <a:srgbClr val="0C5A8D"/>
                </a:solidFill>
              </a:rPr>
              <a:t>Leicester</a:t>
            </a:r>
          </a:p>
        </p:txBody>
      </p:sp>
      <p:pic>
        <p:nvPicPr>
          <p:cNvPr id="4" name="Picture 6" descr="Logo for Powerpont master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830517"/>
            <a:ext cx="9144000" cy="1027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62806" y="1241586"/>
            <a:ext cx="734481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000" dirty="0">
                <a:solidFill>
                  <a:srgbClr val="0C5A8D"/>
                </a:solidFill>
              </a:rPr>
              <a:t>In 2017/18 we awarded </a:t>
            </a:r>
            <a:r>
              <a:rPr lang="en-GB" sz="2000" b="1" dirty="0">
                <a:solidFill>
                  <a:srgbClr val="0C5A8D"/>
                </a:solidFill>
              </a:rPr>
              <a:t>£12,808 </a:t>
            </a:r>
            <a:r>
              <a:rPr lang="en-GB" sz="2000" dirty="0">
                <a:solidFill>
                  <a:srgbClr val="0C5A8D"/>
                </a:solidFill>
              </a:rPr>
              <a:t>to help insurance people in Leicester in need of our help &amp; support. Some of things we helped with are: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Respite breaks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Travel to school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Glasses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Property adaptations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Christmas hampers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On-going financial support</a:t>
            </a:r>
            <a:endParaRPr lang="en-GB" sz="3000" dirty="0">
              <a:solidFill>
                <a:srgbClr val="0C5A8D"/>
              </a:solidFill>
            </a:endParaRPr>
          </a:p>
          <a:p>
            <a:endParaRPr lang="en-GB" sz="3000" dirty="0">
              <a:solidFill>
                <a:srgbClr val="0C5A8D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F59C457-AB04-48AD-842F-5B84C064D6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764365"/>
            <a:ext cx="3877216" cy="16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91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b="1" dirty="0">
                <a:solidFill>
                  <a:srgbClr val="0C5A8D"/>
                </a:solidFill>
              </a:rPr>
              <a:t>Case study</a:t>
            </a:r>
          </a:p>
        </p:txBody>
      </p:sp>
      <p:pic>
        <p:nvPicPr>
          <p:cNvPr id="4" name="Picture 6" descr="Logo for Powerpont master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820468"/>
            <a:ext cx="9144000" cy="1027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1560" y="1241586"/>
            <a:ext cx="7272808" cy="3728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Young family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Unexpected illness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On-going health issues &amp; related costs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Small costs quickly add up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Debt escalates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Financial strain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Emotional strain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C5A8D"/>
                </a:solidFill>
              </a:rPr>
              <a:t>Family at breaking point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603" y="3030158"/>
            <a:ext cx="3593197" cy="235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60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74927"/>
            <a:ext cx="8347735" cy="974972"/>
          </a:xfrm>
        </p:spPr>
        <p:txBody>
          <a:bodyPr/>
          <a:lstStyle/>
          <a:p>
            <a:r>
              <a:rPr lang="en-GB" altLang="en-US" sz="3000" b="1" dirty="0">
                <a:solidFill>
                  <a:srgbClr val="0C5A8D"/>
                </a:solidFill>
              </a:rPr>
              <a:t>How can you help?</a:t>
            </a:r>
          </a:p>
        </p:txBody>
      </p:sp>
      <p:pic>
        <p:nvPicPr>
          <p:cNvPr id="13316" name="Picture 6" descr="Logo for Powerpont mast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144000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2080" y="3190849"/>
            <a:ext cx="3523199" cy="23488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8721" y="972899"/>
            <a:ext cx="8424936" cy="239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768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rgbClr val="0C5A8D"/>
                </a:solidFill>
                <a:latin typeface="+mn-lt"/>
              </a:rPr>
              <a:t>Tell your employer about us</a:t>
            </a:r>
          </a:p>
          <a:p>
            <a:pPr marL="457200" indent="-457200">
              <a:lnSpc>
                <a:spcPct val="150000"/>
              </a:lnSpc>
              <a:spcBef>
                <a:spcPts val="768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rgbClr val="0C5A8D"/>
                </a:solidFill>
              </a:rPr>
              <a:t>Tell your insurance colleagues who may need our help to get in touch</a:t>
            </a:r>
          </a:p>
          <a:p>
            <a:pPr marL="457200" indent="-457200">
              <a:lnSpc>
                <a:spcPct val="150000"/>
              </a:lnSpc>
              <a:spcBef>
                <a:spcPts val="768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2000" dirty="0">
                <a:solidFill>
                  <a:srgbClr val="0C5A8D"/>
                </a:solidFill>
              </a:rPr>
              <a:t>Support us; participate in events such as Insurance Charities Awareness Week in June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B743EEC-3BFB-4416-B9C7-06929736CE78}"/>
              </a:ext>
            </a:extLst>
          </p:cNvPr>
          <p:cNvSpPr txBox="1"/>
          <p:nvPr/>
        </p:nvSpPr>
        <p:spPr>
          <a:xfrm>
            <a:off x="326853" y="3559118"/>
            <a:ext cx="5019790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768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rgbClr val="0C5A8D"/>
                </a:solidFill>
              </a:rPr>
              <a:t>And finally, visit our website to find out more and apply for help:</a:t>
            </a:r>
            <a:r>
              <a:rPr lang="en-GB" sz="2000" dirty="0">
                <a:solidFill>
                  <a:srgbClr val="0C5A8D"/>
                </a:solidFill>
                <a:hlinkClick r:id="rId5"/>
              </a:rPr>
              <a:t/>
            </a:r>
            <a:br>
              <a:rPr lang="en-GB" sz="2000" dirty="0">
                <a:solidFill>
                  <a:srgbClr val="0C5A8D"/>
                </a:solidFill>
                <a:hlinkClick r:id="rId5"/>
              </a:rPr>
            </a:br>
            <a:r>
              <a:rPr lang="en-GB" sz="2000" dirty="0">
                <a:solidFill>
                  <a:srgbClr val="0C5A8D"/>
                </a:solidFill>
                <a:hlinkClick r:id="rId5"/>
              </a:rPr>
              <a:t>www.theinsurancecharities.org.uk/</a:t>
            </a:r>
            <a:endParaRPr lang="en-GB" altLang="en-US" sz="2000" dirty="0">
              <a:solidFill>
                <a:srgbClr val="0C5A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92139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70F57CDFB62544A000396DC16F72D0" ma:contentTypeVersion="10" ma:contentTypeDescription="Create a new document." ma:contentTypeScope="" ma:versionID="69eeb252c5d1ad7afc4b8f9ed9c83e5d">
  <xsd:schema xmlns:xsd="http://www.w3.org/2001/XMLSchema" xmlns:xs="http://www.w3.org/2001/XMLSchema" xmlns:p="http://schemas.microsoft.com/office/2006/metadata/properties" xmlns:ns2="b5748cfa-5523-4a67-9813-0e2955f3a966" xmlns:ns3="28b7bd4f-9def-4579-b559-e6f4f6033f08" targetNamespace="http://schemas.microsoft.com/office/2006/metadata/properties" ma:root="true" ma:fieldsID="32fc97e2aa6e0986e71898fcc128590a" ns2:_="" ns3:_="">
    <xsd:import namespace="b5748cfa-5523-4a67-9813-0e2955f3a966"/>
    <xsd:import namespace="28b7bd4f-9def-4579-b559-e6f4f6033f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748cfa-5523-4a67-9813-0e2955f3a9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7bd4f-9def-4579-b559-e6f4f6033f0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871814F-C3BE-4256-9001-4FA2A3E725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1B8E15-BABF-43E7-BAC2-98DA485A7E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748cfa-5523-4a67-9813-0e2955f3a966"/>
    <ds:schemaRef ds:uri="28b7bd4f-9def-4579-b559-e6f4f6033f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737CC7-16B2-47BB-B1CE-192CBAAC3EBC}">
  <ds:schemaRefs>
    <ds:schemaRef ds:uri="http://schemas.microsoft.com/office/infopath/2007/PartnerControls"/>
    <ds:schemaRef ds:uri="b5748cfa-5523-4a67-9813-0e2955f3a96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8b7bd4f-9def-4579-b559-e6f4f6033f0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Insurance_Charities_master_slide</Template>
  <TotalTime>631</TotalTime>
  <Words>361</Words>
  <Application>Microsoft Office PowerPoint</Application>
  <PresentationFormat>On-screen Show (4:3)</PresentationFormat>
  <Paragraphs>72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The Insurance Charities</vt:lpstr>
      <vt:lpstr>What do we do?</vt:lpstr>
      <vt:lpstr>PowerPoint Presentation</vt:lpstr>
      <vt:lpstr>Leicester</vt:lpstr>
      <vt:lpstr>Leicester</vt:lpstr>
      <vt:lpstr>Case study</vt:lpstr>
      <vt:lpstr>How can you help?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Insurance Charities               Registered Charity Number 206860</dc:title>
  <dc:creator>Rachel Mason</dc:creator>
  <cp:lastModifiedBy>AMS Limited</cp:lastModifiedBy>
  <cp:revision>91</cp:revision>
  <dcterms:created xsi:type="dcterms:W3CDTF">2016-06-07T14:49:04Z</dcterms:created>
  <dcterms:modified xsi:type="dcterms:W3CDTF">2018-12-17T14:56:21Z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0x010100CC70F57CDFB62544A000396DC16F72D0</vt:lpwstr>
  </property>
  <property fmtid="{D5CDD505-2E9C-101B-9397-08002B2CF9AE}" pid="3" name="Order">
    <vt:r8>4526400</vt:r8>
  </property>
</Properties>
</file>